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160000" cy="8699500"/>
  <p:notesSz cx="6858000" cy="9144000"/>
  <p:embeddedFontLst>
    <p:embeddedFont>
      <p:font typeface="Calibri Light" panose="020F0302020204030204" pitchFamily="3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423738"/>
            <a:ext cx="7620000" cy="302871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569252"/>
            <a:ext cx="7620000" cy="2100365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2EDB-7DAB-415A-9B9C-9EBE593E5AE3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63F6-CDAB-4C46-B591-4DE793281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9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2EDB-7DAB-415A-9B9C-9EBE593E5AE3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63F6-CDAB-4C46-B591-4DE793281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74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63168"/>
            <a:ext cx="2190750" cy="73724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63168"/>
            <a:ext cx="6445250" cy="73724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2EDB-7DAB-415A-9B9C-9EBE593E5AE3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63F6-CDAB-4C46-B591-4DE793281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25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2EDB-7DAB-415A-9B9C-9EBE593E5AE3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63F6-CDAB-4C46-B591-4DE793281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31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2168836"/>
            <a:ext cx="8763000" cy="3618750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821821"/>
            <a:ext cx="8763000" cy="1903015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2EDB-7DAB-415A-9B9C-9EBE593E5AE3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63F6-CDAB-4C46-B591-4DE793281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78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315839"/>
            <a:ext cx="4318000" cy="55197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315839"/>
            <a:ext cx="4318000" cy="55197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2EDB-7DAB-415A-9B9C-9EBE593E5AE3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63F6-CDAB-4C46-B591-4DE793281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39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63170"/>
            <a:ext cx="8763000" cy="16815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2132586"/>
            <a:ext cx="4298156" cy="104514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3177734"/>
            <a:ext cx="4298156" cy="4673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2132586"/>
            <a:ext cx="4319323" cy="104514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3177734"/>
            <a:ext cx="4319323" cy="4673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2EDB-7DAB-415A-9B9C-9EBE593E5AE3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63F6-CDAB-4C46-B591-4DE793281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8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2EDB-7DAB-415A-9B9C-9EBE593E5AE3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63F6-CDAB-4C46-B591-4DE793281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58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2EDB-7DAB-415A-9B9C-9EBE593E5AE3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63F6-CDAB-4C46-B591-4DE793281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16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79967"/>
            <a:ext cx="3276864" cy="2029883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252569"/>
            <a:ext cx="5143500" cy="618228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609850"/>
            <a:ext cx="3276864" cy="4835070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2EDB-7DAB-415A-9B9C-9EBE593E5AE3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63F6-CDAB-4C46-B591-4DE793281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6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79967"/>
            <a:ext cx="3276864" cy="2029883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252569"/>
            <a:ext cx="5143500" cy="6182284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609850"/>
            <a:ext cx="3276864" cy="4835070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2EDB-7DAB-415A-9B9C-9EBE593E5AE3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63F6-CDAB-4C46-B591-4DE793281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98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463170"/>
            <a:ext cx="8763000" cy="1681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315839"/>
            <a:ext cx="8763000" cy="5519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8063150"/>
            <a:ext cx="2286000" cy="463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D2EDB-7DAB-415A-9B9C-9EBE593E5AE3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8063150"/>
            <a:ext cx="3429000" cy="463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8063150"/>
            <a:ext cx="2286000" cy="463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463F6-CDAB-4C46-B591-4DE793281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9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300" y="127000"/>
            <a:ext cx="1550586" cy="44627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300" smtClean="0">
                <a:solidFill>
                  <a:srgbClr val="000000"/>
                </a:solidFill>
                <a:latin typeface="Arial - 31"/>
              </a:rPr>
              <a:t>Chapter</a:t>
            </a:r>
            <a:endParaRPr lang="en-US" sz="2300">
              <a:solidFill>
                <a:srgbClr val="000000"/>
              </a:solidFill>
              <a:latin typeface="Arial - 31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6300" y="558800"/>
            <a:ext cx="8099386" cy="63094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500" smtClean="0">
                <a:solidFill>
                  <a:srgbClr val="000000"/>
                </a:solidFill>
                <a:latin typeface="Arial - 47"/>
              </a:rPr>
              <a:t>Arrangements of e-'s in atoms</a:t>
            </a:r>
            <a:endParaRPr lang="en-US" sz="3500">
              <a:solidFill>
                <a:srgbClr val="000000"/>
              </a:solidFill>
              <a:latin typeface="Arial - 4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3300" y="1409700"/>
            <a:ext cx="6254319" cy="67710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800" smtClean="0">
                <a:solidFill>
                  <a:srgbClr val="000000"/>
                </a:solidFill>
                <a:latin typeface="Arial - 50"/>
              </a:rPr>
              <a:t>Light is dual in nature</a:t>
            </a:r>
            <a:endParaRPr lang="en-US" sz="3800">
              <a:solidFill>
                <a:srgbClr val="000000"/>
              </a:solidFill>
              <a:latin typeface="Arial - 5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409190" y="2286000"/>
            <a:ext cx="4893311" cy="406401"/>
            <a:chOff x="2409190" y="2286000"/>
            <a:chExt cx="4893311" cy="406401"/>
          </a:xfrm>
        </p:grpSpPr>
        <p:sp>
          <p:nvSpPr>
            <p:cNvPr id="5" name="Freeform 4"/>
            <p:cNvSpPr/>
            <p:nvPr/>
          </p:nvSpPr>
          <p:spPr>
            <a:xfrm>
              <a:off x="2409190" y="2324100"/>
              <a:ext cx="207011" cy="177801"/>
            </a:xfrm>
            <a:custGeom>
              <a:avLst/>
              <a:gdLst/>
              <a:ahLst/>
              <a:cxnLst/>
              <a:rect l="0" t="0" r="0" b="0"/>
              <a:pathLst>
                <a:path w="207011" h="177801">
                  <a:moveTo>
                    <a:pt x="118110" y="0"/>
                  </a:moveTo>
                  <a:lnTo>
                    <a:pt x="104140" y="13970"/>
                  </a:lnTo>
                  <a:lnTo>
                    <a:pt x="99060" y="20320"/>
                  </a:lnTo>
                  <a:lnTo>
                    <a:pt x="93980" y="27940"/>
                  </a:lnTo>
                  <a:lnTo>
                    <a:pt x="88900" y="35560"/>
                  </a:lnTo>
                  <a:lnTo>
                    <a:pt x="82550" y="45720"/>
                  </a:lnTo>
                  <a:lnTo>
                    <a:pt x="62230" y="73660"/>
                  </a:lnTo>
                  <a:lnTo>
                    <a:pt x="54610" y="83820"/>
                  </a:lnTo>
                  <a:lnTo>
                    <a:pt x="46990" y="92710"/>
                  </a:lnTo>
                  <a:lnTo>
                    <a:pt x="41910" y="100330"/>
                  </a:lnTo>
                  <a:lnTo>
                    <a:pt x="35560" y="107950"/>
                  </a:lnTo>
                  <a:lnTo>
                    <a:pt x="30480" y="115570"/>
                  </a:lnTo>
                  <a:lnTo>
                    <a:pt x="26670" y="123190"/>
                  </a:lnTo>
                  <a:lnTo>
                    <a:pt x="21590" y="132080"/>
                  </a:lnTo>
                  <a:lnTo>
                    <a:pt x="12700" y="148590"/>
                  </a:lnTo>
                  <a:lnTo>
                    <a:pt x="8890" y="154940"/>
                  </a:lnTo>
                  <a:lnTo>
                    <a:pt x="3810" y="161290"/>
                  </a:lnTo>
                  <a:lnTo>
                    <a:pt x="0" y="166370"/>
                  </a:lnTo>
                  <a:lnTo>
                    <a:pt x="1270" y="170180"/>
                  </a:lnTo>
                  <a:lnTo>
                    <a:pt x="6350" y="172720"/>
                  </a:lnTo>
                  <a:lnTo>
                    <a:pt x="13970" y="173990"/>
                  </a:lnTo>
                  <a:lnTo>
                    <a:pt x="21590" y="175260"/>
                  </a:lnTo>
                  <a:lnTo>
                    <a:pt x="30480" y="176530"/>
                  </a:lnTo>
                  <a:lnTo>
                    <a:pt x="38100" y="176530"/>
                  </a:lnTo>
                  <a:lnTo>
                    <a:pt x="73660" y="177800"/>
                  </a:lnTo>
                  <a:lnTo>
                    <a:pt x="207010" y="165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628900" y="2413000"/>
              <a:ext cx="212091" cy="215901"/>
            </a:xfrm>
            <a:custGeom>
              <a:avLst/>
              <a:gdLst/>
              <a:ahLst/>
              <a:cxnLst/>
              <a:rect l="0" t="0" r="0" b="0"/>
              <a:pathLst>
                <a:path w="212091" h="215901">
                  <a:moveTo>
                    <a:pt x="0" y="0"/>
                  </a:moveTo>
                  <a:lnTo>
                    <a:pt x="53340" y="17780"/>
                  </a:lnTo>
                  <a:lnTo>
                    <a:pt x="63500" y="20320"/>
                  </a:lnTo>
                  <a:lnTo>
                    <a:pt x="73660" y="21590"/>
                  </a:lnTo>
                  <a:lnTo>
                    <a:pt x="82550" y="22860"/>
                  </a:lnTo>
                  <a:lnTo>
                    <a:pt x="96520" y="26670"/>
                  </a:lnTo>
                  <a:lnTo>
                    <a:pt x="111760" y="31750"/>
                  </a:lnTo>
                  <a:lnTo>
                    <a:pt x="175260" y="53340"/>
                  </a:lnTo>
                  <a:lnTo>
                    <a:pt x="185420" y="58420"/>
                  </a:lnTo>
                  <a:lnTo>
                    <a:pt x="194310" y="63500"/>
                  </a:lnTo>
                  <a:lnTo>
                    <a:pt x="201930" y="67310"/>
                  </a:lnTo>
                  <a:lnTo>
                    <a:pt x="205740" y="74930"/>
                  </a:lnTo>
                  <a:lnTo>
                    <a:pt x="209550" y="83820"/>
                  </a:lnTo>
                  <a:lnTo>
                    <a:pt x="212090" y="93980"/>
                  </a:lnTo>
                  <a:lnTo>
                    <a:pt x="210820" y="102870"/>
                  </a:lnTo>
                  <a:lnTo>
                    <a:pt x="207010" y="113030"/>
                  </a:lnTo>
                  <a:lnTo>
                    <a:pt x="200660" y="121920"/>
                  </a:lnTo>
                  <a:lnTo>
                    <a:pt x="193040" y="129540"/>
                  </a:lnTo>
                  <a:lnTo>
                    <a:pt x="184150" y="135890"/>
                  </a:lnTo>
                  <a:lnTo>
                    <a:pt x="163830" y="146050"/>
                  </a:lnTo>
                  <a:lnTo>
                    <a:pt x="144780" y="156210"/>
                  </a:lnTo>
                  <a:lnTo>
                    <a:pt x="134620" y="161290"/>
                  </a:lnTo>
                  <a:lnTo>
                    <a:pt x="123190" y="168910"/>
                  </a:lnTo>
                  <a:lnTo>
                    <a:pt x="111760" y="175260"/>
                  </a:lnTo>
                  <a:lnTo>
                    <a:pt x="101600" y="180340"/>
                  </a:lnTo>
                  <a:lnTo>
                    <a:pt x="91440" y="184150"/>
                  </a:lnTo>
                  <a:lnTo>
                    <a:pt x="82550" y="186690"/>
                  </a:lnTo>
                  <a:lnTo>
                    <a:pt x="73660" y="189230"/>
                  </a:lnTo>
                  <a:lnTo>
                    <a:pt x="64770" y="191770"/>
                  </a:lnTo>
                  <a:lnTo>
                    <a:pt x="12700" y="215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3106420" y="2377440"/>
              <a:ext cx="195581" cy="200661"/>
            </a:xfrm>
            <a:custGeom>
              <a:avLst/>
              <a:gdLst/>
              <a:ahLst/>
              <a:cxnLst/>
              <a:rect l="0" t="0" r="0" b="0"/>
              <a:pathLst>
                <a:path w="195581" h="200661">
                  <a:moveTo>
                    <a:pt x="195580" y="60960"/>
                  </a:moveTo>
                  <a:lnTo>
                    <a:pt x="189230" y="46990"/>
                  </a:lnTo>
                  <a:lnTo>
                    <a:pt x="184150" y="40640"/>
                  </a:lnTo>
                  <a:lnTo>
                    <a:pt x="177800" y="33020"/>
                  </a:lnTo>
                  <a:lnTo>
                    <a:pt x="165100" y="19050"/>
                  </a:lnTo>
                  <a:lnTo>
                    <a:pt x="154940" y="7620"/>
                  </a:lnTo>
                  <a:lnTo>
                    <a:pt x="146050" y="5080"/>
                  </a:lnTo>
                  <a:lnTo>
                    <a:pt x="134620" y="2540"/>
                  </a:lnTo>
                  <a:lnTo>
                    <a:pt x="120650" y="0"/>
                  </a:lnTo>
                  <a:lnTo>
                    <a:pt x="110490" y="1270"/>
                  </a:lnTo>
                  <a:lnTo>
                    <a:pt x="101600" y="2540"/>
                  </a:lnTo>
                  <a:lnTo>
                    <a:pt x="95250" y="5080"/>
                  </a:lnTo>
                  <a:lnTo>
                    <a:pt x="87630" y="10160"/>
                  </a:lnTo>
                  <a:lnTo>
                    <a:pt x="80010" y="15240"/>
                  </a:lnTo>
                  <a:lnTo>
                    <a:pt x="72390" y="21590"/>
                  </a:lnTo>
                  <a:lnTo>
                    <a:pt x="63500" y="27940"/>
                  </a:lnTo>
                  <a:lnTo>
                    <a:pt x="55880" y="33020"/>
                  </a:lnTo>
                  <a:lnTo>
                    <a:pt x="46990" y="38100"/>
                  </a:lnTo>
                  <a:lnTo>
                    <a:pt x="40640" y="44450"/>
                  </a:lnTo>
                  <a:lnTo>
                    <a:pt x="34290" y="50800"/>
                  </a:lnTo>
                  <a:lnTo>
                    <a:pt x="29210" y="58420"/>
                  </a:lnTo>
                  <a:lnTo>
                    <a:pt x="24130" y="66040"/>
                  </a:lnTo>
                  <a:lnTo>
                    <a:pt x="19050" y="74930"/>
                  </a:lnTo>
                  <a:lnTo>
                    <a:pt x="13970" y="82550"/>
                  </a:lnTo>
                  <a:lnTo>
                    <a:pt x="10160" y="90170"/>
                  </a:lnTo>
                  <a:lnTo>
                    <a:pt x="5080" y="95250"/>
                  </a:lnTo>
                  <a:lnTo>
                    <a:pt x="1270" y="101600"/>
                  </a:lnTo>
                  <a:lnTo>
                    <a:pt x="0" y="110490"/>
                  </a:lnTo>
                  <a:lnTo>
                    <a:pt x="0" y="121920"/>
                  </a:lnTo>
                  <a:lnTo>
                    <a:pt x="1270" y="135890"/>
                  </a:lnTo>
                  <a:lnTo>
                    <a:pt x="5080" y="147320"/>
                  </a:lnTo>
                  <a:lnTo>
                    <a:pt x="11430" y="157480"/>
                  </a:lnTo>
                  <a:lnTo>
                    <a:pt x="17780" y="167640"/>
                  </a:lnTo>
                  <a:lnTo>
                    <a:pt x="26670" y="175260"/>
                  </a:lnTo>
                  <a:lnTo>
                    <a:pt x="35560" y="179070"/>
                  </a:lnTo>
                  <a:lnTo>
                    <a:pt x="46990" y="181610"/>
                  </a:lnTo>
                  <a:lnTo>
                    <a:pt x="57150" y="185420"/>
                  </a:lnTo>
                  <a:lnTo>
                    <a:pt x="66040" y="189230"/>
                  </a:lnTo>
                  <a:lnTo>
                    <a:pt x="119380" y="2006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3366770" y="2488924"/>
              <a:ext cx="63705" cy="62507"/>
            </a:xfrm>
            <a:custGeom>
              <a:avLst/>
              <a:gdLst/>
              <a:ahLst/>
              <a:cxnLst/>
              <a:rect l="0" t="0" r="0" b="0"/>
              <a:pathLst>
                <a:path w="63705" h="62507">
                  <a:moveTo>
                    <a:pt x="19464" y="0"/>
                  </a:moveTo>
                  <a:lnTo>
                    <a:pt x="15240" y="2816"/>
                  </a:lnTo>
                  <a:lnTo>
                    <a:pt x="10160" y="9166"/>
                  </a:lnTo>
                  <a:lnTo>
                    <a:pt x="6350" y="15516"/>
                  </a:lnTo>
                  <a:lnTo>
                    <a:pt x="3810" y="23136"/>
                  </a:lnTo>
                  <a:lnTo>
                    <a:pt x="2540" y="30756"/>
                  </a:lnTo>
                  <a:lnTo>
                    <a:pt x="1270" y="39646"/>
                  </a:lnTo>
                  <a:lnTo>
                    <a:pt x="0" y="47266"/>
                  </a:lnTo>
                  <a:lnTo>
                    <a:pt x="3810" y="52346"/>
                  </a:lnTo>
                  <a:lnTo>
                    <a:pt x="10160" y="56156"/>
                  </a:lnTo>
                  <a:lnTo>
                    <a:pt x="19050" y="58696"/>
                  </a:lnTo>
                  <a:lnTo>
                    <a:pt x="26670" y="59966"/>
                  </a:lnTo>
                  <a:lnTo>
                    <a:pt x="33020" y="61236"/>
                  </a:lnTo>
                  <a:lnTo>
                    <a:pt x="38100" y="62506"/>
                  </a:lnTo>
                  <a:lnTo>
                    <a:pt x="45720" y="61236"/>
                  </a:lnTo>
                  <a:lnTo>
                    <a:pt x="55880" y="59966"/>
                  </a:lnTo>
                  <a:lnTo>
                    <a:pt x="63704" y="5703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3873419" y="2556970"/>
              <a:ext cx="25482" cy="46531"/>
            </a:xfrm>
            <a:custGeom>
              <a:avLst/>
              <a:gdLst/>
              <a:ahLst/>
              <a:cxnLst/>
              <a:rect l="0" t="0" r="0" b="0"/>
              <a:pathLst>
                <a:path w="25482" h="46531">
                  <a:moveTo>
                    <a:pt x="0" y="0"/>
                  </a:moveTo>
                  <a:lnTo>
                    <a:pt x="25481" y="465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102100" y="2324100"/>
              <a:ext cx="203201" cy="279401"/>
            </a:xfrm>
            <a:custGeom>
              <a:avLst/>
              <a:gdLst/>
              <a:ahLst/>
              <a:cxnLst/>
              <a:rect l="0" t="0" r="0" b="0"/>
              <a:pathLst>
                <a:path w="203201" h="279401">
                  <a:moveTo>
                    <a:pt x="0" y="0"/>
                  </a:moveTo>
                  <a:lnTo>
                    <a:pt x="6350" y="26670"/>
                  </a:lnTo>
                  <a:lnTo>
                    <a:pt x="11430" y="39370"/>
                  </a:lnTo>
                  <a:lnTo>
                    <a:pt x="17780" y="52070"/>
                  </a:lnTo>
                  <a:lnTo>
                    <a:pt x="30480" y="74930"/>
                  </a:lnTo>
                  <a:lnTo>
                    <a:pt x="40640" y="95250"/>
                  </a:lnTo>
                  <a:lnTo>
                    <a:pt x="45720" y="110490"/>
                  </a:lnTo>
                  <a:lnTo>
                    <a:pt x="49530" y="128270"/>
                  </a:lnTo>
                  <a:lnTo>
                    <a:pt x="54610" y="148590"/>
                  </a:lnTo>
                  <a:lnTo>
                    <a:pt x="63500" y="194310"/>
                  </a:lnTo>
                  <a:lnTo>
                    <a:pt x="67310" y="218440"/>
                  </a:lnTo>
                  <a:lnTo>
                    <a:pt x="69850" y="237490"/>
                  </a:lnTo>
                  <a:lnTo>
                    <a:pt x="72390" y="252730"/>
                  </a:lnTo>
                  <a:lnTo>
                    <a:pt x="73660" y="265430"/>
                  </a:lnTo>
                  <a:lnTo>
                    <a:pt x="73660" y="271780"/>
                  </a:lnTo>
                  <a:lnTo>
                    <a:pt x="71120" y="273050"/>
                  </a:lnTo>
                  <a:lnTo>
                    <a:pt x="68580" y="270510"/>
                  </a:lnTo>
                  <a:lnTo>
                    <a:pt x="67310" y="265430"/>
                  </a:lnTo>
                  <a:lnTo>
                    <a:pt x="66040" y="257810"/>
                  </a:lnTo>
                  <a:lnTo>
                    <a:pt x="64770" y="247650"/>
                  </a:lnTo>
                  <a:lnTo>
                    <a:pt x="66040" y="237490"/>
                  </a:lnTo>
                  <a:lnTo>
                    <a:pt x="68580" y="226060"/>
                  </a:lnTo>
                  <a:lnTo>
                    <a:pt x="71120" y="214630"/>
                  </a:lnTo>
                  <a:lnTo>
                    <a:pt x="73660" y="203200"/>
                  </a:lnTo>
                  <a:lnTo>
                    <a:pt x="77470" y="193040"/>
                  </a:lnTo>
                  <a:lnTo>
                    <a:pt x="81280" y="184150"/>
                  </a:lnTo>
                  <a:lnTo>
                    <a:pt x="87630" y="176530"/>
                  </a:lnTo>
                  <a:lnTo>
                    <a:pt x="96520" y="170180"/>
                  </a:lnTo>
                  <a:lnTo>
                    <a:pt x="106680" y="163830"/>
                  </a:lnTo>
                  <a:lnTo>
                    <a:pt x="116840" y="161290"/>
                  </a:lnTo>
                  <a:lnTo>
                    <a:pt x="125730" y="161290"/>
                  </a:lnTo>
                  <a:lnTo>
                    <a:pt x="134620" y="162560"/>
                  </a:lnTo>
                  <a:lnTo>
                    <a:pt x="144780" y="163830"/>
                  </a:lnTo>
                  <a:lnTo>
                    <a:pt x="156210" y="163830"/>
                  </a:lnTo>
                  <a:lnTo>
                    <a:pt x="167640" y="163830"/>
                  </a:lnTo>
                  <a:lnTo>
                    <a:pt x="177800" y="167640"/>
                  </a:lnTo>
                  <a:lnTo>
                    <a:pt x="187960" y="172720"/>
                  </a:lnTo>
                  <a:lnTo>
                    <a:pt x="196850" y="177800"/>
                  </a:lnTo>
                  <a:lnTo>
                    <a:pt x="201930" y="186690"/>
                  </a:lnTo>
                  <a:lnTo>
                    <a:pt x="203200" y="196850"/>
                  </a:lnTo>
                  <a:lnTo>
                    <a:pt x="203200" y="207010"/>
                  </a:lnTo>
                  <a:lnTo>
                    <a:pt x="200660" y="217170"/>
                  </a:lnTo>
                  <a:lnTo>
                    <a:pt x="195580" y="226060"/>
                  </a:lnTo>
                  <a:lnTo>
                    <a:pt x="189230" y="236220"/>
                  </a:lnTo>
                  <a:lnTo>
                    <a:pt x="180340" y="243840"/>
                  </a:lnTo>
                  <a:lnTo>
                    <a:pt x="167640" y="250190"/>
                  </a:lnTo>
                  <a:lnTo>
                    <a:pt x="76200" y="279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432300" y="2443480"/>
              <a:ext cx="101601" cy="134621"/>
            </a:xfrm>
            <a:custGeom>
              <a:avLst/>
              <a:gdLst/>
              <a:ahLst/>
              <a:cxnLst/>
              <a:rect l="0" t="0" r="0" b="0"/>
              <a:pathLst>
                <a:path w="101601" h="134621">
                  <a:moveTo>
                    <a:pt x="0" y="109220"/>
                  </a:moveTo>
                  <a:lnTo>
                    <a:pt x="20320" y="95250"/>
                  </a:lnTo>
                  <a:lnTo>
                    <a:pt x="29210" y="88900"/>
                  </a:lnTo>
                  <a:lnTo>
                    <a:pt x="38100" y="81280"/>
                  </a:lnTo>
                  <a:lnTo>
                    <a:pt x="45720" y="73660"/>
                  </a:lnTo>
                  <a:lnTo>
                    <a:pt x="67310" y="54610"/>
                  </a:lnTo>
                  <a:lnTo>
                    <a:pt x="78740" y="43180"/>
                  </a:lnTo>
                  <a:lnTo>
                    <a:pt x="87630" y="33020"/>
                  </a:lnTo>
                  <a:lnTo>
                    <a:pt x="95250" y="22860"/>
                  </a:lnTo>
                  <a:lnTo>
                    <a:pt x="101600" y="13970"/>
                  </a:lnTo>
                  <a:lnTo>
                    <a:pt x="101600" y="7620"/>
                  </a:lnTo>
                  <a:lnTo>
                    <a:pt x="97790" y="2540"/>
                  </a:lnTo>
                  <a:lnTo>
                    <a:pt x="90170" y="0"/>
                  </a:lnTo>
                  <a:lnTo>
                    <a:pt x="81280" y="1270"/>
                  </a:lnTo>
                  <a:lnTo>
                    <a:pt x="71120" y="5080"/>
                  </a:lnTo>
                  <a:lnTo>
                    <a:pt x="40640" y="19050"/>
                  </a:lnTo>
                  <a:lnTo>
                    <a:pt x="31750" y="24130"/>
                  </a:lnTo>
                  <a:lnTo>
                    <a:pt x="24130" y="27940"/>
                  </a:lnTo>
                  <a:lnTo>
                    <a:pt x="16510" y="33020"/>
                  </a:lnTo>
                  <a:lnTo>
                    <a:pt x="11430" y="36830"/>
                  </a:lnTo>
                  <a:lnTo>
                    <a:pt x="7620" y="44450"/>
                  </a:lnTo>
                  <a:lnTo>
                    <a:pt x="5080" y="53340"/>
                  </a:lnTo>
                  <a:lnTo>
                    <a:pt x="3810" y="63500"/>
                  </a:lnTo>
                  <a:lnTo>
                    <a:pt x="5080" y="72390"/>
                  </a:lnTo>
                  <a:lnTo>
                    <a:pt x="8890" y="82550"/>
                  </a:lnTo>
                  <a:lnTo>
                    <a:pt x="13970" y="91440"/>
                  </a:lnTo>
                  <a:lnTo>
                    <a:pt x="19050" y="99060"/>
                  </a:lnTo>
                  <a:lnTo>
                    <a:pt x="24130" y="105410"/>
                  </a:lnTo>
                  <a:lnTo>
                    <a:pt x="29210" y="110490"/>
                  </a:lnTo>
                  <a:lnTo>
                    <a:pt x="34290" y="115570"/>
                  </a:lnTo>
                  <a:lnTo>
                    <a:pt x="41910" y="120650"/>
                  </a:lnTo>
                  <a:lnTo>
                    <a:pt x="63500" y="1346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772660" y="2439670"/>
              <a:ext cx="332741" cy="163831"/>
            </a:xfrm>
            <a:custGeom>
              <a:avLst/>
              <a:gdLst/>
              <a:ahLst/>
              <a:cxnLst/>
              <a:rect l="0" t="0" r="0" b="0"/>
              <a:pathLst>
                <a:path w="332741" h="163831">
                  <a:moveTo>
                    <a:pt x="154940" y="11430"/>
                  </a:moveTo>
                  <a:lnTo>
                    <a:pt x="148590" y="5080"/>
                  </a:lnTo>
                  <a:lnTo>
                    <a:pt x="142240" y="2540"/>
                  </a:lnTo>
                  <a:lnTo>
                    <a:pt x="133350" y="1270"/>
                  </a:lnTo>
                  <a:lnTo>
                    <a:pt x="123190" y="0"/>
                  </a:lnTo>
                  <a:lnTo>
                    <a:pt x="113030" y="1270"/>
                  </a:lnTo>
                  <a:lnTo>
                    <a:pt x="101600" y="3810"/>
                  </a:lnTo>
                  <a:lnTo>
                    <a:pt x="90170" y="6350"/>
                  </a:lnTo>
                  <a:lnTo>
                    <a:pt x="78740" y="8890"/>
                  </a:lnTo>
                  <a:lnTo>
                    <a:pt x="68580" y="12700"/>
                  </a:lnTo>
                  <a:lnTo>
                    <a:pt x="59690" y="16510"/>
                  </a:lnTo>
                  <a:lnTo>
                    <a:pt x="52070" y="20320"/>
                  </a:lnTo>
                  <a:lnTo>
                    <a:pt x="45720" y="24130"/>
                  </a:lnTo>
                  <a:lnTo>
                    <a:pt x="39370" y="29210"/>
                  </a:lnTo>
                  <a:lnTo>
                    <a:pt x="33020" y="33020"/>
                  </a:lnTo>
                  <a:lnTo>
                    <a:pt x="25400" y="36830"/>
                  </a:lnTo>
                  <a:lnTo>
                    <a:pt x="17780" y="40640"/>
                  </a:lnTo>
                  <a:lnTo>
                    <a:pt x="11430" y="45720"/>
                  </a:lnTo>
                  <a:lnTo>
                    <a:pt x="5080" y="49530"/>
                  </a:lnTo>
                  <a:lnTo>
                    <a:pt x="0" y="53340"/>
                  </a:lnTo>
                  <a:lnTo>
                    <a:pt x="0" y="59690"/>
                  </a:lnTo>
                  <a:lnTo>
                    <a:pt x="2540" y="66040"/>
                  </a:lnTo>
                  <a:lnTo>
                    <a:pt x="6350" y="73660"/>
                  </a:lnTo>
                  <a:lnTo>
                    <a:pt x="13970" y="77470"/>
                  </a:lnTo>
                  <a:lnTo>
                    <a:pt x="22860" y="81280"/>
                  </a:lnTo>
                  <a:lnTo>
                    <a:pt x="33020" y="83820"/>
                  </a:lnTo>
                  <a:lnTo>
                    <a:pt x="45720" y="83820"/>
                  </a:lnTo>
                  <a:lnTo>
                    <a:pt x="59690" y="82550"/>
                  </a:lnTo>
                  <a:lnTo>
                    <a:pt x="73660" y="80010"/>
                  </a:lnTo>
                  <a:lnTo>
                    <a:pt x="87630" y="76200"/>
                  </a:lnTo>
                  <a:lnTo>
                    <a:pt x="97790" y="73660"/>
                  </a:lnTo>
                  <a:lnTo>
                    <a:pt x="109220" y="69850"/>
                  </a:lnTo>
                  <a:lnTo>
                    <a:pt x="118110" y="66040"/>
                  </a:lnTo>
                  <a:lnTo>
                    <a:pt x="128270" y="62230"/>
                  </a:lnTo>
                  <a:lnTo>
                    <a:pt x="137160" y="57150"/>
                  </a:lnTo>
                  <a:lnTo>
                    <a:pt x="140970" y="55880"/>
                  </a:lnTo>
                  <a:lnTo>
                    <a:pt x="143510" y="57150"/>
                  </a:lnTo>
                  <a:lnTo>
                    <a:pt x="142240" y="58420"/>
                  </a:lnTo>
                  <a:lnTo>
                    <a:pt x="143510" y="63500"/>
                  </a:lnTo>
                  <a:lnTo>
                    <a:pt x="146050" y="72390"/>
                  </a:lnTo>
                  <a:lnTo>
                    <a:pt x="148590" y="81280"/>
                  </a:lnTo>
                  <a:lnTo>
                    <a:pt x="153670" y="88900"/>
                  </a:lnTo>
                  <a:lnTo>
                    <a:pt x="160020" y="95250"/>
                  </a:lnTo>
                  <a:lnTo>
                    <a:pt x="166370" y="101600"/>
                  </a:lnTo>
                  <a:lnTo>
                    <a:pt x="175260" y="106680"/>
                  </a:lnTo>
                  <a:lnTo>
                    <a:pt x="185420" y="111760"/>
                  </a:lnTo>
                  <a:lnTo>
                    <a:pt x="196850" y="116840"/>
                  </a:lnTo>
                  <a:lnTo>
                    <a:pt x="208280" y="121920"/>
                  </a:lnTo>
                  <a:lnTo>
                    <a:pt x="219710" y="129540"/>
                  </a:lnTo>
                  <a:lnTo>
                    <a:pt x="232410" y="135890"/>
                  </a:lnTo>
                  <a:lnTo>
                    <a:pt x="248920" y="142240"/>
                  </a:lnTo>
                  <a:lnTo>
                    <a:pt x="267970" y="148590"/>
                  </a:lnTo>
                  <a:lnTo>
                    <a:pt x="332740" y="1638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562600" y="2463800"/>
              <a:ext cx="38101" cy="228601"/>
            </a:xfrm>
            <a:custGeom>
              <a:avLst/>
              <a:gdLst/>
              <a:ahLst/>
              <a:cxnLst/>
              <a:rect l="0" t="0" r="0" b="0"/>
              <a:pathLst>
                <a:path w="38101" h="228601">
                  <a:moveTo>
                    <a:pt x="0" y="0"/>
                  </a:moveTo>
                  <a:lnTo>
                    <a:pt x="6350" y="13970"/>
                  </a:lnTo>
                  <a:lnTo>
                    <a:pt x="11430" y="29210"/>
                  </a:lnTo>
                  <a:lnTo>
                    <a:pt x="24130" y="76200"/>
                  </a:lnTo>
                  <a:lnTo>
                    <a:pt x="29210" y="101600"/>
                  </a:lnTo>
                  <a:lnTo>
                    <a:pt x="31750" y="127000"/>
                  </a:lnTo>
                  <a:lnTo>
                    <a:pt x="38100" y="228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524500" y="2414270"/>
              <a:ext cx="219711" cy="138431"/>
            </a:xfrm>
            <a:custGeom>
              <a:avLst/>
              <a:gdLst/>
              <a:ahLst/>
              <a:cxnLst/>
              <a:rect l="0" t="0" r="0" b="0"/>
              <a:pathLst>
                <a:path w="219711" h="138431">
                  <a:moveTo>
                    <a:pt x="12700" y="100330"/>
                  </a:moveTo>
                  <a:lnTo>
                    <a:pt x="6350" y="86360"/>
                  </a:lnTo>
                  <a:lnTo>
                    <a:pt x="3810" y="78740"/>
                  </a:lnTo>
                  <a:lnTo>
                    <a:pt x="2540" y="68580"/>
                  </a:lnTo>
                  <a:lnTo>
                    <a:pt x="1270" y="58420"/>
                  </a:lnTo>
                  <a:lnTo>
                    <a:pt x="3810" y="48260"/>
                  </a:lnTo>
                  <a:lnTo>
                    <a:pt x="8890" y="39370"/>
                  </a:lnTo>
                  <a:lnTo>
                    <a:pt x="13970" y="29210"/>
                  </a:lnTo>
                  <a:lnTo>
                    <a:pt x="19050" y="21590"/>
                  </a:lnTo>
                  <a:lnTo>
                    <a:pt x="24130" y="15240"/>
                  </a:lnTo>
                  <a:lnTo>
                    <a:pt x="29210" y="10160"/>
                  </a:lnTo>
                  <a:lnTo>
                    <a:pt x="39370" y="6350"/>
                  </a:lnTo>
                  <a:lnTo>
                    <a:pt x="53340" y="3810"/>
                  </a:lnTo>
                  <a:lnTo>
                    <a:pt x="68580" y="2540"/>
                  </a:lnTo>
                  <a:lnTo>
                    <a:pt x="83820" y="1270"/>
                  </a:lnTo>
                  <a:lnTo>
                    <a:pt x="97790" y="0"/>
                  </a:lnTo>
                  <a:lnTo>
                    <a:pt x="111760" y="0"/>
                  </a:lnTo>
                  <a:lnTo>
                    <a:pt x="127000" y="1270"/>
                  </a:lnTo>
                  <a:lnTo>
                    <a:pt x="142240" y="2540"/>
                  </a:lnTo>
                  <a:lnTo>
                    <a:pt x="158750" y="6350"/>
                  </a:lnTo>
                  <a:lnTo>
                    <a:pt x="171450" y="8890"/>
                  </a:lnTo>
                  <a:lnTo>
                    <a:pt x="184150" y="12700"/>
                  </a:lnTo>
                  <a:lnTo>
                    <a:pt x="194310" y="16510"/>
                  </a:lnTo>
                  <a:lnTo>
                    <a:pt x="203200" y="20320"/>
                  </a:lnTo>
                  <a:lnTo>
                    <a:pt x="209550" y="24130"/>
                  </a:lnTo>
                  <a:lnTo>
                    <a:pt x="215900" y="29210"/>
                  </a:lnTo>
                  <a:lnTo>
                    <a:pt x="218440" y="35560"/>
                  </a:lnTo>
                  <a:lnTo>
                    <a:pt x="219710" y="44450"/>
                  </a:lnTo>
                  <a:lnTo>
                    <a:pt x="218440" y="54610"/>
                  </a:lnTo>
                  <a:lnTo>
                    <a:pt x="214630" y="62230"/>
                  </a:lnTo>
                  <a:lnTo>
                    <a:pt x="209550" y="69850"/>
                  </a:lnTo>
                  <a:lnTo>
                    <a:pt x="203200" y="76200"/>
                  </a:lnTo>
                  <a:lnTo>
                    <a:pt x="195580" y="81280"/>
                  </a:lnTo>
                  <a:lnTo>
                    <a:pt x="187960" y="86360"/>
                  </a:lnTo>
                  <a:lnTo>
                    <a:pt x="180340" y="91440"/>
                  </a:lnTo>
                  <a:lnTo>
                    <a:pt x="172720" y="95250"/>
                  </a:lnTo>
                  <a:lnTo>
                    <a:pt x="156210" y="104140"/>
                  </a:lnTo>
                  <a:lnTo>
                    <a:pt x="146050" y="109220"/>
                  </a:lnTo>
                  <a:lnTo>
                    <a:pt x="135890" y="113030"/>
                  </a:lnTo>
                  <a:lnTo>
                    <a:pt x="124460" y="116840"/>
                  </a:lnTo>
                  <a:lnTo>
                    <a:pt x="109220" y="121920"/>
                  </a:lnTo>
                  <a:lnTo>
                    <a:pt x="92710" y="125730"/>
                  </a:lnTo>
                  <a:lnTo>
                    <a:pt x="74930" y="129540"/>
                  </a:lnTo>
                  <a:lnTo>
                    <a:pt x="58420" y="133350"/>
                  </a:lnTo>
                  <a:lnTo>
                    <a:pt x="43180" y="134620"/>
                  </a:lnTo>
                  <a:lnTo>
                    <a:pt x="0" y="1384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834380" y="2476500"/>
              <a:ext cx="210821" cy="101601"/>
            </a:xfrm>
            <a:custGeom>
              <a:avLst/>
              <a:gdLst/>
              <a:ahLst/>
              <a:cxnLst/>
              <a:rect l="0" t="0" r="0" b="0"/>
              <a:pathLst>
                <a:path w="210821" h="101601">
                  <a:moveTo>
                    <a:pt x="121920" y="0"/>
                  </a:moveTo>
                  <a:lnTo>
                    <a:pt x="76200" y="0"/>
                  </a:lnTo>
                  <a:lnTo>
                    <a:pt x="66040" y="1270"/>
                  </a:lnTo>
                  <a:lnTo>
                    <a:pt x="54610" y="3810"/>
                  </a:lnTo>
                  <a:lnTo>
                    <a:pt x="43180" y="6350"/>
                  </a:lnTo>
                  <a:lnTo>
                    <a:pt x="33020" y="8890"/>
                  </a:lnTo>
                  <a:lnTo>
                    <a:pt x="22860" y="10160"/>
                  </a:lnTo>
                  <a:lnTo>
                    <a:pt x="13970" y="11430"/>
                  </a:lnTo>
                  <a:lnTo>
                    <a:pt x="7620" y="17780"/>
                  </a:lnTo>
                  <a:lnTo>
                    <a:pt x="3810" y="26670"/>
                  </a:lnTo>
                  <a:lnTo>
                    <a:pt x="0" y="39370"/>
                  </a:lnTo>
                  <a:lnTo>
                    <a:pt x="1270" y="48260"/>
                  </a:lnTo>
                  <a:lnTo>
                    <a:pt x="5080" y="55880"/>
                  </a:lnTo>
                  <a:lnTo>
                    <a:pt x="10160" y="63500"/>
                  </a:lnTo>
                  <a:lnTo>
                    <a:pt x="17780" y="67310"/>
                  </a:lnTo>
                  <a:lnTo>
                    <a:pt x="26670" y="69850"/>
                  </a:lnTo>
                  <a:lnTo>
                    <a:pt x="38100" y="72390"/>
                  </a:lnTo>
                  <a:lnTo>
                    <a:pt x="46990" y="73660"/>
                  </a:lnTo>
                  <a:lnTo>
                    <a:pt x="57150" y="74930"/>
                  </a:lnTo>
                  <a:lnTo>
                    <a:pt x="66040" y="74930"/>
                  </a:lnTo>
                  <a:lnTo>
                    <a:pt x="74930" y="72390"/>
                  </a:lnTo>
                  <a:lnTo>
                    <a:pt x="83820" y="68580"/>
                  </a:lnTo>
                  <a:lnTo>
                    <a:pt x="91440" y="62230"/>
                  </a:lnTo>
                  <a:lnTo>
                    <a:pt x="96520" y="54610"/>
                  </a:lnTo>
                  <a:lnTo>
                    <a:pt x="97790" y="44450"/>
                  </a:lnTo>
                  <a:lnTo>
                    <a:pt x="97790" y="34290"/>
                  </a:lnTo>
                  <a:lnTo>
                    <a:pt x="104140" y="34290"/>
                  </a:lnTo>
                  <a:lnTo>
                    <a:pt x="115570" y="40640"/>
                  </a:lnTo>
                  <a:lnTo>
                    <a:pt x="130810" y="53340"/>
                  </a:lnTo>
                  <a:lnTo>
                    <a:pt x="143510" y="60960"/>
                  </a:lnTo>
                  <a:lnTo>
                    <a:pt x="154940" y="66040"/>
                  </a:lnTo>
                  <a:lnTo>
                    <a:pt x="165100" y="69850"/>
                  </a:lnTo>
                  <a:lnTo>
                    <a:pt x="172720" y="74930"/>
                  </a:lnTo>
                  <a:lnTo>
                    <a:pt x="180340" y="80010"/>
                  </a:lnTo>
                  <a:lnTo>
                    <a:pt x="210820" y="101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108700" y="2459990"/>
              <a:ext cx="215901" cy="97791"/>
            </a:xfrm>
            <a:custGeom>
              <a:avLst/>
              <a:gdLst/>
              <a:ahLst/>
              <a:cxnLst/>
              <a:rect l="0" t="0" r="0" b="0"/>
              <a:pathLst>
                <a:path w="215901" h="97791">
                  <a:moveTo>
                    <a:pt x="0" y="80010"/>
                  </a:moveTo>
                  <a:lnTo>
                    <a:pt x="13970" y="86360"/>
                  </a:lnTo>
                  <a:lnTo>
                    <a:pt x="19050" y="90170"/>
                  </a:lnTo>
                  <a:lnTo>
                    <a:pt x="24130" y="93980"/>
                  </a:lnTo>
                  <a:lnTo>
                    <a:pt x="29210" y="97790"/>
                  </a:lnTo>
                  <a:lnTo>
                    <a:pt x="30480" y="97790"/>
                  </a:lnTo>
                  <a:lnTo>
                    <a:pt x="30480" y="93980"/>
                  </a:lnTo>
                  <a:lnTo>
                    <a:pt x="19050" y="62230"/>
                  </a:lnTo>
                  <a:lnTo>
                    <a:pt x="16510" y="54610"/>
                  </a:lnTo>
                  <a:lnTo>
                    <a:pt x="11430" y="46990"/>
                  </a:lnTo>
                  <a:lnTo>
                    <a:pt x="7620" y="41910"/>
                  </a:lnTo>
                  <a:lnTo>
                    <a:pt x="6350" y="34290"/>
                  </a:lnTo>
                  <a:lnTo>
                    <a:pt x="7620" y="26670"/>
                  </a:lnTo>
                  <a:lnTo>
                    <a:pt x="8890" y="19050"/>
                  </a:lnTo>
                  <a:lnTo>
                    <a:pt x="12700" y="12700"/>
                  </a:lnTo>
                  <a:lnTo>
                    <a:pt x="19050" y="6350"/>
                  </a:lnTo>
                  <a:lnTo>
                    <a:pt x="25400" y="1270"/>
                  </a:lnTo>
                  <a:lnTo>
                    <a:pt x="39370" y="0"/>
                  </a:lnTo>
                  <a:lnTo>
                    <a:pt x="58420" y="0"/>
                  </a:lnTo>
                  <a:lnTo>
                    <a:pt x="81280" y="1270"/>
                  </a:lnTo>
                  <a:lnTo>
                    <a:pt x="125730" y="2540"/>
                  </a:lnTo>
                  <a:lnTo>
                    <a:pt x="215900" y="38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438900" y="2311400"/>
              <a:ext cx="38101" cy="292101"/>
            </a:xfrm>
            <a:custGeom>
              <a:avLst/>
              <a:gdLst/>
              <a:ahLst/>
              <a:cxnLst/>
              <a:rect l="0" t="0" r="0" b="0"/>
              <a:pathLst>
                <a:path w="38101" h="292101">
                  <a:moveTo>
                    <a:pt x="0" y="0"/>
                  </a:moveTo>
                  <a:lnTo>
                    <a:pt x="0" y="13970"/>
                  </a:lnTo>
                  <a:lnTo>
                    <a:pt x="1270" y="21590"/>
                  </a:lnTo>
                  <a:lnTo>
                    <a:pt x="3810" y="31750"/>
                  </a:lnTo>
                  <a:lnTo>
                    <a:pt x="6350" y="41910"/>
                  </a:lnTo>
                  <a:lnTo>
                    <a:pt x="8890" y="53340"/>
                  </a:lnTo>
                  <a:lnTo>
                    <a:pt x="10160" y="64770"/>
                  </a:lnTo>
                  <a:lnTo>
                    <a:pt x="11430" y="77470"/>
                  </a:lnTo>
                  <a:lnTo>
                    <a:pt x="11430" y="88900"/>
                  </a:lnTo>
                  <a:lnTo>
                    <a:pt x="12700" y="107950"/>
                  </a:lnTo>
                  <a:lnTo>
                    <a:pt x="12700" y="148590"/>
                  </a:lnTo>
                  <a:lnTo>
                    <a:pt x="13970" y="163830"/>
                  </a:lnTo>
                  <a:lnTo>
                    <a:pt x="16510" y="180340"/>
                  </a:lnTo>
                  <a:lnTo>
                    <a:pt x="19050" y="195580"/>
                  </a:lnTo>
                  <a:lnTo>
                    <a:pt x="22860" y="210820"/>
                  </a:lnTo>
                  <a:lnTo>
                    <a:pt x="26670" y="224790"/>
                  </a:lnTo>
                  <a:lnTo>
                    <a:pt x="38100" y="292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6324600" y="247650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13970" y="6350"/>
                  </a:lnTo>
                  <a:lnTo>
                    <a:pt x="21590" y="3810"/>
                  </a:lnTo>
                  <a:lnTo>
                    <a:pt x="31750" y="2540"/>
                  </a:lnTo>
                  <a:lnTo>
                    <a:pt x="41910" y="1270"/>
                  </a:lnTo>
                  <a:lnTo>
                    <a:pt x="53340" y="1270"/>
                  </a:lnTo>
                  <a:lnTo>
                    <a:pt x="64770" y="1270"/>
                  </a:lnTo>
                  <a:lnTo>
                    <a:pt x="1270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616700" y="2489200"/>
              <a:ext cx="63501" cy="114301"/>
            </a:xfrm>
            <a:custGeom>
              <a:avLst/>
              <a:gdLst/>
              <a:ahLst/>
              <a:cxnLst/>
              <a:rect l="0" t="0" r="0" b="0"/>
              <a:pathLst>
                <a:path w="63501" h="114301">
                  <a:moveTo>
                    <a:pt x="0" y="0"/>
                  </a:moveTo>
                  <a:lnTo>
                    <a:pt x="0" y="13970"/>
                  </a:lnTo>
                  <a:lnTo>
                    <a:pt x="1270" y="20320"/>
                  </a:lnTo>
                  <a:lnTo>
                    <a:pt x="3810" y="27940"/>
                  </a:lnTo>
                  <a:lnTo>
                    <a:pt x="6350" y="35560"/>
                  </a:lnTo>
                  <a:lnTo>
                    <a:pt x="10160" y="41910"/>
                  </a:lnTo>
                  <a:lnTo>
                    <a:pt x="13970" y="48260"/>
                  </a:lnTo>
                  <a:lnTo>
                    <a:pt x="17780" y="53340"/>
                  </a:lnTo>
                  <a:lnTo>
                    <a:pt x="22860" y="62230"/>
                  </a:lnTo>
                  <a:lnTo>
                    <a:pt x="29210" y="73660"/>
                  </a:lnTo>
                  <a:lnTo>
                    <a:pt x="63500" y="114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629400" y="2413000"/>
              <a:ext cx="50801" cy="1"/>
            </a:xfrm>
            <a:custGeom>
              <a:avLst/>
              <a:gdLst/>
              <a:ahLst/>
              <a:cxnLst/>
              <a:rect l="0" t="0" r="0" b="0"/>
              <a:pathLst>
                <a:path w="50801" h="1">
                  <a:moveTo>
                    <a:pt x="0" y="0"/>
                  </a:moveTo>
                  <a:lnTo>
                    <a:pt x="508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753860" y="2438400"/>
              <a:ext cx="129541" cy="152401"/>
            </a:xfrm>
            <a:custGeom>
              <a:avLst/>
              <a:gdLst/>
              <a:ahLst/>
              <a:cxnLst/>
              <a:rect l="0" t="0" r="0" b="0"/>
              <a:pathLst>
                <a:path w="129541" h="152401">
                  <a:moveTo>
                    <a:pt x="91440" y="0"/>
                  </a:moveTo>
                  <a:lnTo>
                    <a:pt x="85090" y="6350"/>
                  </a:lnTo>
                  <a:lnTo>
                    <a:pt x="80010" y="10160"/>
                  </a:lnTo>
                  <a:lnTo>
                    <a:pt x="73660" y="13970"/>
                  </a:lnTo>
                  <a:lnTo>
                    <a:pt x="67310" y="17780"/>
                  </a:lnTo>
                  <a:lnTo>
                    <a:pt x="59690" y="22860"/>
                  </a:lnTo>
                  <a:lnTo>
                    <a:pt x="52070" y="29210"/>
                  </a:lnTo>
                  <a:lnTo>
                    <a:pt x="36830" y="43180"/>
                  </a:lnTo>
                  <a:lnTo>
                    <a:pt x="25400" y="53340"/>
                  </a:lnTo>
                  <a:lnTo>
                    <a:pt x="5080" y="73660"/>
                  </a:lnTo>
                  <a:lnTo>
                    <a:pt x="1270" y="81280"/>
                  </a:lnTo>
                  <a:lnTo>
                    <a:pt x="0" y="90170"/>
                  </a:lnTo>
                  <a:lnTo>
                    <a:pt x="1270" y="97790"/>
                  </a:lnTo>
                  <a:lnTo>
                    <a:pt x="3810" y="106680"/>
                  </a:lnTo>
                  <a:lnTo>
                    <a:pt x="8890" y="114300"/>
                  </a:lnTo>
                  <a:lnTo>
                    <a:pt x="15240" y="123190"/>
                  </a:lnTo>
                  <a:lnTo>
                    <a:pt x="26670" y="129540"/>
                  </a:lnTo>
                  <a:lnTo>
                    <a:pt x="40640" y="135890"/>
                  </a:lnTo>
                  <a:lnTo>
                    <a:pt x="58420" y="140970"/>
                  </a:lnTo>
                  <a:lnTo>
                    <a:pt x="73660" y="144780"/>
                  </a:lnTo>
                  <a:lnTo>
                    <a:pt x="87630" y="147320"/>
                  </a:lnTo>
                  <a:lnTo>
                    <a:pt x="129540" y="152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6959600" y="2286000"/>
              <a:ext cx="342901" cy="317501"/>
            </a:xfrm>
            <a:custGeom>
              <a:avLst/>
              <a:gdLst/>
              <a:ahLst/>
              <a:cxnLst/>
              <a:rect l="0" t="0" r="0" b="0"/>
              <a:pathLst>
                <a:path w="342901" h="317501">
                  <a:moveTo>
                    <a:pt x="0" y="0"/>
                  </a:moveTo>
                  <a:lnTo>
                    <a:pt x="0" y="138430"/>
                  </a:lnTo>
                  <a:lnTo>
                    <a:pt x="2540" y="156210"/>
                  </a:lnTo>
                  <a:lnTo>
                    <a:pt x="7620" y="171450"/>
                  </a:lnTo>
                  <a:lnTo>
                    <a:pt x="13970" y="186690"/>
                  </a:lnTo>
                  <a:lnTo>
                    <a:pt x="20320" y="199390"/>
                  </a:lnTo>
                  <a:lnTo>
                    <a:pt x="27940" y="210820"/>
                  </a:lnTo>
                  <a:lnTo>
                    <a:pt x="35560" y="220980"/>
                  </a:lnTo>
                  <a:lnTo>
                    <a:pt x="41910" y="228600"/>
                  </a:lnTo>
                  <a:lnTo>
                    <a:pt x="48260" y="236220"/>
                  </a:lnTo>
                  <a:lnTo>
                    <a:pt x="53340" y="241300"/>
                  </a:lnTo>
                  <a:lnTo>
                    <a:pt x="59690" y="247650"/>
                  </a:lnTo>
                  <a:lnTo>
                    <a:pt x="66040" y="252730"/>
                  </a:lnTo>
                  <a:lnTo>
                    <a:pt x="73660" y="256540"/>
                  </a:lnTo>
                  <a:lnTo>
                    <a:pt x="81280" y="260350"/>
                  </a:lnTo>
                  <a:lnTo>
                    <a:pt x="90170" y="262890"/>
                  </a:lnTo>
                  <a:lnTo>
                    <a:pt x="97790" y="264160"/>
                  </a:lnTo>
                  <a:lnTo>
                    <a:pt x="106680" y="266700"/>
                  </a:lnTo>
                  <a:lnTo>
                    <a:pt x="114300" y="269240"/>
                  </a:lnTo>
                  <a:lnTo>
                    <a:pt x="123190" y="273050"/>
                  </a:lnTo>
                  <a:lnTo>
                    <a:pt x="133350" y="274320"/>
                  </a:lnTo>
                  <a:lnTo>
                    <a:pt x="143510" y="276860"/>
                  </a:lnTo>
                  <a:lnTo>
                    <a:pt x="154940" y="276860"/>
                  </a:lnTo>
                  <a:lnTo>
                    <a:pt x="166370" y="276860"/>
                  </a:lnTo>
                  <a:lnTo>
                    <a:pt x="179070" y="274320"/>
                  </a:lnTo>
                  <a:lnTo>
                    <a:pt x="191770" y="271780"/>
                  </a:lnTo>
                  <a:lnTo>
                    <a:pt x="200660" y="267970"/>
                  </a:lnTo>
                  <a:lnTo>
                    <a:pt x="208280" y="261620"/>
                  </a:lnTo>
                  <a:lnTo>
                    <a:pt x="215900" y="255270"/>
                  </a:lnTo>
                  <a:lnTo>
                    <a:pt x="219710" y="246380"/>
                  </a:lnTo>
                  <a:lnTo>
                    <a:pt x="222250" y="236220"/>
                  </a:lnTo>
                  <a:lnTo>
                    <a:pt x="224790" y="224790"/>
                  </a:lnTo>
                  <a:lnTo>
                    <a:pt x="224790" y="214630"/>
                  </a:lnTo>
                  <a:lnTo>
                    <a:pt x="223520" y="205740"/>
                  </a:lnTo>
                  <a:lnTo>
                    <a:pt x="220980" y="195580"/>
                  </a:lnTo>
                  <a:lnTo>
                    <a:pt x="214630" y="189230"/>
                  </a:lnTo>
                  <a:lnTo>
                    <a:pt x="207010" y="181610"/>
                  </a:lnTo>
                  <a:lnTo>
                    <a:pt x="196850" y="176530"/>
                  </a:lnTo>
                  <a:lnTo>
                    <a:pt x="190500" y="176530"/>
                  </a:lnTo>
                  <a:lnTo>
                    <a:pt x="186690" y="181610"/>
                  </a:lnTo>
                  <a:lnTo>
                    <a:pt x="184150" y="189230"/>
                  </a:lnTo>
                  <a:lnTo>
                    <a:pt x="184150" y="193040"/>
                  </a:lnTo>
                  <a:lnTo>
                    <a:pt x="187960" y="196850"/>
                  </a:lnTo>
                  <a:lnTo>
                    <a:pt x="193040" y="199390"/>
                  </a:lnTo>
                  <a:lnTo>
                    <a:pt x="199390" y="203200"/>
                  </a:lnTo>
                  <a:lnTo>
                    <a:pt x="205740" y="208280"/>
                  </a:lnTo>
                  <a:lnTo>
                    <a:pt x="213360" y="215900"/>
                  </a:lnTo>
                  <a:lnTo>
                    <a:pt x="229870" y="229870"/>
                  </a:lnTo>
                  <a:lnTo>
                    <a:pt x="237490" y="238760"/>
                  </a:lnTo>
                  <a:lnTo>
                    <a:pt x="250190" y="248920"/>
                  </a:lnTo>
                  <a:lnTo>
                    <a:pt x="265430" y="261620"/>
                  </a:lnTo>
                  <a:lnTo>
                    <a:pt x="342900" y="317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Freeform 23"/>
          <p:cNvSpPr/>
          <p:nvPr/>
        </p:nvSpPr>
        <p:spPr>
          <a:xfrm>
            <a:off x="4334510" y="2887980"/>
            <a:ext cx="440691" cy="71121"/>
          </a:xfrm>
          <a:custGeom>
            <a:avLst/>
            <a:gdLst/>
            <a:ahLst/>
            <a:cxnLst/>
            <a:rect l="0" t="0" r="0" b="0"/>
            <a:pathLst>
              <a:path w="440691" h="71121">
                <a:moveTo>
                  <a:pt x="85090" y="7620"/>
                </a:moveTo>
                <a:lnTo>
                  <a:pt x="78740" y="1270"/>
                </a:lnTo>
                <a:lnTo>
                  <a:pt x="73660" y="0"/>
                </a:lnTo>
                <a:lnTo>
                  <a:pt x="67310" y="1270"/>
                </a:lnTo>
                <a:lnTo>
                  <a:pt x="60960" y="3810"/>
                </a:lnTo>
                <a:lnTo>
                  <a:pt x="52070" y="5080"/>
                </a:lnTo>
                <a:lnTo>
                  <a:pt x="41910" y="6350"/>
                </a:lnTo>
                <a:lnTo>
                  <a:pt x="30480" y="6350"/>
                </a:lnTo>
                <a:lnTo>
                  <a:pt x="21590" y="10160"/>
                </a:lnTo>
                <a:lnTo>
                  <a:pt x="15240" y="13970"/>
                </a:lnTo>
                <a:lnTo>
                  <a:pt x="8890" y="20320"/>
                </a:lnTo>
                <a:lnTo>
                  <a:pt x="5080" y="29210"/>
                </a:lnTo>
                <a:lnTo>
                  <a:pt x="1270" y="39370"/>
                </a:lnTo>
                <a:lnTo>
                  <a:pt x="0" y="49530"/>
                </a:lnTo>
                <a:lnTo>
                  <a:pt x="1270" y="57150"/>
                </a:lnTo>
                <a:lnTo>
                  <a:pt x="5080" y="60960"/>
                </a:lnTo>
                <a:lnTo>
                  <a:pt x="10160" y="64770"/>
                </a:lnTo>
                <a:lnTo>
                  <a:pt x="20320" y="67310"/>
                </a:lnTo>
                <a:lnTo>
                  <a:pt x="31750" y="68580"/>
                </a:lnTo>
                <a:lnTo>
                  <a:pt x="45720" y="69850"/>
                </a:lnTo>
                <a:lnTo>
                  <a:pt x="58420" y="69850"/>
                </a:lnTo>
                <a:lnTo>
                  <a:pt x="85090" y="71120"/>
                </a:lnTo>
                <a:lnTo>
                  <a:pt x="96520" y="67310"/>
                </a:lnTo>
                <a:lnTo>
                  <a:pt x="106680" y="63500"/>
                </a:lnTo>
                <a:lnTo>
                  <a:pt x="116840" y="57150"/>
                </a:lnTo>
                <a:lnTo>
                  <a:pt x="123190" y="50800"/>
                </a:lnTo>
                <a:lnTo>
                  <a:pt x="127000" y="43180"/>
                </a:lnTo>
                <a:lnTo>
                  <a:pt x="129540" y="35560"/>
                </a:lnTo>
                <a:lnTo>
                  <a:pt x="132080" y="26670"/>
                </a:lnTo>
                <a:lnTo>
                  <a:pt x="133350" y="15240"/>
                </a:lnTo>
                <a:lnTo>
                  <a:pt x="134620" y="5080"/>
                </a:lnTo>
                <a:lnTo>
                  <a:pt x="137160" y="0"/>
                </a:lnTo>
                <a:lnTo>
                  <a:pt x="142240" y="0"/>
                </a:lnTo>
                <a:lnTo>
                  <a:pt x="148590" y="2540"/>
                </a:lnTo>
                <a:lnTo>
                  <a:pt x="156210" y="6350"/>
                </a:lnTo>
                <a:lnTo>
                  <a:pt x="163830" y="12700"/>
                </a:lnTo>
                <a:lnTo>
                  <a:pt x="171450" y="19050"/>
                </a:lnTo>
                <a:lnTo>
                  <a:pt x="176530" y="26670"/>
                </a:lnTo>
                <a:lnTo>
                  <a:pt x="180340" y="34290"/>
                </a:lnTo>
                <a:lnTo>
                  <a:pt x="181610" y="41910"/>
                </a:lnTo>
                <a:lnTo>
                  <a:pt x="186690" y="49530"/>
                </a:lnTo>
                <a:lnTo>
                  <a:pt x="191770" y="54610"/>
                </a:lnTo>
                <a:lnTo>
                  <a:pt x="199390" y="60960"/>
                </a:lnTo>
                <a:lnTo>
                  <a:pt x="205740" y="63500"/>
                </a:lnTo>
                <a:lnTo>
                  <a:pt x="213360" y="66040"/>
                </a:lnTo>
                <a:lnTo>
                  <a:pt x="222250" y="68580"/>
                </a:lnTo>
                <a:lnTo>
                  <a:pt x="228600" y="66040"/>
                </a:lnTo>
                <a:lnTo>
                  <a:pt x="233680" y="62230"/>
                </a:lnTo>
                <a:lnTo>
                  <a:pt x="240030" y="57150"/>
                </a:lnTo>
                <a:lnTo>
                  <a:pt x="247650" y="50800"/>
                </a:lnTo>
                <a:lnTo>
                  <a:pt x="256540" y="43180"/>
                </a:lnTo>
                <a:lnTo>
                  <a:pt x="266700" y="35560"/>
                </a:lnTo>
                <a:lnTo>
                  <a:pt x="279400" y="30480"/>
                </a:lnTo>
                <a:lnTo>
                  <a:pt x="293370" y="26670"/>
                </a:lnTo>
                <a:lnTo>
                  <a:pt x="308610" y="25400"/>
                </a:lnTo>
                <a:lnTo>
                  <a:pt x="321310" y="22860"/>
                </a:lnTo>
                <a:lnTo>
                  <a:pt x="332740" y="22860"/>
                </a:lnTo>
                <a:lnTo>
                  <a:pt x="344170" y="21590"/>
                </a:lnTo>
                <a:lnTo>
                  <a:pt x="354330" y="22860"/>
                </a:lnTo>
                <a:lnTo>
                  <a:pt x="367030" y="24130"/>
                </a:lnTo>
                <a:lnTo>
                  <a:pt x="378460" y="27940"/>
                </a:lnTo>
                <a:lnTo>
                  <a:pt x="391160" y="30480"/>
                </a:lnTo>
                <a:lnTo>
                  <a:pt x="440690" y="457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3661410" y="3128010"/>
            <a:ext cx="2117091" cy="237491"/>
            <a:chOff x="3661410" y="3128010"/>
            <a:chExt cx="2117091" cy="237491"/>
          </a:xfrm>
        </p:grpSpPr>
        <p:sp>
          <p:nvSpPr>
            <p:cNvPr id="25" name="Freeform 24"/>
            <p:cNvSpPr/>
            <p:nvPr/>
          </p:nvSpPr>
          <p:spPr>
            <a:xfrm>
              <a:off x="3661410" y="3128010"/>
              <a:ext cx="275591" cy="123191"/>
            </a:xfrm>
            <a:custGeom>
              <a:avLst/>
              <a:gdLst/>
              <a:ahLst/>
              <a:cxnLst/>
              <a:rect l="0" t="0" r="0" b="0"/>
              <a:pathLst>
                <a:path w="275591" h="123191">
                  <a:moveTo>
                    <a:pt x="135890" y="21590"/>
                  </a:moveTo>
                  <a:lnTo>
                    <a:pt x="121920" y="7620"/>
                  </a:lnTo>
                  <a:lnTo>
                    <a:pt x="114300" y="3810"/>
                  </a:lnTo>
                  <a:lnTo>
                    <a:pt x="104140" y="1270"/>
                  </a:lnTo>
                  <a:lnTo>
                    <a:pt x="93980" y="0"/>
                  </a:lnTo>
                  <a:lnTo>
                    <a:pt x="82550" y="0"/>
                  </a:lnTo>
                  <a:lnTo>
                    <a:pt x="71120" y="1270"/>
                  </a:lnTo>
                  <a:lnTo>
                    <a:pt x="58420" y="3810"/>
                  </a:lnTo>
                  <a:lnTo>
                    <a:pt x="46990" y="7620"/>
                  </a:lnTo>
                  <a:lnTo>
                    <a:pt x="38100" y="10160"/>
                  </a:lnTo>
                  <a:lnTo>
                    <a:pt x="27940" y="13970"/>
                  </a:lnTo>
                  <a:lnTo>
                    <a:pt x="20320" y="19050"/>
                  </a:lnTo>
                  <a:lnTo>
                    <a:pt x="13970" y="25400"/>
                  </a:lnTo>
                  <a:lnTo>
                    <a:pt x="7620" y="33020"/>
                  </a:lnTo>
                  <a:lnTo>
                    <a:pt x="3810" y="40640"/>
                  </a:lnTo>
                  <a:lnTo>
                    <a:pt x="1270" y="48260"/>
                  </a:lnTo>
                  <a:lnTo>
                    <a:pt x="0" y="55880"/>
                  </a:lnTo>
                  <a:lnTo>
                    <a:pt x="1270" y="63500"/>
                  </a:lnTo>
                  <a:lnTo>
                    <a:pt x="5080" y="68580"/>
                  </a:lnTo>
                  <a:lnTo>
                    <a:pt x="10160" y="74930"/>
                  </a:lnTo>
                  <a:lnTo>
                    <a:pt x="19050" y="76200"/>
                  </a:lnTo>
                  <a:lnTo>
                    <a:pt x="27940" y="76200"/>
                  </a:lnTo>
                  <a:lnTo>
                    <a:pt x="38100" y="74930"/>
                  </a:lnTo>
                  <a:lnTo>
                    <a:pt x="50800" y="72390"/>
                  </a:lnTo>
                  <a:lnTo>
                    <a:pt x="91440" y="64770"/>
                  </a:lnTo>
                  <a:lnTo>
                    <a:pt x="100330" y="62230"/>
                  </a:lnTo>
                  <a:lnTo>
                    <a:pt x="107950" y="62230"/>
                  </a:lnTo>
                  <a:lnTo>
                    <a:pt x="114300" y="58420"/>
                  </a:lnTo>
                  <a:lnTo>
                    <a:pt x="120650" y="53340"/>
                  </a:lnTo>
                  <a:lnTo>
                    <a:pt x="125730" y="46990"/>
                  </a:lnTo>
                  <a:lnTo>
                    <a:pt x="127000" y="39370"/>
                  </a:lnTo>
                  <a:lnTo>
                    <a:pt x="127000" y="31750"/>
                  </a:lnTo>
                  <a:lnTo>
                    <a:pt x="125730" y="24130"/>
                  </a:lnTo>
                  <a:lnTo>
                    <a:pt x="127000" y="21590"/>
                  </a:lnTo>
                  <a:lnTo>
                    <a:pt x="128270" y="22860"/>
                  </a:lnTo>
                  <a:lnTo>
                    <a:pt x="130810" y="26670"/>
                  </a:lnTo>
                  <a:lnTo>
                    <a:pt x="138430" y="34290"/>
                  </a:lnTo>
                  <a:lnTo>
                    <a:pt x="148590" y="41910"/>
                  </a:lnTo>
                  <a:lnTo>
                    <a:pt x="161290" y="52070"/>
                  </a:lnTo>
                  <a:lnTo>
                    <a:pt x="173990" y="62230"/>
                  </a:lnTo>
                  <a:lnTo>
                    <a:pt x="199390" y="80010"/>
                  </a:lnTo>
                  <a:lnTo>
                    <a:pt x="210820" y="88900"/>
                  </a:lnTo>
                  <a:lnTo>
                    <a:pt x="220980" y="97790"/>
                  </a:lnTo>
                  <a:lnTo>
                    <a:pt x="275590" y="1231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4399280" y="3162300"/>
              <a:ext cx="379731" cy="160021"/>
            </a:xfrm>
            <a:custGeom>
              <a:avLst/>
              <a:gdLst/>
              <a:ahLst/>
              <a:cxnLst/>
              <a:rect l="0" t="0" r="0" b="0"/>
              <a:pathLst>
                <a:path w="379731" h="160021">
                  <a:moveTo>
                    <a:pt x="7620" y="12700"/>
                  </a:moveTo>
                  <a:lnTo>
                    <a:pt x="1270" y="19050"/>
                  </a:lnTo>
                  <a:lnTo>
                    <a:pt x="0" y="25400"/>
                  </a:lnTo>
                  <a:lnTo>
                    <a:pt x="1270" y="34290"/>
                  </a:lnTo>
                  <a:lnTo>
                    <a:pt x="3810" y="44450"/>
                  </a:lnTo>
                  <a:lnTo>
                    <a:pt x="5080" y="54610"/>
                  </a:lnTo>
                  <a:lnTo>
                    <a:pt x="6350" y="66040"/>
                  </a:lnTo>
                  <a:lnTo>
                    <a:pt x="6350" y="77470"/>
                  </a:lnTo>
                  <a:lnTo>
                    <a:pt x="7620" y="90170"/>
                  </a:lnTo>
                  <a:lnTo>
                    <a:pt x="11430" y="102870"/>
                  </a:lnTo>
                  <a:lnTo>
                    <a:pt x="13970" y="114300"/>
                  </a:lnTo>
                  <a:lnTo>
                    <a:pt x="19050" y="125730"/>
                  </a:lnTo>
                  <a:lnTo>
                    <a:pt x="25400" y="135890"/>
                  </a:lnTo>
                  <a:lnTo>
                    <a:pt x="31750" y="146050"/>
                  </a:lnTo>
                  <a:lnTo>
                    <a:pt x="39370" y="152400"/>
                  </a:lnTo>
                  <a:lnTo>
                    <a:pt x="46990" y="156210"/>
                  </a:lnTo>
                  <a:lnTo>
                    <a:pt x="54610" y="158750"/>
                  </a:lnTo>
                  <a:lnTo>
                    <a:pt x="63500" y="160020"/>
                  </a:lnTo>
                  <a:lnTo>
                    <a:pt x="71120" y="158750"/>
                  </a:lnTo>
                  <a:lnTo>
                    <a:pt x="80010" y="156210"/>
                  </a:lnTo>
                  <a:lnTo>
                    <a:pt x="87630" y="153670"/>
                  </a:lnTo>
                  <a:lnTo>
                    <a:pt x="96520" y="151130"/>
                  </a:lnTo>
                  <a:lnTo>
                    <a:pt x="105410" y="147320"/>
                  </a:lnTo>
                  <a:lnTo>
                    <a:pt x="113030" y="139700"/>
                  </a:lnTo>
                  <a:lnTo>
                    <a:pt x="121920" y="132080"/>
                  </a:lnTo>
                  <a:lnTo>
                    <a:pt x="130810" y="121920"/>
                  </a:lnTo>
                  <a:lnTo>
                    <a:pt x="138430" y="113030"/>
                  </a:lnTo>
                  <a:lnTo>
                    <a:pt x="147320" y="106680"/>
                  </a:lnTo>
                  <a:lnTo>
                    <a:pt x="156210" y="100330"/>
                  </a:lnTo>
                  <a:lnTo>
                    <a:pt x="161290" y="92710"/>
                  </a:lnTo>
                  <a:lnTo>
                    <a:pt x="165100" y="82550"/>
                  </a:lnTo>
                  <a:lnTo>
                    <a:pt x="167640" y="72390"/>
                  </a:lnTo>
                  <a:lnTo>
                    <a:pt x="170180" y="67310"/>
                  </a:lnTo>
                  <a:lnTo>
                    <a:pt x="173990" y="67310"/>
                  </a:lnTo>
                  <a:lnTo>
                    <a:pt x="177800" y="71120"/>
                  </a:lnTo>
                  <a:lnTo>
                    <a:pt x="180340" y="74930"/>
                  </a:lnTo>
                  <a:lnTo>
                    <a:pt x="181610" y="81280"/>
                  </a:lnTo>
                  <a:lnTo>
                    <a:pt x="182880" y="87630"/>
                  </a:lnTo>
                  <a:lnTo>
                    <a:pt x="186690" y="95250"/>
                  </a:lnTo>
                  <a:lnTo>
                    <a:pt x="191770" y="102870"/>
                  </a:lnTo>
                  <a:lnTo>
                    <a:pt x="198120" y="110490"/>
                  </a:lnTo>
                  <a:lnTo>
                    <a:pt x="205740" y="118110"/>
                  </a:lnTo>
                  <a:lnTo>
                    <a:pt x="213360" y="123190"/>
                  </a:lnTo>
                  <a:lnTo>
                    <a:pt x="220980" y="129540"/>
                  </a:lnTo>
                  <a:lnTo>
                    <a:pt x="231140" y="132080"/>
                  </a:lnTo>
                  <a:lnTo>
                    <a:pt x="243840" y="134620"/>
                  </a:lnTo>
                  <a:lnTo>
                    <a:pt x="259080" y="137160"/>
                  </a:lnTo>
                  <a:lnTo>
                    <a:pt x="274320" y="137160"/>
                  </a:lnTo>
                  <a:lnTo>
                    <a:pt x="289560" y="138430"/>
                  </a:lnTo>
                  <a:lnTo>
                    <a:pt x="306070" y="138430"/>
                  </a:lnTo>
                  <a:lnTo>
                    <a:pt x="317500" y="137160"/>
                  </a:lnTo>
                  <a:lnTo>
                    <a:pt x="327660" y="135890"/>
                  </a:lnTo>
                  <a:lnTo>
                    <a:pt x="335280" y="132080"/>
                  </a:lnTo>
                  <a:lnTo>
                    <a:pt x="342900" y="128270"/>
                  </a:lnTo>
                  <a:lnTo>
                    <a:pt x="350520" y="121920"/>
                  </a:lnTo>
                  <a:lnTo>
                    <a:pt x="359410" y="115570"/>
                  </a:lnTo>
                  <a:lnTo>
                    <a:pt x="365760" y="106680"/>
                  </a:lnTo>
                  <a:lnTo>
                    <a:pt x="372110" y="96520"/>
                  </a:lnTo>
                  <a:lnTo>
                    <a:pt x="377190" y="85090"/>
                  </a:lnTo>
                  <a:lnTo>
                    <a:pt x="379730" y="73660"/>
                  </a:lnTo>
                  <a:lnTo>
                    <a:pt x="379730" y="62230"/>
                  </a:lnTo>
                  <a:lnTo>
                    <a:pt x="378460" y="49530"/>
                  </a:lnTo>
                  <a:lnTo>
                    <a:pt x="375920" y="40640"/>
                  </a:lnTo>
                  <a:lnTo>
                    <a:pt x="373380" y="33020"/>
                  </a:lnTo>
                  <a:lnTo>
                    <a:pt x="369570" y="25400"/>
                  </a:lnTo>
                  <a:lnTo>
                    <a:pt x="365760" y="20320"/>
                  </a:lnTo>
                  <a:lnTo>
                    <a:pt x="361950" y="15240"/>
                  </a:lnTo>
                  <a:lnTo>
                    <a:pt x="35052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944110" y="3196590"/>
              <a:ext cx="262891" cy="168911"/>
            </a:xfrm>
            <a:custGeom>
              <a:avLst/>
              <a:gdLst/>
              <a:ahLst/>
              <a:cxnLst/>
              <a:rect l="0" t="0" r="0" b="0"/>
              <a:pathLst>
                <a:path w="262891" h="168911">
                  <a:moveTo>
                    <a:pt x="110490" y="41910"/>
                  </a:moveTo>
                  <a:lnTo>
                    <a:pt x="104140" y="21590"/>
                  </a:lnTo>
                  <a:lnTo>
                    <a:pt x="100330" y="13970"/>
                  </a:lnTo>
                  <a:lnTo>
                    <a:pt x="96520" y="7620"/>
                  </a:lnTo>
                  <a:lnTo>
                    <a:pt x="92710" y="2540"/>
                  </a:lnTo>
                  <a:lnTo>
                    <a:pt x="86360" y="0"/>
                  </a:lnTo>
                  <a:lnTo>
                    <a:pt x="77470" y="0"/>
                  </a:lnTo>
                  <a:lnTo>
                    <a:pt x="67310" y="1270"/>
                  </a:lnTo>
                  <a:lnTo>
                    <a:pt x="55880" y="3810"/>
                  </a:lnTo>
                  <a:lnTo>
                    <a:pt x="44450" y="6350"/>
                  </a:lnTo>
                  <a:lnTo>
                    <a:pt x="33020" y="10160"/>
                  </a:lnTo>
                  <a:lnTo>
                    <a:pt x="22860" y="15240"/>
                  </a:lnTo>
                  <a:lnTo>
                    <a:pt x="15240" y="21590"/>
                  </a:lnTo>
                  <a:lnTo>
                    <a:pt x="8890" y="27940"/>
                  </a:lnTo>
                  <a:lnTo>
                    <a:pt x="5080" y="36830"/>
                  </a:lnTo>
                  <a:lnTo>
                    <a:pt x="2540" y="46990"/>
                  </a:lnTo>
                  <a:lnTo>
                    <a:pt x="0" y="58420"/>
                  </a:lnTo>
                  <a:lnTo>
                    <a:pt x="2540" y="68580"/>
                  </a:lnTo>
                  <a:lnTo>
                    <a:pt x="8890" y="77470"/>
                  </a:lnTo>
                  <a:lnTo>
                    <a:pt x="17780" y="86360"/>
                  </a:lnTo>
                  <a:lnTo>
                    <a:pt x="24130" y="92710"/>
                  </a:lnTo>
                  <a:lnTo>
                    <a:pt x="30480" y="97790"/>
                  </a:lnTo>
                  <a:lnTo>
                    <a:pt x="57150" y="110490"/>
                  </a:lnTo>
                  <a:lnTo>
                    <a:pt x="66040" y="113030"/>
                  </a:lnTo>
                  <a:lnTo>
                    <a:pt x="77470" y="114300"/>
                  </a:lnTo>
                  <a:lnTo>
                    <a:pt x="87630" y="115570"/>
                  </a:lnTo>
                  <a:lnTo>
                    <a:pt x="97790" y="115570"/>
                  </a:lnTo>
                  <a:lnTo>
                    <a:pt x="107950" y="113030"/>
                  </a:lnTo>
                  <a:lnTo>
                    <a:pt x="116840" y="110490"/>
                  </a:lnTo>
                  <a:lnTo>
                    <a:pt x="125730" y="109220"/>
                  </a:lnTo>
                  <a:lnTo>
                    <a:pt x="134620" y="107950"/>
                  </a:lnTo>
                  <a:lnTo>
                    <a:pt x="143510" y="106680"/>
                  </a:lnTo>
                  <a:lnTo>
                    <a:pt x="151130" y="104140"/>
                  </a:lnTo>
                  <a:lnTo>
                    <a:pt x="157480" y="99060"/>
                  </a:lnTo>
                  <a:lnTo>
                    <a:pt x="162560" y="92710"/>
                  </a:lnTo>
                  <a:lnTo>
                    <a:pt x="167640" y="91440"/>
                  </a:lnTo>
                  <a:lnTo>
                    <a:pt x="172720" y="92710"/>
                  </a:lnTo>
                  <a:lnTo>
                    <a:pt x="177800" y="97790"/>
                  </a:lnTo>
                  <a:lnTo>
                    <a:pt x="181610" y="102870"/>
                  </a:lnTo>
                  <a:lnTo>
                    <a:pt x="186690" y="109220"/>
                  </a:lnTo>
                  <a:lnTo>
                    <a:pt x="190500" y="116840"/>
                  </a:lnTo>
                  <a:lnTo>
                    <a:pt x="195580" y="124460"/>
                  </a:lnTo>
                  <a:lnTo>
                    <a:pt x="203200" y="139700"/>
                  </a:lnTo>
                  <a:lnTo>
                    <a:pt x="209550" y="147320"/>
                  </a:lnTo>
                  <a:lnTo>
                    <a:pt x="215900" y="152400"/>
                  </a:lnTo>
                  <a:lnTo>
                    <a:pt x="223520" y="158750"/>
                  </a:lnTo>
                  <a:lnTo>
                    <a:pt x="231140" y="161290"/>
                  </a:lnTo>
                  <a:lnTo>
                    <a:pt x="238760" y="163830"/>
                  </a:lnTo>
                  <a:lnTo>
                    <a:pt x="262890" y="1689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5308600" y="3162300"/>
              <a:ext cx="152401" cy="181611"/>
            </a:xfrm>
            <a:custGeom>
              <a:avLst/>
              <a:gdLst/>
              <a:ahLst/>
              <a:cxnLst/>
              <a:rect l="0" t="0" r="0" b="0"/>
              <a:pathLst>
                <a:path w="152401" h="181611">
                  <a:moveTo>
                    <a:pt x="0" y="0"/>
                  </a:moveTo>
                  <a:lnTo>
                    <a:pt x="0" y="20320"/>
                  </a:lnTo>
                  <a:lnTo>
                    <a:pt x="1270" y="29210"/>
                  </a:lnTo>
                  <a:lnTo>
                    <a:pt x="3810" y="38100"/>
                  </a:lnTo>
                  <a:lnTo>
                    <a:pt x="6350" y="45720"/>
                  </a:lnTo>
                  <a:lnTo>
                    <a:pt x="8890" y="55880"/>
                  </a:lnTo>
                  <a:lnTo>
                    <a:pt x="10160" y="67310"/>
                  </a:lnTo>
                  <a:lnTo>
                    <a:pt x="11430" y="78740"/>
                  </a:lnTo>
                  <a:lnTo>
                    <a:pt x="12700" y="88900"/>
                  </a:lnTo>
                  <a:lnTo>
                    <a:pt x="15240" y="99060"/>
                  </a:lnTo>
                  <a:lnTo>
                    <a:pt x="19050" y="107950"/>
                  </a:lnTo>
                  <a:lnTo>
                    <a:pt x="21590" y="116840"/>
                  </a:lnTo>
                  <a:lnTo>
                    <a:pt x="22860" y="125730"/>
                  </a:lnTo>
                  <a:lnTo>
                    <a:pt x="22860" y="134620"/>
                  </a:lnTo>
                  <a:lnTo>
                    <a:pt x="26670" y="143510"/>
                  </a:lnTo>
                  <a:lnTo>
                    <a:pt x="31750" y="152400"/>
                  </a:lnTo>
                  <a:lnTo>
                    <a:pt x="38100" y="161290"/>
                  </a:lnTo>
                  <a:lnTo>
                    <a:pt x="45720" y="167640"/>
                  </a:lnTo>
                  <a:lnTo>
                    <a:pt x="53340" y="173990"/>
                  </a:lnTo>
                  <a:lnTo>
                    <a:pt x="60960" y="179070"/>
                  </a:lnTo>
                  <a:lnTo>
                    <a:pt x="67310" y="181610"/>
                  </a:lnTo>
                  <a:lnTo>
                    <a:pt x="72390" y="181610"/>
                  </a:lnTo>
                  <a:lnTo>
                    <a:pt x="78740" y="180340"/>
                  </a:lnTo>
                  <a:lnTo>
                    <a:pt x="85090" y="175260"/>
                  </a:lnTo>
                  <a:lnTo>
                    <a:pt x="91440" y="167640"/>
                  </a:lnTo>
                  <a:lnTo>
                    <a:pt x="99060" y="158750"/>
                  </a:lnTo>
                  <a:lnTo>
                    <a:pt x="105410" y="147320"/>
                  </a:lnTo>
                  <a:lnTo>
                    <a:pt x="111760" y="137160"/>
                  </a:lnTo>
                  <a:lnTo>
                    <a:pt x="121920" y="114300"/>
                  </a:lnTo>
                  <a:lnTo>
                    <a:pt x="130810" y="95250"/>
                  </a:lnTo>
                  <a:lnTo>
                    <a:pt x="133350" y="82550"/>
                  </a:lnTo>
                  <a:lnTo>
                    <a:pt x="135890" y="69850"/>
                  </a:lnTo>
                  <a:lnTo>
                    <a:pt x="152400" y="25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5549900" y="3164840"/>
              <a:ext cx="228601" cy="187961"/>
            </a:xfrm>
            <a:custGeom>
              <a:avLst/>
              <a:gdLst/>
              <a:ahLst/>
              <a:cxnLst/>
              <a:rect l="0" t="0" r="0" b="0"/>
              <a:pathLst>
                <a:path w="228601" h="187961">
                  <a:moveTo>
                    <a:pt x="0" y="124460"/>
                  </a:moveTo>
                  <a:lnTo>
                    <a:pt x="13970" y="124460"/>
                  </a:lnTo>
                  <a:lnTo>
                    <a:pt x="21590" y="121920"/>
                  </a:lnTo>
                  <a:lnTo>
                    <a:pt x="31750" y="116840"/>
                  </a:lnTo>
                  <a:lnTo>
                    <a:pt x="52070" y="105410"/>
                  </a:lnTo>
                  <a:lnTo>
                    <a:pt x="71120" y="95250"/>
                  </a:lnTo>
                  <a:lnTo>
                    <a:pt x="80010" y="92710"/>
                  </a:lnTo>
                  <a:lnTo>
                    <a:pt x="88900" y="90170"/>
                  </a:lnTo>
                  <a:lnTo>
                    <a:pt x="96520" y="88900"/>
                  </a:lnTo>
                  <a:lnTo>
                    <a:pt x="105410" y="85090"/>
                  </a:lnTo>
                  <a:lnTo>
                    <a:pt x="114300" y="80010"/>
                  </a:lnTo>
                  <a:lnTo>
                    <a:pt x="123190" y="73660"/>
                  </a:lnTo>
                  <a:lnTo>
                    <a:pt x="129540" y="68580"/>
                  </a:lnTo>
                  <a:lnTo>
                    <a:pt x="135890" y="62230"/>
                  </a:lnTo>
                  <a:lnTo>
                    <a:pt x="140970" y="58420"/>
                  </a:lnTo>
                  <a:lnTo>
                    <a:pt x="146050" y="52070"/>
                  </a:lnTo>
                  <a:lnTo>
                    <a:pt x="151130" y="44450"/>
                  </a:lnTo>
                  <a:lnTo>
                    <a:pt x="156210" y="38100"/>
                  </a:lnTo>
                  <a:lnTo>
                    <a:pt x="160020" y="31750"/>
                  </a:lnTo>
                  <a:lnTo>
                    <a:pt x="165100" y="25400"/>
                  </a:lnTo>
                  <a:lnTo>
                    <a:pt x="168910" y="20320"/>
                  </a:lnTo>
                  <a:lnTo>
                    <a:pt x="168910" y="15240"/>
                  </a:lnTo>
                  <a:lnTo>
                    <a:pt x="166370" y="11430"/>
                  </a:lnTo>
                  <a:lnTo>
                    <a:pt x="161290" y="6350"/>
                  </a:lnTo>
                  <a:lnTo>
                    <a:pt x="154940" y="3810"/>
                  </a:lnTo>
                  <a:lnTo>
                    <a:pt x="144780" y="1270"/>
                  </a:lnTo>
                  <a:lnTo>
                    <a:pt x="134620" y="0"/>
                  </a:lnTo>
                  <a:lnTo>
                    <a:pt x="124460" y="2540"/>
                  </a:lnTo>
                  <a:lnTo>
                    <a:pt x="111760" y="6350"/>
                  </a:lnTo>
                  <a:lnTo>
                    <a:pt x="100330" y="11430"/>
                  </a:lnTo>
                  <a:lnTo>
                    <a:pt x="92710" y="17780"/>
                  </a:lnTo>
                  <a:lnTo>
                    <a:pt x="86360" y="25400"/>
                  </a:lnTo>
                  <a:lnTo>
                    <a:pt x="83820" y="33020"/>
                  </a:lnTo>
                  <a:lnTo>
                    <a:pt x="81280" y="41910"/>
                  </a:lnTo>
                  <a:lnTo>
                    <a:pt x="78740" y="53340"/>
                  </a:lnTo>
                  <a:lnTo>
                    <a:pt x="78740" y="63500"/>
                  </a:lnTo>
                  <a:lnTo>
                    <a:pt x="78740" y="73660"/>
                  </a:lnTo>
                  <a:lnTo>
                    <a:pt x="81280" y="83820"/>
                  </a:lnTo>
                  <a:lnTo>
                    <a:pt x="83820" y="92710"/>
                  </a:lnTo>
                  <a:lnTo>
                    <a:pt x="87630" y="100330"/>
                  </a:lnTo>
                  <a:lnTo>
                    <a:pt x="93980" y="106680"/>
                  </a:lnTo>
                  <a:lnTo>
                    <a:pt x="100330" y="113030"/>
                  </a:lnTo>
                  <a:lnTo>
                    <a:pt x="110490" y="119380"/>
                  </a:lnTo>
                  <a:lnTo>
                    <a:pt x="123190" y="127000"/>
                  </a:lnTo>
                  <a:lnTo>
                    <a:pt x="149860" y="140970"/>
                  </a:lnTo>
                  <a:lnTo>
                    <a:pt x="180340" y="157480"/>
                  </a:lnTo>
                  <a:lnTo>
                    <a:pt x="189230" y="161290"/>
                  </a:lnTo>
                  <a:lnTo>
                    <a:pt x="228600" y="1879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46100" y="3271520"/>
            <a:ext cx="1371601" cy="386081"/>
            <a:chOff x="546100" y="3271520"/>
            <a:chExt cx="1371601" cy="386081"/>
          </a:xfrm>
        </p:grpSpPr>
        <p:sp>
          <p:nvSpPr>
            <p:cNvPr id="31" name="Freeform 30"/>
            <p:cNvSpPr/>
            <p:nvPr/>
          </p:nvSpPr>
          <p:spPr>
            <a:xfrm>
              <a:off x="546100" y="3271520"/>
              <a:ext cx="431801" cy="332741"/>
            </a:xfrm>
            <a:custGeom>
              <a:avLst/>
              <a:gdLst/>
              <a:ahLst/>
              <a:cxnLst/>
              <a:rect l="0" t="0" r="0" b="0"/>
              <a:pathLst>
                <a:path w="431801" h="332741">
                  <a:moveTo>
                    <a:pt x="0" y="30480"/>
                  </a:moveTo>
                  <a:lnTo>
                    <a:pt x="0" y="64770"/>
                  </a:lnTo>
                  <a:lnTo>
                    <a:pt x="1270" y="80010"/>
                  </a:lnTo>
                  <a:lnTo>
                    <a:pt x="3810" y="95250"/>
                  </a:lnTo>
                  <a:lnTo>
                    <a:pt x="6350" y="111760"/>
                  </a:lnTo>
                  <a:lnTo>
                    <a:pt x="10160" y="125730"/>
                  </a:lnTo>
                  <a:lnTo>
                    <a:pt x="13970" y="137160"/>
                  </a:lnTo>
                  <a:lnTo>
                    <a:pt x="17780" y="148590"/>
                  </a:lnTo>
                  <a:lnTo>
                    <a:pt x="21590" y="163830"/>
                  </a:lnTo>
                  <a:lnTo>
                    <a:pt x="25400" y="182880"/>
                  </a:lnTo>
                  <a:lnTo>
                    <a:pt x="30480" y="204470"/>
                  </a:lnTo>
                  <a:lnTo>
                    <a:pt x="35560" y="220980"/>
                  </a:lnTo>
                  <a:lnTo>
                    <a:pt x="41910" y="234950"/>
                  </a:lnTo>
                  <a:lnTo>
                    <a:pt x="49530" y="247650"/>
                  </a:lnTo>
                  <a:lnTo>
                    <a:pt x="57150" y="256540"/>
                  </a:lnTo>
                  <a:lnTo>
                    <a:pt x="64770" y="264160"/>
                  </a:lnTo>
                  <a:lnTo>
                    <a:pt x="72390" y="271780"/>
                  </a:lnTo>
                  <a:lnTo>
                    <a:pt x="82550" y="274320"/>
                  </a:lnTo>
                  <a:lnTo>
                    <a:pt x="92710" y="274320"/>
                  </a:lnTo>
                  <a:lnTo>
                    <a:pt x="104140" y="274320"/>
                  </a:lnTo>
                  <a:lnTo>
                    <a:pt x="114300" y="271780"/>
                  </a:lnTo>
                  <a:lnTo>
                    <a:pt x="124460" y="269240"/>
                  </a:lnTo>
                  <a:lnTo>
                    <a:pt x="133350" y="265430"/>
                  </a:lnTo>
                  <a:lnTo>
                    <a:pt x="140970" y="260350"/>
                  </a:lnTo>
                  <a:lnTo>
                    <a:pt x="147320" y="254000"/>
                  </a:lnTo>
                  <a:lnTo>
                    <a:pt x="153670" y="247650"/>
                  </a:lnTo>
                  <a:lnTo>
                    <a:pt x="158750" y="240030"/>
                  </a:lnTo>
                  <a:lnTo>
                    <a:pt x="163830" y="232410"/>
                  </a:lnTo>
                  <a:lnTo>
                    <a:pt x="168910" y="224790"/>
                  </a:lnTo>
                  <a:lnTo>
                    <a:pt x="172720" y="217170"/>
                  </a:lnTo>
                  <a:lnTo>
                    <a:pt x="177800" y="212090"/>
                  </a:lnTo>
                  <a:lnTo>
                    <a:pt x="181610" y="205740"/>
                  </a:lnTo>
                  <a:lnTo>
                    <a:pt x="186690" y="198120"/>
                  </a:lnTo>
                  <a:lnTo>
                    <a:pt x="190500" y="189230"/>
                  </a:lnTo>
                  <a:lnTo>
                    <a:pt x="194310" y="179070"/>
                  </a:lnTo>
                  <a:lnTo>
                    <a:pt x="198120" y="166370"/>
                  </a:lnTo>
                  <a:lnTo>
                    <a:pt x="199390" y="152400"/>
                  </a:lnTo>
                  <a:lnTo>
                    <a:pt x="200660" y="137160"/>
                  </a:lnTo>
                  <a:lnTo>
                    <a:pt x="201930" y="130810"/>
                  </a:lnTo>
                  <a:lnTo>
                    <a:pt x="201930" y="130810"/>
                  </a:lnTo>
                  <a:lnTo>
                    <a:pt x="201930" y="135890"/>
                  </a:lnTo>
                  <a:lnTo>
                    <a:pt x="207010" y="147320"/>
                  </a:lnTo>
                  <a:lnTo>
                    <a:pt x="214630" y="163830"/>
                  </a:lnTo>
                  <a:lnTo>
                    <a:pt x="223520" y="182880"/>
                  </a:lnTo>
                  <a:lnTo>
                    <a:pt x="231140" y="200660"/>
                  </a:lnTo>
                  <a:lnTo>
                    <a:pt x="237490" y="218440"/>
                  </a:lnTo>
                  <a:lnTo>
                    <a:pt x="242570" y="236220"/>
                  </a:lnTo>
                  <a:lnTo>
                    <a:pt x="247650" y="251460"/>
                  </a:lnTo>
                  <a:lnTo>
                    <a:pt x="252730" y="264160"/>
                  </a:lnTo>
                  <a:lnTo>
                    <a:pt x="257810" y="274320"/>
                  </a:lnTo>
                  <a:lnTo>
                    <a:pt x="262890" y="284480"/>
                  </a:lnTo>
                  <a:lnTo>
                    <a:pt x="270510" y="294640"/>
                  </a:lnTo>
                  <a:lnTo>
                    <a:pt x="276860" y="303530"/>
                  </a:lnTo>
                  <a:lnTo>
                    <a:pt x="285750" y="309880"/>
                  </a:lnTo>
                  <a:lnTo>
                    <a:pt x="293370" y="314960"/>
                  </a:lnTo>
                  <a:lnTo>
                    <a:pt x="300990" y="317500"/>
                  </a:lnTo>
                  <a:lnTo>
                    <a:pt x="313690" y="323850"/>
                  </a:lnTo>
                  <a:lnTo>
                    <a:pt x="320040" y="327660"/>
                  </a:lnTo>
                  <a:lnTo>
                    <a:pt x="327660" y="330200"/>
                  </a:lnTo>
                  <a:lnTo>
                    <a:pt x="336550" y="331470"/>
                  </a:lnTo>
                  <a:lnTo>
                    <a:pt x="346710" y="332740"/>
                  </a:lnTo>
                  <a:lnTo>
                    <a:pt x="356870" y="332740"/>
                  </a:lnTo>
                  <a:lnTo>
                    <a:pt x="367030" y="330200"/>
                  </a:lnTo>
                  <a:lnTo>
                    <a:pt x="375920" y="327660"/>
                  </a:lnTo>
                  <a:lnTo>
                    <a:pt x="384810" y="325120"/>
                  </a:lnTo>
                  <a:lnTo>
                    <a:pt x="393700" y="321310"/>
                  </a:lnTo>
                  <a:lnTo>
                    <a:pt x="401320" y="317500"/>
                  </a:lnTo>
                  <a:lnTo>
                    <a:pt x="408940" y="312420"/>
                  </a:lnTo>
                  <a:lnTo>
                    <a:pt x="415290" y="306070"/>
                  </a:lnTo>
                  <a:lnTo>
                    <a:pt x="420370" y="298450"/>
                  </a:lnTo>
                  <a:lnTo>
                    <a:pt x="424180" y="288290"/>
                  </a:lnTo>
                  <a:lnTo>
                    <a:pt x="426720" y="275590"/>
                  </a:lnTo>
                  <a:lnTo>
                    <a:pt x="427990" y="261620"/>
                  </a:lnTo>
                  <a:lnTo>
                    <a:pt x="429260" y="248920"/>
                  </a:lnTo>
                  <a:lnTo>
                    <a:pt x="430530" y="238760"/>
                  </a:lnTo>
                  <a:lnTo>
                    <a:pt x="430530" y="228600"/>
                  </a:lnTo>
                  <a:lnTo>
                    <a:pt x="431800" y="205740"/>
                  </a:lnTo>
                  <a:lnTo>
                    <a:pt x="431800" y="194310"/>
                  </a:lnTo>
                  <a:lnTo>
                    <a:pt x="430530" y="180340"/>
                  </a:lnTo>
                  <a:lnTo>
                    <a:pt x="427990" y="165100"/>
                  </a:lnTo>
                  <a:lnTo>
                    <a:pt x="425450" y="149860"/>
                  </a:lnTo>
                  <a:lnTo>
                    <a:pt x="421640" y="137160"/>
                  </a:lnTo>
                  <a:lnTo>
                    <a:pt x="417830" y="125730"/>
                  </a:lnTo>
                  <a:lnTo>
                    <a:pt x="414020" y="115570"/>
                  </a:lnTo>
                  <a:lnTo>
                    <a:pt x="408940" y="104140"/>
                  </a:lnTo>
                  <a:lnTo>
                    <a:pt x="402590" y="91440"/>
                  </a:lnTo>
                  <a:lnTo>
                    <a:pt x="394970" y="80010"/>
                  </a:lnTo>
                  <a:lnTo>
                    <a:pt x="389890" y="68580"/>
                  </a:lnTo>
                  <a:lnTo>
                    <a:pt x="387350" y="59690"/>
                  </a:lnTo>
                  <a:lnTo>
                    <a:pt x="384810" y="49530"/>
                  </a:lnTo>
                  <a:lnTo>
                    <a:pt x="381000" y="43180"/>
                  </a:lnTo>
                  <a:lnTo>
                    <a:pt x="375920" y="39370"/>
                  </a:lnTo>
                  <a:lnTo>
                    <a:pt x="368300" y="35560"/>
                  </a:lnTo>
                  <a:lnTo>
                    <a:pt x="363220" y="31750"/>
                  </a:lnTo>
                  <a:lnTo>
                    <a:pt x="358140" y="25400"/>
                  </a:lnTo>
                  <a:lnTo>
                    <a:pt x="353060" y="19050"/>
                  </a:lnTo>
                  <a:lnTo>
                    <a:pt x="346710" y="12700"/>
                  </a:lnTo>
                  <a:lnTo>
                    <a:pt x="340360" y="7620"/>
                  </a:lnTo>
                  <a:lnTo>
                    <a:pt x="332740" y="2540"/>
                  </a:lnTo>
                  <a:lnTo>
                    <a:pt x="325120" y="0"/>
                  </a:lnTo>
                  <a:lnTo>
                    <a:pt x="316230" y="0"/>
                  </a:lnTo>
                  <a:lnTo>
                    <a:pt x="292100" y="50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083310" y="3417570"/>
              <a:ext cx="237491" cy="240031"/>
            </a:xfrm>
            <a:custGeom>
              <a:avLst/>
              <a:gdLst/>
              <a:ahLst/>
              <a:cxnLst/>
              <a:rect l="0" t="0" r="0" b="0"/>
              <a:pathLst>
                <a:path w="237491" h="240031">
                  <a:moveTo>
                    <a:pt x="135890" y="49530"/>
                  </a:moveTo>
                  <a:lnTo>
                    <a:pt x="118110" y="13970"/>
                  </a:lnTo>
                  <a:lnTo>
                    <a:pt x="113030" y="8890"/>
                  </a:lnTo>
                  <a:lnTo>
                    <a:pt x="106680" y="5080"/>
                  </a:lnTo>
                  <a:lnTo>
                    <a:pt x="99060" y="3810"/>
                  </a:lnTo>
                  <a:lnTo>
                    <a:pt x="90170" y="1270"/>
                  </a:lnTo>
                  <a:lnTo>
                    <a:pt x="80010" y="1270"/>
                  </a:lnTo>
                  <a:lnTo>
                    <a:pt x="68580" y="0"/>
                  </a:lnTo>
                  <a:lnTo>
                    <a:pt x="57150" y="2540"/>
                  </a:lnTo>
                  <a:lnTo>
                    <a:pt x="45720" y="6350"/>
                  </a:lnTo>
                  <a:lnTo>
                    <a:pt x="33020" y="12700"/>
                  </a:lnTo>
                  <a:lnTo>
                    <a:pt x="24130" y="19050"/>
                  </a:lnTo>
                  <a:lnTo>
                    <a:pt x="16510" y="26670"/>
                  </a:lnTo>
                  <a:lnTo>
                    <a:pt x="8890" y="34290"/>
                  </a:lnTo>
                  <a:lnTo>
                    <a:pt x="5080" y="43180"/>
                  </a:lnTo>
                  <a:lnTo>
                    <a:pt x="2540" y="54610"/>
                  </a:lnTo>
                  <a:lnTo>
                    <a:pt x="0" y="64770"/>
                  </a:lnTo>
                  <a:lnTo>
                    <a:pt x="0" y="74930"/>
                  </a:lnTo>
                  <a:lnTo>
                    <a:pt x="1270" y="85090"/>
                  </a:lnTo>
                  <a:lnTo>
                    <a:pt x="3810" y="93980"/>
                  </a:lnTo>
                  <a:lnTo>
                    <a:pt x="7620" y="101600"/>
                  </a:lnTo>
                  <a:lnTo>
                    <a:pt x="10160" y="107950"/>
                  </a:lnTo>
                  <a:lnTo>
                    <a:pt x="13970" y="114300"/>
                  </a:lnTo>
                  <a:lnTo>
                    <a:pt x="19050" y="119380"/>
                  </a:lnTo>
                  <a:lnTo>
                    <a:pt x="25400" y="124460"/>
                  </a:lnTo>
                  <a:lnTo>
                    <a:pt x="33020" y="129540"/>
                  </a:lnTo>
                  <a:lnTo>
                    <a:pt x="40640" y="130810"/>
                  </a:lnTo>
                  <a:lnTo>
                    <a:pt x="48260" y="130810"/>
                  </a:lnTo>
                  <a:lnTo>
                    <a:pt x="55880" y="129540"/>
                  </a:lnTo>
                  <a:lnTo>
                    <a:pt x="64770" y="127000"/>
                  </a:lnTo>
                  <a:lnTo>
                    <a:pt x="72390" y="123190"/>
                  </a:lnTo>
                  <a:lnTo>
                    <a:pt x="81280" y="119380"/>
                  </a:lnTo>
                  <a:lnTo>
                    <a:pt x="87630" y="114300"/>
                  </a:lnTo>
                  <a:lnTo>
                    <a:pt x="93980" y="107950"/>
                  </a:lnTo>
                  <a:lnTo>
                    <a:pt x="99060" y="101600"/>
                  </a:lnTo>
                  <a:lnTo>
                    <a:pt x="104140" y="93980"/>
                  </a:lnTo>
                  <a:lnTo>
                    <a:pt x="109220" y="86360"/>
                  </a:lnTo>
                  <a:lnTo>
                    <a:pt x="114300" y="78740"/>
                  </a:lnTo>
                  <a:lnTo>
                    <a:pt x="123190" y="62230"/>
                  </a:lnTo>
                  <a:lnTo>
                    <a:pt x="127000" y="53340"/>
                  </a:lnTo>
                  <a:lnTo>
                    <a:pt x="129540" y="50800"/>
                  </a:lnTo>
                  <a:lnTo>
                    <a:pt x="132080" y="52070"/>
                  </a:lnTo>
                  <a:lnTo>
                    <a:pt x="133350" y="55880"/>
                  </a:lnTo>
                  <a:lnTo>
                    <a:pt x="153670" y="114300"/>
                  </a:lnTo>
                  <a:lnTo>
                    <a:pt x="157480" y="125730"/>
                  </a:lnTo>
                  <a:lnTo>
                    <a:pt x="161290" y="135890"/>
                  </a:lnTo>
                  <a:lnTo>
                    <a:pt x="165100" y="144780"/>
                  </a:lnTo>
                  <a:lnTo>
                    <a:pt x="177800" y="170180"/>
                  </a:lnTo>
                  <a:lnTo>
                    <a:pt x="185420" y="185420"/>
                  </a:lnTo>
                  <a:lnTo>
                    <a:pt x="193040" y="198120"/>
                  </a:lnTo>
                  <a:lnTo>
                    <a:pt x="200660" y="209550"/>
                  </a:lnTo>
                  <a:lnTo>
                    <a:pt x="237490" y="2400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384300" y="3365500"/>
              <a:ext cx="165101" cy="269241"/>
            </a:xfrm>
            <a:custGeom>
              <a:avLst/>
              <a:gdLst/>
              <a:ahLst/>
              <a:cxnLst/>
              <a:rect l="0" t="0" r="0" b="0"/>
              <a:pathLst>
                <a:path w="165101" h="269241">
                  <a:moveTo>
                    <a:pt x="0" y="50800"/>
                  </a:moveTo>
                  <a:lnTo>
                    <a:pt x="0" y="57150"/>
                  </a:lnTo>
                  <a:lnTo>
                    <a:pt x="1270" y="64770"/>
                  </a:lnTo>
                  <a:lnTo>
                    <a:pt x="6350" y="88900"/>
                  </a:lnTo>
                  <a:lnTo>
                    <a:pt x="8890" y="100330"/>
                  </a:lnTo>
                  <a:lnTo>
                    <a:pt x="10160" y="110490"/>
                  </a:lnTo>
                  <a:lnTo>
                    <a:pt x="11430" y="120650"/>
                  </a:lnTo>
                  <a:lnTo>
                    <a:pt x="11430" y="129540"/>
                  </a:lnTo>
                  <a:lnTo>
                    <a:pt x="12700" y="147320"/>
                  </a:lnTo>
                  <a:lnTo>
                    <a:pt x="15240" y="160020"/>
                  </a:lnTo>
                  <a:lnTo>
                    <a:pt x="20320" y="176530"/>
                  </a:lnTo>
                  <a:lnTo>
                    <a:pt x="40640" y="238760"/>
                  </a:lnTo>
                  <a:lnTo>
                    <a:pt x="45720" y="248920"/>
                  </a:lnTo>
                  <a:lnTo>
                    <a:pt x="50800" y="257810"/>
                  </a:lnTo>
                  <a:lnTo>
                    <a:pt x="54610" y="265430"/>
                  </a:lnTo>
                  <a:lnTo>
                    <a:pt x="60960" y="267970"/>
                  </a:lnTo>
                  <a:lnTo>
                    <a:pt x="67310" y="269240"/>
                  </a:lnTo>
                  <a:lnTo>
                    <a:pt x="74930" y="267970"/>
                  </a:lnTo>
                  <a:lnTo>
                    <a:pt x="80010" y="264160"/>
                  </a:lnTo>
                  <a:lnTo>
                    <a:pt x="86360" y="256540"/>
                  </a:lnTo>
                  <a:lnTo>
                    <a:pt x="91440" y="246380"/>
                  </a:lnTo>
                  <a:lnTo>
                    <a:pt x="96520" y="240030"/>
                  </a:lnTo>
                  <a:lnTo>
                    <a:pt x="100330" y="232410"/>
                  </a:lnTo>
                  <a:lnTo>
                    <a:pt x="105410" y="227330"/>
                  </a:lnTo>
                  <a:lnTo>
                    <a:pt x="109220" y="218440"/>
                  </a:lnTo>
                  <a:lnTo>
                    <a:pt x="114300" y="205740"/>
                  </a:lnTo>
                  <a:lnTo>
                    <a:pt x="144780" y="105410"/>
                  </a:lnTo>
                  <a:lnTo>
                    <a:pt x="151130" y="78740"/>
                  </a:lnTo>
                  <a:lnTo>
                    <a:pt x="156210" y="57150"/>
                  </a:lnTo>
                  <a:lnTo>
                    <a:pt x="1651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663700" y="3366770"/>
              <a:ext cx="254001" cy="252731"/>
            </a:xfrm>
            <a:custGeom>
              <a:avLst/>
              <a:gdLst/>
              <a:ahLst/>
              <a:cxnLst/>
              <a:rect l="0" t="0" r="0" b="0"/>
              <a:pathLst>
                <a:path w="254001" h="252731">
                  <a:moveTo>
                    <a:pt x="0" y="176530"/>
                  </a:moveTo>
                  <a:lnTo>
                    <a:pt x="6350" y="170180"/>
                  </a:lnTo>
                  <a:lnTo>
                    <a:pt x="17780" y="162560"/>
                  </a:lnTo>
                  <a:lnTo>
                    <a:pt x="50800" y="138430"/>
                  </a:lnTo>
                  <a:lnTo>
                    <a:pt x="67310" y="129540"/>
                  </a:lnTo>
                  <a:lnTo>
                    <a:pt x="80010" y="124460"/>
                  </a:lnTo>
                  <a:lnTo>
                    <a:pt x="91440" y="120650"/>
                  </a:lnTo>
                  <a:lnTo>
                    <a:pt x="101600" y="113030"/>
                  </a:lnTo>
                  <a:lnTo>
                    <a:pt x="111760" y="101600"/>
                  </a:lnTo>
                  <a:lnTo>
                    <a:pt x="120650" y="88900"/>
                  </a:lnTo>
                  <a:lnTo>
                    <a:pt x="128270" y="78740"/>
                  </a:lnTo>
                  <a:lnTo>
                    <a:pt x="134620" y="69850"/>
                  </a:lnTo>
                  <a:lnTo>
                    <a:pt x="140970" y="63500"/>
                  </a:lnTo>
                  <a:lnTo>
                    <a:pt x="146050" y="55880"/>
                  </a:lnTo>
                  <a:lnTo>
                    <a:pt x="151130" y="48260"/>
                  </a:lnTo>
                  <a:lnTo>
                    <a:pt x="156210" y="40640"/>
                  </a:lnTo>
                  <a:lnTo>
                    <a:pt x="157480" y="31750"/>
                  </a:lnTo>
                  <a:lnTo>
                    <a:pt x="157480" y="24130"/>
                  </a:lnTo>
                  <a:lnTo>
                    <a:pt x="156210" y="15240"/>
                  </a:lnTo>
                  <a:lnTo>
                    <a:pt x="151130" y="10160"/>
                  </a:lnTo>
                  <a:lnTo>
                    <a:pt x="146050" y="6350"/>
                  </a:lnTo>
                  <a:lnTo>
                    <a:pt x="139700" y="3810"/>
                  </a:lnTo>
                  <a:lnTo>
                    <a:pt x="134620" y="2540"/>
                  </a:lnTo>
                  <a:lnTo>
                    <a:pt x="129540" y="1270"/>
                  </a:lnTo>
                  <a:lnTo>
                    <a:pt x="124460" y="0"/>
                  </a:lnTo>
                  <a:lnTo>
                    <a:pt x="116840" y="1270"/>
                  </a:lnTo>
                  <a:lnTo>
                    <a:pt x="107950" y="2540"/>
                  </a:lnTo>
                  <a:lnTo>
                    <a:pt x="96520" y="6350"/>
                  </a:lnTo>
                  <a:lnTo>
                    <a:pt x="87630" y="8890"/>
                  </a:lnTo>
                  <a:lnTo>
                    <a:pt x="77470" y="12700"/>
                  </a:lnTo>
                  <a:lnTo>
                    <a:pt x="68580" y="16510"/>
                  </a:lnTo>
                  <a:lnTo>
                    <a:pt x="60960" y="21590"/>
                  </a:lnTo>
                  <a:lnTo>
                    <a:pt x="54610" y="27940"/>
                  </a:lnTo>
                  <a:lnTo>
                    <a:pt x="49530" y="35560"/>
                  </a:lnTo>
                  <a:lnTo>
                    <a:pt x="43180" y="40640"/>
                  </a:lnTo>
                  <a:lnTo>
                    <a:pt x="35560" y="43180"/>
                  </a:lnTo>
                  <a:lnTo>
                    <a:pt x="27940" y="45720"/>
                  </a:lnTo>
                  <a:lnTo>
                    <a:pt x="22860" y="49530"/>
                  </a:lnTo>
                  <a:lnTo>
                    <a:pt x="19050" y="54610"/>
                  </a:lnTo>
                  <a:lnTo>
                    <a:pt x="7620" y="91440"/>
                  </a:lnTo>
                  <a:lnTo>
                    <a:pt x="6350" y="101600"/>
                  </a:lnTo>
                  <a:lnTo>
                    <a:pt x="7620" y="110490"/>
                  </a:lnTo>
                  <a:lnTo>
                    <a:pt x="8890" y="120650"/>
                  </a:lnTo>
                  <a:lnTo>
                    <a:pt x="12700" y="129540"/>
                  </a:lnTo>
                  <a:lnTo>
                    <a:pt x="19050" y="137160"/>
                  </a:lnTo>
                  <a:lnTo>
                    <a:pt x="25400" y="146050"/>
                  </a:lnTo>
                  <a:lnTo>
                    <a:pt x="33020" y="153670"/>
                  </a:lnTo>
                  <a:lnTo>
                    <a:pt x="43180" y="160020"/>
                  </a:lnTo>
                  <a:lnTo>
                    <a:pt x="54610" y="165100"/>
                  </a:lnTo>
                  <a:lnTo>
                    <a:pt x="64770" y="171450"/>
                  </a:lnTo>
                  <a:lnTo>
                    <a:pt x="73660" y="179070"/>
                  </a:lnTo>
                  <a:lnTo>
                    <a:pt x="83820" y="186690"/>
                  </a:lnTo>
                  <a:lnTo>
                    <a:pt x="96520" y="194310"/>
                  </a:lnTo>
                  <a:lnTo>
                    <a:pt x="111760" y="203200"/>
                  </a:lnTo>
                  <a:lnTo>
                    <a:pt x="129540" y="210820"/>
                  </a:lnTo>
                  <a:lnTo>
                    <a:pt x="146050" y="215900"/>
                  </a:lnTo>
                  <a:lnTo>
                    <a:pt x="161290" y="219710"/>
                  </a:lnTo>
                  <a:lnTo>
                    <a:pt x="175260" y="222250"/>
                  </a:lnTo>
                  <a:lnTo>
                    <a:pt x="187960" y="227330"/>
                  </a:lnTo>
                  <a:lnTo>
                    <a:pt x="201930" y="232410"/>
                  </a:lnTo>
                  <a:lnTo>
                    <a:pt x="254000" y="2527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Freeform 35"/>
          <p:cNvSpPr/>
          <p:nvPr/>
        </p:nvSpPr>
        <p:spPr>
          <a:xfrm>
            <a:off x="520700" y="3696970"/>
            <a:ext cx="1816101" cy="74931"/>
          </a:xfrm>
          <a:custGeom>
            <a:avLst/>
            <a:gdLst/>
            <a:ahLst/>
            <a:cxnLst/>
            <a:rect l="0" t="0" r="0" b="0"/>
            <a:pathLst>
              <a:path w="1816101" h="74931">
                <a:moveTo>
                  <a:pt x="0" y="24130"/>
                </a:moveTo>
                <a:lnTo>
                  <a:pt x="20320" y="17780"/>
                </a:lnTo>
                <a:lnTo>
                  <a:pt x="29210" y="15240"/>
                </a:lnTo>
                <a:lnTo>
                  <a:pt x="45720" y="12700"/>
                </a:lnTo>
                <a:lnTo>
                  <a:pt x="100330" y="11430"/>
                </a:lnTo>
                <a:lnTo>
                  <a:pt x="132080" y="11430"/>
                </a:lnTo>
                <a:lnTo>
                  <a:pt x="157480" y="10160"/>
                </a:lnTo>
                <a:lnTo>
                  <a:pt x="252730" y="2540"/>
                </a:lnTo>
                <a:lnTo>
                  <a:pt x="304800" y="0"/>
                </a:lnTo>
                <a:lnTo>
                  <a:pt x="416560" y="3810"/>
                </a:lnTo>
                <a:lnTo>
                  <a:pt x="829310" y="20320"/>
                </a:lnTo>
                <a:lnTo>
                  <a:pt x="1042670" y="31750"/>
                </a:lnTo>
                <a:lnTo>
                  <a:pt x="1140460" y="34290"/>
                </a:lnTo>
                <a:lnTo>
                  <a:pt x="1181100" y="36830"/>
                </a:lnTo>
                <a:lnTo>
                  <a:pt x="1217930" y="39370"/>
                </a:lnTo>
                <a:lnTo>
                  <a:pt x="1252220" y="43180"/>
                </a:lnTo>
                <a:lnTo>
                  <a:pt x="1283970" y="46990"/>
                </a:lnTo>
                <a:lnTo>
                  <a:pt x="1341120" y="54610"/>
                </a:lnTo>
                <a:lnTo>
                  <a:pt x="1369060" y="57150"/>
                </a:lnTo>
                <a:lnTo>
                  <a:pt x="1398270" y="58420"/>
                </a:lnTo>
                <a:lnTo>
                  <a:pt x="1427480" y="59690"/>
                </a:lnTo>
                <a:lnTo>
                  <a:pt x="1455420" y="62230"/>
                </a:lnTo>
                <a:lnTo>
                  <a:pt x="1482090" y="64770"/>
                </a:lnTo>
                <a:lnTo>
                  <a:pt x="1508760" y="68580"/>
                </a:lnTo>
                <a:lnTo>
                  <a:pt x="1534160" y="71120"/>
                </a:lnTo>
                <a:lnTo>
                  <a:pt x="1557020" y="72390"/>
                </a:lnTo>
                <a:lnTo>
                  <a:pt x="1606550" y="73660"/>
                </a:lnTo>
                <a:lnTo>
                  <a:pt x="1666240" y="74930"/>
                </a:lnTo>
                <a:lnTo>
                  <a:pt x="1692910" y="73660"/>
                </a:lnTo>
                <a:lnTo>
                  <a:pt x="1718310" y="71120"/>
                </a:lnTo>
                <a:lnTo>
                  <a:pt x="1742440" y="68580"/>
                </a:lnTo>
                <a:lnTo>
                  <a:pt x="1761490" y="66040"/>
                </a:lnTo>
                <a:lnTo>
                  <a:pt x="1776730" y="64770"/>
                </a:lnTo>
                <a:lnTo>
                  <a:pt x="1816100" y="495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885190" y="3797300"/>
            <a:ext cx="4461511" cy="566421"/>
            <a:chOff x="885190" y="3797300"/>
            <a:chExt cx="4461511" cy="566421"/>
          </a:xfrm>
        </p:grpSpPr>
        <p:sp>
          <p:nvSpPr>
            <p:cNvPr id="37" name="Freeform 36"/>
            <p:cNvSpPr/>
            <p:nvPr/>
          </p:nvSpPr>
          <p:spPr>
            <a:xfrm>
              <a:off x="885190" y="3954780"/>
              <a:ext cx="295911" cy="223521"/>
            </a:xfrm>
            <a:custGeom>
              <a:avLst/>
              <a:gdLst/>
              <a:ahLst/>
              <a:cxnLst/>
              <a:rect l="0" t="0" r="0" b="0"/>
              <a:pathLst>
                <a:path w="295911" h="223521">
                  <a:moveTo>
                    <a:pt x="245110" y="71120"/>
                  </a:moveTo>
                  <a:lnTo>
                    <a:pt x="238760" y="57150"/>
                  </a:lnTo>
                  <a:lnTo>
                    <a:pt x="233680" y="50800"/>
                  </a:lnTo>
                  <a:lnTo>
                    <a:pt x="227330" y="43180"/>
                  </a:lnTo>
                  <a:lnTo>
                    <a:pt x="220980" y="35560"/>
                  </a:lnTo>
                  <a:lnTo>
                    <a:pt x="214630" y="27940"/>
                  </a:lnTo>
                  <a:lnTo>
                    <a:pt x="209550" y="19050"/>
                  </a:lnTo>
                  <a:lnTo>
                    <a:pt x="204470" y="11430"/>
                  </a:lnTo>
                  <a:lnTo>
                    <a:pt x="196850" y="6350"/>
                  </a:lnTo>
                  <a:lnTo>
                    <a:pt x="187960" y="2540"/>
                  </a:lnTo>
                  <a:lnTo>
                    <a:pt x="176530" y="0"/>
                  </a:lnTo>
                  <a:lnTo>
                    <a:pt x="162560" y="0"/>
                  </a:lnTo>
                  <a:lnTo>
                    <a:pt x="146050" y="1270"/>
                  </a:lnTo>
                  <a:lnTo>
                    <a:pt x="128270" y="2540"/>
                  </a:lnTo>
                  <a:lnTo>
                    <a:pt x="110490" y="6350"/>
                  </a:lnTo>
                  <a:lnTo>
                    <a:pt x="93980" y="8890"/>
                  </a:lnTo>
                  <a:lnTo>
                    <a:pt x="76200" y="12700"/>
                  </a:lnTo>
                  <a:lnTo>
                    <a:pt x="63500" y="17780"/>
                  </a:lnTo>
                  <a:lnTo>
                    <a:pt x="53340" y="24130"/>
                  </a:lnTo>
                  <a:lnTo>
                    <a:pt x="45720" y="31750"/>
                  </a:lnTo>
                  <a:lnTo>
                    <a:pt x="36830" y="38100"/>
                  </a:lnTo>
                  <a:lnTo>
                    <a:pt x="29210" y="43180"/>
                  </a:lnTo>
                  <a:lnTo>
                    <a:pt x="20320" y="48260"/>
                  </a:lnTo>
                  <a:lnTo>
                    <a:pt x="13970" y="55880"/>
                  </a:lnTo>
                  <a:lnTo>
                    <a:pt x="7620" y="64770"/>
                  </a:lnTo>
                  <a:lnTo>
                    <a:pt x="2540" y="76200"/>
                  </a:lnTo>
                  <a:lnTo>
                    <a:pt x="0" y="85090"/>
                  </a:lnTo>
                  <a:lnTo>
                    <a:pt x="0" y="95250"/>
                  </a:lnTo>
                  <a:lnTo>
                    <a:pt x="1270" y="104140"/>
                  </a:lnTo>
                  <a:lnTo>
                    <a:pt x="3810" y="113030"/>
                  </a:lnTo>
                  <a:lnTo>
                    <a:pt x="6350" y="121920"/>
                  </a:lnTo>
                  <a:lnTo>
                    <a:pt x="10160" y="129540"/>
                  </a:lnTo>
                  <a:lnTo>
                    <a:pt x="15240" y="137160"/>
                  </a:lnTo>
                  <a:lnTo>
                    <a:pt x="21590" y="143510"/>
                  </a:lnTo>
                  <a:lnTo>
                    <a:pt x="27940" y="148590"/>
                  </a:lnTo>
                  <a:lnTo>
                    <a:pt x="35560" y="153670"/>
                  </a:lnTo>
                  <a:lnTo>
                    <a:pt x="43180" y="158750"/>
                  </a:lnTo>
                  <a:lnTo>
                    <a:pt x="50800" y="163830"/>
                  </a:lnTo>
                  <a:lnTo>
                    <a:pt x="62230" y="167640"/>
                  </a:lnTo>
                  <a:lnTo>
                    <a:pt x="74930" y="172720"/>
                  </a:lnTo>
                  <a:lnTo>
                    <a:pt x="88900" y="176530"/>
                  </a:lnTo>
                  <a:lnTo>
                    <a:pt x="102870" y="177800"/>
                  </a:lnTo>
                  <a:lnTo>
                    <a:pt x="116840" y="177800"/>
                  </a:lnTo>
                  <a:lnTo>
                    <a:pt x="129540" y="176530"/>
                  </a:lnTo>
                  <a:lnTo>
                    <a:pt x="140970" y="173990"/>
                  </a:lnTo>
                  <a:lnTo>
                    <a:pt x="152400" y="170180"/>
                  </a:lnTo>
                  <a:lnTo>
                    <a:pt x="161290" y="166370"/>
                  </a:lnTo>
                  <a:lnTo>
                    <a:pt x="171450" y="161290"/>
                  </a:lnTo>
                  <a:lnTo>
                    <a:pt x="180340" y="156210"/>
                  </a:lnTo>
                  <a:lnTo>
                    <a:pt x="189230" y="148590"/>
                  </a:lnTo>
                  <a:lnTo>
                    <a:pt x="195580" y="139700"/>
                  </a:lnTo>
                  <a:lnTo>
                    <a:pt x="199390" y="129540"/>
                  </a:lnTo>
                  <a:lnTo>
                    <a:pt x="201930" y="118110"/>
                  </a:lnTo>
                  <a:lnTo>
                    <a:pt x="203200" y="107950"/>
                  </a:lnTo>
                  <a:lnTo>
                    <a:pt x="204470" y="99060"/>
                  </a:lnTo>
                  <a:lnTo>
                    <a:pt x="205740" y="90170"/>
                  </a:lnTo>
                  <a:lnTo>
                    <a:pt x="207010" y="87630"/>
                  </a:lnTo>
                  <a:lnTo>
                    <a:pt x="209550" y="90170"/>
                  </a:lnTo>
                  <a:lnTo>
                    <a:pt x="232410" y="133350"/>
                  </a:lnTo>
                  <a:lnTo>
                    <a:pt x="295910" y="2235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270000" y="4006850"/>
              <a:ext cx="317501" cy="184151"/>
            </a:xfrm>
            <a:custGeom>
              <a:avLst/>
              <a:gdLst/>
              <a:ahLst/>
              <a:cxnLst/>
              <a:rect l="0" t="0" r="0" b="0"/>
              <a:pathLst>
                <a:path w="317501" h="184151">
                  <a:moveTo>
                    <a:pt x="0" y="44450"/>
                  </a:moveTo>
                  <a:lnTo>
                    <a:pt x="0" y="58420"/>
                  </a:lnTo>
                  <a:lnTo>
                    <a:pt x="1270" y="69850"/>
                  </a:lnTo>
                  <a:lnTo>
                    <a:pt x="6350" y="106680"/>
                  </a:lnTo>
                  <a:lnTo>
                    <a:pt x="10160" y="110490"/>
                  </a:lnTo>
                  <a:lnTo>
                    <a:pt x="13970" y="102870"/>
                  </a:lnTo>
                  <a:lnTo>
                    <a:pt x="17780" y="87630"/>
                  </a:lnTo>
                  <a:lnTo>
                    <a:pt x="21590" y="72390"/>
                  </a:lnTo>
                  <a:lnTo>
                    <a:pt x="30480" y="45720"/>
                  </a:lnTo>
                  <a:lnTo>
                    <a:pt x="35560" y="34290"/>
                  </a:lnTo>
                  <a:lnTo>
                    <a:pt x="41910" y="22860"/>
                  </a:lnTo>
                  <a:lnTo>
                    <a:pt x="49530" y="13970"/>
                  </a:lnTo>
                  <a:lnTo>
                    <a:pt x="55880" y="8890"/>
                  </a:lnTo>
                  <a:lnTo>
                    <a:pt x="60960" y="6350"/>
                  </a:lnTo>
                  <a:lnTo>
                    <a:pt x="66040" y="6350"/>
                  </a:lnTo>
                  <a:lnTo>
                    <a:pt x="73660" y="10160"/>
                  </a:lnTo>
                  <a:lnTo>
                    <a:pt x="82550" y="17780"/>
                  </a:lnTo>
                  <a:lnTo>
                    <a:pt x="93980" y="26670"/>
                  </a:lnTo>
                  <a:lnTo>
                    <a:pt x="101600" y="35560"/>
                  </a:lnTo>
                  <a:lnTo>
                    <a:pt x="109220" y="44450"/>
                  </a:lnTo>
                  <a:lnTo>
                    <a:pt x="114300" y="52070"/>
                  </a:lnTo>
                  <a:lnTo>
                    <a:pt x="120650" y="60960"/>
                  </a:lnTo>
                  <a:lnTo>
                    <a:pt x="125730" y="69850"/>
                  </a:lnTo>
                  <a:lnTo>
                    <a:pt x="129540" y="78740"/>
                  </a:lnTo>
                  <a:lnTo>
                    <a:pt x="133350" y="86360"/>
                  </a:lnTo>
                  <a:lnTo>
                    <a:pt x="135890" y="95250"/>
                  </a:lnTo>
                  <a:lnTo>
                    <a:pt x="137160" y="104140"/>
                  </a:lnTo>
                  <a:lnTo>
                    <a:pt x="139700" y="106680"/>
                  </a:lnTo>
                  <a:lnTo>
                    <a:pt x="142240" y="105410"/>
                  </a:lnTo>
                  <a:lnTo>
                    <a:pt x="146050" y="101600"/>
                  </a:lnTo>
                  <a:lnTo>
                    <a:pt x="149860" y="95250"/>
                  </a:lnTo>
                  <a:lnTo>
                    <a:pt x="153670" y="87630"/>
                  </a:lnTo>
                  <a:lnTo>
                    <a:pt x="157480" y="77470"/>
                  </a:lnTo>
                  <a:lnTo>
                    <a:pt x="161290" y="67310"/>
                  </a:lnTo>
                  <a:lnTo>
                    <a:pt x="168910" y="49530"/>
                  </a:lnTo>
                  <a:lnTo>
                    <a:pt x="173990" y="39370"/>
                  </a:lnTo>
                  <a:lnTo>
                    <a:pt x="177800" y="27940"/>
                  </a:lnTo>
                  <a:lnTo>
                    <a:pt x="181610" y="16510"/>
                  </a:lnTo>
                  <a:lnTo>
                    <a:pt x="187960" y="8890"/>
                  </a:lnTo>
                  <a:lnTo>
                    <a:pt x="194310" y="3810"/>
                  </a:lnTo>
                  <a:lnTo>
                    <a:pt x="201930" y="0"/>
                  </a:lnTo>
                  <a:lnTo>
                    <a:pt x="209550" y="0"/>
                  </a:lnTo>
                  <a:lnTo>
                    <a:pt x="217170" y="0"/>
                  </a:lnTo>
                  <a:lnTo>
                    <a:pt x="224790" y="2540"/>
                  </a:lnTo>
                  <a:lnTo>
                    <a:pt x="232410" y="8890"/>
                  </a:lnTo>
                  <a:lnTo>
                    <a:pt x="237490" y="19050"/>
                  </a:lnTo>
                  <a:lnTo>
                    <a:pt x="243840" y="31750"/>
                  </a:lnTo>
                  <a:lnTo>
                    <a:pt x="251460" y="53340"/>
                  </a:lnTo>
                  <a:lnTo>
                    <a:pt x="270510" y="110490"/>
                  </a:lnTo>
                  <a:lnTo>
                    <a:pt x="279400" y="132080"/>
                  </a:lnTo>
                  <a:lnTo>
                    <a:pt x="287020" y="148590"/>
                  </a:lnTo>
                  <a:lnTo>
                    <a:pt x="317500" y="1841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638300" y="4001770"/>
              <a:ext cx="186691" cy="294641"/>
            </a:xfrm>
            <a:custGeom>
              <a:avLst/>
              <a:gdLst/>
              <a:ahLst/>
              <a:cxnLst/>
              <a:rect l="0" t="0" r="0" b="0"/>
              <a:pathLst>
                <a:path w="186691" h="294641">
                  <a:moveTo>
                    <a:pt x="25400" y="36830"/>
                  </a:moveTo>
                  <a:lnTo>
                    <a:pt x="31750" y="50800"/>
                  </a:lnTo>
                  <a:lnTo>
                    <a:pt x="34290" y="60960"/>
                  </a:lnTo>
                  <a:lnTo>
                    <a:pt x="35560" y="76200"/>
                  </a:lnTo>
                  <a:lnTo>
                    <a:pt x="36830" y="92710"/>
                  </a:lnTo>
                  <a:lnTo>
                    <a:pt x="38100" y="107950"/>
                  </a:lnTo>
                  <a:lnTo>
                    <a:pt x="40640" y="121920"/>
                  </a:lnTo>
                  <a:lnTo>
                    <a:pt x="44450" y="135890"/>
                  </a:lnTo>
                  <a:lnTo>
                    <a:pt x="48260" y="148590"/>
                  </a:lnTo>
                  <a:lnTo>
                    <a:pt x="52070" y="158750"/>
                  </a:lnTo>
                  <a:lnTo>
                    <a:pt x="55880" y="168910"/>
                  </a:lnTo>
                  <a:lnTo>
                    <a:pt x="59690" y="182880"/>
                  </a:lnTo>
                  <a:lnTo>
                    <a:pt x="63500" y="199390"/>
                  </a:lnTo>
                  <a:lnTo>
                    <a:pt x="67310" y="217170"/>
                  </a:lnTo>
                  <a:lnTo>
                    <a:pt x="72390" y="231140"/>
                  </a:lnTo>
                  <a:lnTo>
                    <a:pt x="76200" y="243840"/>
                  </a:lnTo>
                  <a:lnTo>
                    <a:pt x="80010" y="255270"/>
                  </a:lnTo>
                  <a:lnTo>
                    <a:pt x="83820" y="267970"/>
                  </a:lnTo>
                  <a:lnTo>
                    <a:pt x="85090" y="279400"/>
                  </a:lnTo>
                  <a:lnTo>
                    <a:pt x="86360" y="292100"/>
                  </a:lnTo>
                  <a:lnTo>
                    <a:pt x="83820" y="294640"/>
                  </a:lnTo>
                  <a:lnTo>
                    <a:pt x="80010" y="290830"/>
                  </a:lnTo>
                  <a:lnTo>
                    <a:pt x="74930" y="281940"/>
                  </a:lnTo>
                  <a:lnTo>
                    <a:pt x="69850" y="271780"/>
                  </a:lnTo>
                  <a:lnTo>
                    <a:pt x="64770" y="261620"/>
                  </a:lnTo>
                  <a:lnTo>
                    <a:pt x="59690" y="250190"/>
                  </a:lnTo>
                  <a:lnTo>
                    <a:pt x="55880" y="241300"/>
                  </a:lnTo>
                  <a:lnTo>
                    <a:pt x="50800" y="233680"/>
                  </a:lnTo>
                  <a:lnTo>
                    <a:pt x="46990" y="227330"/>
                  </a:lnTo>
                  <a:lnTo>
                    <a:pt x="44450" y="218440"/>
                  </a:lnTo>
                  <a:lnTo>
                    <a:pt x="41910" y="209550"/>
                  </a:lnTo>
                  <a:lnTo>
                    <a:pt x="40640" y="198120"/>
                  </a:lnTo>
                  <a:lnTo>
                    <a:pt x="39370" y="187960"/>
                  </a:lnTo>
                  <a:lnTo>
                    <a:pt x="39370" y="179070"/>
                  </a:lnTo>
                  <a:lnTo>
                    <a:pt x="39370" y="168910"/>
                  </a:lnTo>
                  <a:lnTo>
                    <a:pt x="36830" y="158750"/>
                  </a:lnTo>
                  <a:lnTo>
                    <a:pt x="34290" y="148590"/>
                  </a:lnTo>
                  <a:lnTo>
                    <a:pt x="31750" y="135890"/>
                  </a:lnTo>
                  <a:lnTo>
                    <a:pt x="29210" y="123190"/>
                  </a:lnTo>
                  <a:lnTo>
                    <a:pt x="27940" y="107950"/>
                  </a:lnTo>
                  <a:lnTo>
                    <a:pt x="26670" y="92710"/>
                  </a:lnTo>
                  <a:lnTo>
                    <a:pt x="27940" y="81280"/>
                  </a:lnTo>
                  <a:lnTo>
                    <a:pt x="30480" y="72390"/>
                  </a:lnTo>
                  <a:lnTo>
                    <a:pt x="35560" y="55880"/>
                  </a:lnTo>
                  <a:lnTo>
                    <a:pt x="43180" y="34290"/>
                  </a:lnTo>
                  <a:lnTo>
                    <a:pt x="49530" y="25400"/>
                  </a:lnTo>
                  <a:lnTo>
                    <a:pt x="58420" y="17780"/>
                  </a:lnTo>
                  <a:lnTo>
                    <a:pt x="68580" y="11430"/>
                  </a:lnTo>
                  <a:lnTo>
                    <a:pt x="80010" y="7620"/>
                  </a:lnTo>
                  <a:lnTo>
                    <a:pt x="91440" y="3810"/>
                  </a:lnTo>
                  <a:lnTo>
                    <a:pt x="102870" y="2540"/>
                  </a:lnTo>
                  <a:lnTo>
                    <a:pt x="114300" y="1270"/>
                  </a:lnTo>
                  <a:lnTo>
                    <a:pt x="124460" y="0"/>
                  </a:lnTo>
                  <a:lnTo>
                    <a:pt x="133350" y="0"/>
                  </a:lnTo>
                  <a:lnTo>
                    <a:pt x="142240" y="3810"/>
                  </a:lnTo>
                  <a:lnTo>
                    <a:pt x="151130" y="10160"/>
                  </a:lnTo>
                  <a:lnTo>
                    <a:pt x="160020" y="19050"/>
                  </a:lnTo>
                  <a:lnTo>
                    <a:pt x="167640" y="27940"/>
                  </a:lnTo>
                  <a:lnTo>
                    <a:pt x="173990" y="36830"/>
                  </a:lnTo>
                  <a:lnTo>
                    <a:pt x="179070" y="45720"/>
                  </a:lnTo>
                  <a:lnTo>
                    <a:pt x="182880" y="53340"/>
                  </a:lnTo>
                  <a:lnTo>
                    <a:pt x="185420" y="62230"/>
                  </a:lnTo>
                  <a:lnTo>
                    <a:pt x="186690" y="71120"/>
                  </a:lnTo>
                  <a:lnTo>
                    <a:pt x="184150" y="77470"/>
                  </a:lnTo>
                  <a:lnTo>
                    <a:pt x="177800" y="83820"/>
                  </a:lnTo>
                  <a:lnTo>
                    <a:pt x="168910" y="88900"/>
                  </a:lnTo>
                  <a:lnTo>
                    <a:pt x="157480" y="92710"/>
                  </a:lnTo>
                  <a:lnTo>
                    <a:pt x="144780" y="95250"/>
                  </a:lnTo>
                  <a:lnTo>
                    <a:pt x="130810" y="96520"/>
                  </a:lnTo>
                  <a:lnTo>
                    <a:pt x="118110" y="96520"/>
                  </a:lnTo>
                  <a:lnTo>
                    <a:pt x="106680" y="95250"/>
                  </a:lnTo>
                  <a:lnTo>
                    <a:pt x="96520" y="92710"/>
                  </a:lnTo>
                  <a:lnTo>
                    <a:pt x="85090" y="90170"/>
                  </a:lnTo>
                  <a:lnTo>
                    <a:pt x="62230" y="82550"/>
                  </a:lnTo>
                  <a:lnTo>
                    <a:pt x="0" y="622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948180" y="3873500"/>
              <a:ext cx="45721" cy="304801"/>
            </a:xfrm>
            <a:custGeom>
              <a:avLst/>
              <a:gdLst/>
              <a:ahLst/>
              <a:cxnLst/>
              <a:rect l="0" t="0" r="0" b="0"/>
              <a:pathLst>
                <a:path w="45721" h="304801">
                  <a:moveTo>
                    <a:pt x="7620" y="0"/>
                  </a:moveTo>
                  <a:lnTo>
                    <a:pt x="7620" y="53340"/>
                  </a:lnTo>
                  <a:lnTo>
                    <a:pt x="6350" y="71120"/>
                  </a:lnTo>
                  <a:lnTo>
                    <a:pt x="1270" y="116840"/>
                  </a:lnTo>
                  <a:lnTo>
                    <a:pt x="0" y="135890"/>
                  </a:lnTo>
                  <a:lnTo>
                    <a:pt x="1270" y="151130"/>
                  </a:lnTo>
                  <a:lnTo>
                    <a:pt x="3810" y="163830"/>
                  </a:lnTo>
                  <a:lnTo>
                    <a:pt x="6350" y="179070"/>
                  </a:lnTo>
                  <a:lnTo>
                    <a:pt x="12700" y="209550"/>
                  </a:lnTo>
                  <a:lnTo>
                    <a:pt x="15240" y="224790"/>
                  </a:lnTo>
                  <a:lnTo>
                    <a:pt x="16510" y="238760"/>
                  </a:lnTo>
                  <a:lnTo>
                    <a:pt x="17780" y="252730"/>
                  </a:lnTo>
                  <a:lnTo>
                    <a:pt x="20320" y="264160"/>
                  </a:lnTo>
                  <a:lnTo>
                    <a:pt x="22860" y="274320"/>
                  </a:lnTo>
                  <a:lnTo>
                    <a:pt x="45720" y="304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2108200" y="4089400"/>
              <a:ext cx="38101" cy="114301"/>
            </a:xfrm>
            <a:custGeom>
              <a:avLst/>
              <a:gdLst/>
              <a:ahLst/>
              <a:cxnLst/>
              <a:rect l="0" t="0" r="0" b="0"/>
              <a:pathLst>
                <a:path w="38101" h="114301">
                  <a:moveTo>
                    <a:pt x="0" y="0"/>
                  </a:moveTo>
                  <a:lnTo>
                    <a:pt x="6350" y="13970"/>
                  </a:lnTo>
                  <a:lnTo>
                    <a:pt x="8890" y="20320"/>
                  </a:lnTo>
                  <a:lnTo>
                    <a:pt x="10160" y="27940"/>
                  </a:lnTo>
                  <a:lnTo>
                    <a:pt x="11430" y="35560"/>
                  </a:lnTo>
                  <a:lnTo>
                    <a:pt x="12700" y="44450"/>
                  </a:lnTo>
                  <a:lnTo>
                    <a:pt x="15240" y="54610"/>
                  </a:lnTo>
                  <a:lnTo>
                    <a:pt x="19050" y="66040"/>
                  </a:lnTo>
                  <a:lnTo>
                    <a:pt x="22860" y="74930"/>
                  </a:lnTo>
                  <a:lnTo>
                    <a:pt x="26670" y="82550"/>
                  </a:lnTo>
                  <a:lnTo>
                    <a:pt x="38100" y="114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146300" y="391160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0" y="38100"/>
                  </a:moveTo>
                  <a:lnTo>
                    <a:pt x="3810" y="30480"/>
                  </a:lnTo>
                  <a:lnTo>
                    <a:pt x="127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2311400" y="3924300"/>
              <a:ext cx="50801" cy="342901"/>
            </a:xfrm>
            <a:custGeom>
              <a:avLst/>
              <a:gdLst/>
              <a:ahLst/>
              <a:cxnLst/>
              <a:rect l="0" t="0" r="0" b="0"/>
              <a:pathLst>
                <a:path w="50801" h="342901">
                  <a:moveTo>
                    <a:pt x="12700" y="0"/>
                  </a:moveTo>
                  <a:lnTo>
                    <a:pt x="6350" y="13970"/>
                  </a:lnTo>
                  <a:lnTo>
                    <a:pt x="3810" y="22860"/>
                  </a:lnTo>
                  <a:lnTo>
                    <a:pt x="2540" y="35560"/>
                  </a:lnTo>
                  <a:lnTo>
                    <a:pt x="1270" y="48260"/>
                  </a:lnTo>
                  <a:lnTo>
                    <a:pt x="1270" y="64770"/>
                  </a:lnTo>
                  <a:lnTo>
                    <a:pt x="0" y="130810"/>
                  </a:lnTo>
                  <a:lnTo>
                    <a:pt x="0" y="171450"/>
                  </a:lnTo>
                  <a:lnTo>
                    <a:pt x="2540" y="187960"/>
                  </a:lnTo>
                  <a:lnTo>
                    <a:pt x="7620" y="208280"/>
                  </a:lnTo>
                  <a:lnTo>
                    <a:pt x="13970" y="232410"/>
                  </a:lnTo>
                  <a:lnTo>
                    <a:pt x="19050" y="250190"/>
                  </a:lnTo>
                  <a:lnTo>
                    <a:pt x="24130" y="265430"/>
                  </a:lnTo>
                  <a:lnTo>
                    <a:pt x="29210" y="279400"/>
                  </a:lnTo>
                  <a:lnTo>
                    <a:pt x="33020" y="290830"/>
                  </a:lnTo>
                  <a:lnTo>
                    <a:pt x="38100" y="300990"/>
                  </a:lnTo>
                  <a:lnTo>
                    <a:pt x="50800" y="342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247900" y="4083050"/>
              <a:ext cx="241301" cy="44451"/>
            </a:xfrm>
            <a:custGeom>
              <a:avLst/>
              <a:gdLst/>
              <a:ahLst/>
              <a:cxnLst/>
              <a:rect l="0" t="0" r="0" b="0"/>
              <a:pathLst>
                <a:path w="241301" h="44451">
                  <a:moveTo>
                    <a:pt x="0" y="6350"/>
                  </a:moveTo>
                  <a:lnTo>
                    <a:pt x="13970" y="0"/>
                  </a:lnTo>
                  <a:lnTo>
                    <a:pt x="25400" y="0"/>
                  </a:lnTo>
                  <a:lnTo>
                    <a:pt x="43180" y="3810"/>
                  </a:lnTo>
                  <a:lnTo>
                    <a:pt x="62230" y="8890"/>
                  </a:lnTo>
                  <a:lnTo>
                    <a:pt x="78740" y="12700"/>
                  </a:lnTo>
                  <a:lnTo>
                    <a:pt x="91440" y="13970"/>
                  </a:lnTo>
                  <a:lnTo>
                    <a:pt x="102870" y="16510"/>
                  </a:lnTo>
                  <a:lnTo>
                    <a:pt x="119380" y="20320"/>
                  </a:lnTo>
                  <a:lnTo>
                    <a:pt x="139700" y="25400"/>
                  </a:lnTo>
                  <a:lnTo>
                    <a:pt x="160020" y="31750"/>
                  </a:lnTo>
                  <a:lnTo>
                    <a:pt x="179070" y="35560"/>
                  </a:lnTo>
                  <a:lnTo>
                    <a:pt x="195580" y="39370"/>
                  </a:lnTo>
                  <a:lnTo>
                    <a:pt x="241300" y="444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2552700" y="4051300"/>
              <a:ext cx="125731" cy="135891"/>
            </a:xfrm>
            <a:custGeom>
              <a:avLst/>
              <a:gdLst/>
              <a:ahLst/>
              <a:cxnLst/>
              <a:rect l="0" t="0" r="0" b="0"/>
              <a:pathLst>
                <a:path w="125731" h="135891">
                  <a:moveTo>
                    <a:pt x="0" y="25400"/>
                  </a:moveTo>
                  <a:lnTo>
                    <a:pt x="0" y="71120"/>
                  </a:lnTo>
                  <a:lnTo>
                    <a:pt x="2540" y="81280"/>
                  </a:lnTo>
                  <a:lnTo>
                    <a:pt x="7620" y="92710"/>
                  </a:lnTo>
                  <a:lnTo>
                    <a:pt x="13970" y="104140"/>
                  </a:lnTo>
                  <a:lnTo>
                    <a:pt x="20320" y="113030"/>
                  </a:lnTo>
                  <a:lnTo>
                    <a:pt x="27940" y="120650"/>
                  </a:lnTo>
                  <a:lnTo>
                    <a:pt x="35560" y="127000"/>
                  </a:lnTo>
                  <a:lnTo>
                    <a:pt x="44450" y="130810"/>
                  </a:lnTo>
                  <a:lnTo>
                    <a:pt x="54610" y="134620"/>
                  </a:lnTo>
                  <a:lnTo>
                    <a:pt x="66040" y="135890"/>
                  </a:lnTo>
                  <a:lnTo>
                    <a:pt x="76200" y="135890"/>
                  </a:lnTo>
                  <a:lnTo>
                    <a:pt x="86360" y="134620"/>
                  </a:lnTo>
                  <a:lnTo>
                    <a:pt x="95250" y="132080"/>
                  </a:lnTo>
                  <a:lnTo>
                    <a:pt x="102870" y="127000"/>
                  </a:lnTo>
                  <a:lnTo>
                    <a:pt x="109220" y="121920"/>
                  </a:lnTo>
                  <a:lnTo>
                    <a:pt x="115570" y="115570"/>
                  </a:lnTo>
                  <a:lnTo>
                    <a:pt x="119380" y="106680"/>
                  </a:lnTo>
                  <a:lnTo>
                    <a:pt x="121920" y="96520"/>
                  </a:lnTo>
                  <a:lnTo>
                    <a:pt x="123190" y="85090"/>
                  </a:lnTo>
                  <a:lnTo>
                    <a:pt x="124460" y="74930"/>
                  </a:lnTo>
                  <a:lnTo>
                    <a:pt x="125730" y="66040"/>
                  </a:lnTo>
                  <a:lnTo>
                    <a:pt x="125730" y="55880"/>
                  </a:lnTo>
                  <a:lnTo>
                    <a:pt x="124460" y="46990"/>
                  </a:lnTo>
                  <a:lnTo>
                    <a:pt x="123190" y="39370"/>
                  </a:lnTo>
                  <a:lnTo>
                    <a:pt x="1143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2771140" y="4065270"/>
              <a:ext cx="111761" cy="138431"/>
            </a:xfrm>
            <a:custGeom>
              <a:avLst/>
              <a:gdLst/>
              <a:ahLst/>
              <a:cxnLst/>
              <a:rect l="0" t="0" r="0" b="0"/>
              <a:pathLst>
                <a:path w="111761" h="138431">
                  <a:moveTo>
                    <a:pt x="86360" y="24130"/>
                  </a:moveTo>
                  <a:lnTo>
                    <a:pt x="80010" y="10160"/>
                  </a:lnTo>
                  <a:lnTo>
                    <a:pt x="76200" y="6350"/>
                  </a:lnTo>
                  <a:lnTo>
                    <a:pt x="72390" y="3810"/>
                  </a:lnTo>
                  <a:lnTo>
                    <a:pt x="68580" y="2540"/>
                  </a:lnTo>
                  <a:lnTo>
                    <a:pt x="62230" y="1270"/>
                  </a:lnTo>
                  <a:lnTo>
                    <a:pt x="53340" y="0"/>
                  </a:lnTo>
                  <a:lnTo>
                    <a:pt x="43180" y="0"/>
                  </a:lnTo>
                  <a:lnTo>
                    <a:pt x="34290" y="1270"/>
                  </a:lnTo>
                  <a:lnTo>
                    <a:pt x="27940" y="2540"/>
                  </a:lnTo>
                  <a:lnTo>
                    <a:pt x="21590" y="6350"/>
                  </a:lnTo>
                  <a:lnTo>
                    <a:pt x="16510" y="10160"/>
                  </a:lnTo>
                  <a:lnTo>
                    <a:pt x="11430" y="16510"/>
                  </a:lnTo>
                  <a:lnTo>
                    <a:pt x="6350" y="22860"/>
                  </a:lnTo>
                  <a:lnTo>
                    <a:pt x="3810" y="30480"/>
                  </a:lnTo>
                  <a:lnTo>
                    <a:pt x="1270" y="38100"/>
                  </a:lnTo>
                  <a:lnTo>
                    <a:pt x="0" y="45720"/>
                  </a:lnTo>
                  <a:lnTo>
                    <a:pt x="1270" y="54610"/>
                  </a:lnTo>
                  <a:lnTo>
                    <a:pt x="2540" y="62230"/>
                  </a:lnTo>
                  <a:lnTo>
                    <a:pt x="5080" y="71120"/>
                  </a:lnTo>
                  <a:lnTo>
                    <a:pt x="10160" y="78740"/>
                  </a:lnTo>
                  <a:lnTo>
                    <a:pt x="15240" y="87630"/>
                  </a:lnTo>
                  <a:lnTo>
                    <a:pt x="21590" y="96520"/>
                  </a:lnTo>
                  <a:lnTo>
                    <a:pt x="29210" y="102870"/>
                  </a:lnTo>
                  <a:lnTo>
                    <a:pt x="36830" y="109220"/>
                  </a:lnTo>
                  <a:lnTo>
                    <a:pt x="44450" y="114300"/>
                  </a:lnTo>
                  <a:lnTo>
                    <a:pt x="52070" y="119380"/>
                  </a:lnTo>
                  <a:lnTo>
                    <a:pt x="57150" y="124460"/>
                  </a:lnTo>
                  <a:lnTo>
                    <a:pt x="63500" y="129540"/>
                  </a:lnTo>
                  <a:lnTo>
                    <a:pt x="71120" y="132080"/>
                  </a:lnTo>
                  <a:lnTo>
                    <a:pt x="80010" y="134620"/>
                  </a:lnTo>
                  <a:lnTo>
                    <a:pt x="111760" y="1384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2895600" y="3873500"/>
              <a:ext cx="292101" cy="406401"/>
            </a:xfrm>
            <a:custGeom>
              <a:avLst/>
              <a:gdLst/>
              <a:ahLst/>
              <a:cxnLst/>
              <a:rect l="0" t="0" r="0" b="0"/>
              <a:pathLst>
                <a:path w="292101" h="406401">
                  <a:moveTo>
                    <a:pt x="25400" y="0"/>
                  </a:moveTo>
                  <a:lnTo>
                    <a:pt x="7620" y="35560"/>
                  </a:lnTo>
                  <a:lnTo>
                    <a:pt x="5080" y="49530"/>
                  </a:lnTo>
                  <a:lnTo>
                    <a:pt x="3810" y="66040"/>
                  </a:lnTo>
                  <a:lnTo>
                    <a:pt x="2540" y="86360"/>
                  </a:lnTo>
                  <a:lnTo>
                    <a:pt x="1270" y="124460"/>
                  </a:lnTo>
                  <a:lnTo>
                    <a:pt x="0" y="200660"/>
                  </a:lnTo>
                  <a:lnTo>
                    <a:pt x="1270" y="215900"/>
                  </a:lnTo>
                  <a:lnTo>
                    <a:pt x="3810" y="227330"/>
                  </a:lnTo>
                  <a:lnTo>
                    <a:pt x="6350" y="236220"/>
                  </a:lnTo>
                  <a:lnTo>
                    <a:pt x="11430" y="247650"/>
                  </a:lnTo>
                  <a:lnTo>
                    <a:pt x="17780" y="261620"/>
                  </a:lnTo>
                  <a:lnTo>
                    <a:pt x="24130" y="275590"/>
                  </a:lnTo>
                  <a:lnTo>
                    <a:pt x="31750" y="285750"/>
                  </a:lnTo>
                  <a:lnTo>
                    <a:pt x="39370" y="292100"/>
                  </a:lnTo>
                  <a:lnTo>
                    <a:pt x="46990" y="295910"/>
                  </a:lnTo>
                  <a:lnTo>
                    <a:pt x="54610" y="300990"/>
                  </a:lnTo>
                  <a:lnTo>
                    <a:pt x="59690" y="304800"/>
                  </a:lnTo>
                  <a:lnTo>
                    <a:pt x="66040" y="308610"/>
                  </a:lnTo>
                  <a:lnTo>
                    <a:pt x="73660" y="313690"/>
                  </a:lnTo>
                  <a:lnTo>
                    <a:pt x="82550" y="317500"/>
                  </a:lnTo>
                  <a:lnTo>
                    <a:pt x="92710" y="321310"/>
                  </a:lnTo>
                  <a:lnTo>
                    <a:pt x="104140" y="322580"/>
                  </a:lnTo>
                  <a:lnTo>
                    <a:pt x="116840" y="322580"/>
                  </a:lnTo>
                  <a:lnTo>
                    <a:pt x="128270" y="321310"/>
                  </a:lnTo>
                  <a:lnTo>
                    <a:pt x="139700" y="318770"/>
                  </a:lnTo>
                  <a:lnTo>
                    <a:pt x="148590" y="314960"/>
                  </a:lnTo>
                  <a:lnTo>
                    <a:pt x="158750" y="311150"/>
                  </a:lnTo>
                  <a:lnTo>
                    <a:pt x="167640" y="306070"/>
                  </a:lnTo>
                  <a:lnTo>
                    <a:pt x="176530" y="300990"/>
                  </a:lnTo>
                  <a:lnTo>
                    <a:pt x="185420" y="293370"/>
                  </a:lnTo>
                  <a:lnTo>
                    <a:pt x="194310" y="284480"/>
                  </a:lnTo>
                  <a:lnTo>
                    <a:pt x="203200" y="274320"/>
                  </a:lnTo>
                  <a:lnTo>
                    <a:pt x="212090" y="262890"/>
                  </a:lnTo>
                  <a:lnTo>
                    <a:pt x="217170" y="252730"/>
                  </a:lnTo>
                  <a:lnTo>
                    <a:pt x="220980" y="243840"/>
                  </a:lnTo>
                  <a:lnTo>
                    <a:pt x="223520" y="234950"/>
                  </a:lnTo>
                  <a:lnTo>
                    <a:pt x="223520" y="224790"/>
                  </a:lnTo>
                  <a:lnTo>
                    <a:pt x="222250" y="217170"/>
                  </a:lnTo>
                  <a:lnTo>
                    <a:pt x="220980" y="208280"/>
                  </a:lnTo>
                  <a:lnTo>
                    <a:pt x="217170" y="200660"/>
                  </a:lnTo>
                  <a:lnTo>
                    <a:pt x="210820" y="189230"/>
                  </a:lnTo>
                  <a:lnTo>
                    <a:pt x="205740" y="184150"/>
                  </a:lnTo>
                  <a:lnTo>
                    <a:pt x="199390" y="179070"/>
                  </a:lnTo>
                  <a:lnTo>
                    <a:pt x="191770" y="173990"/>
                  </a:lnTo>
                  <a:lnTo>
                    <a:pt x="182880" y="172720"/>
                  </a:lnTo>
                  <a:lnTo>
                    <a:pt x="172720" y="172720"/>
                  </a:lnTo>
                  <a:lnTo>
                    <a:pt x="161290" y="173990"/>
                  </a:lnTo>
                  <a:lnTo>
                    <a:pt x="151130" y="179070"/>
                  </a:lnTo>
                  <a:lnTo>
                    <a:pt x="142240" y="184150"/>
                  </a:lnTo>
                  <a:lnTo>
                    <a:pt x="133350" y="190500"/>
                  </a:lnTo>
                  <a:lnTo>
                    <a:pt x="127000" y="200660"/>
                  </a:lnTo>
                  <a:lnTo>
                    <a:pt x="121920" y="212090"/>
                  </a:lnTo>
                  <a:lnTo>
                    <a:pt x="119380" y="226060"/>
                  </a:lnTo>
                  <a:lnTo>
                    <a:pt x="119380" y="241300"/>
                  </a:lnTo>
                  <a:lnTo>
                    <a:pt x="120650" y="256540"/>
                  </a:lnTo>
                  <a:lnTo>
                    <a:pt x="123190" y="273050"/>
                  </a:lnTo>
                  <a:lnTo>
                    <a:pt x="125730" y="284480"/>
                  </a:lnTo>
                  <a:lnTo>
                    <a:pt x="128270" y="294640"/>
                  </a:lnTo>
                  <a:lnTo>
                    <a:pt x="132080" y="302260"/>
                  </a:lnTo>
                  <a:lnTo>
                    <a:pt x="139700" y="309880"/>
                  </a:lnTo>
                  <a:lnTo>
                    <a:pt x="147320" y="318770"/>
                  </a:lnTo>
                  <a:lnTo>
                    <a:pt x="157480" y="326390"/>
                  </a:lnTo>
                  <a:lnTo>
                    <a:pt x="166370" y="332740"/>
                  </a:lnTo>
                  <a:lnTo>
                    <a:pt x="172720" y="339090"/>
                  </a:lnTo>
                  <a:lnTo>
                    <a:pt x="179070" y="344170"/>
                  </a:lnTo>
                  <a:lnTo>
                    <a:pt x="186690" y="349250"/>
                  </a:lnTo>
                  <a:lnTo>
                    <a:pt x="196850" y="354330"/>
                  </a:lnTo>
                  <a:lnTo>
                    <a:pt x="207010" y="359410"/>
                  </a:lnTo>
                  <a:lnTo>
                    <a:pt x="226060" y="368300"/>
                  </a:lnTo>
                  <a:lnTo>
                    <a:pt x="254000" y="381000"/>
                  </a:lnTo>
                  <a:lnTo>
                    <a:pt x="292100" y="406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3365500" y="4038600"/>
              <a:ext cx="381001" cy="190501"/>
            </a:xfrm>
            <a:custGeom>
              <a:avLst/>
              <a:gdLst/>
              <a:ahLst/>
              <a:cxnLst/>
              <a:rect l="0" t="0" r="0" b="0"/>
              <a:pathLst>
                <a:path w="381001" h="190501">
                  <a:moveTo>
                    <a:pt x="0" y="101600"/>
                  </a:moveTo>
                  <a:lnTo>
                    <a:pt x="6350" y="95250"/>
                  </a:lnTo>
                  <a:lnTo>
                    <a:pt x="12700" y="91440"/>
                  </a:lnTo>
                  <a:lnTo>
                    <a:pt x="21590" y="87630"/>
                  </a:lnTo>
                  <a:lnTo>
                    <a:pt x="31750" y="83820"/>
                  </a:lnTo>
                  <a:lnTo>
                    <a:pt x="49530" y="82550"/>
                  </a:lnTo>
                  <a:lnTo>
                    <a:pt x="72390" y="83820"/>
                  </a:lnTo>
                  <a:lnTo>
                    <a:pt x="99060" y="85090"/>
                  </a:lnTo>
                  <a:lnTo>
                    <a:pt x="133350" y="86360"/>
                  </a:lnTo>
                  <a:lnTo>
                    <a:pt x="217170" y="87630"/>
                  </a:lnTo>
                  <a:lnTo>
                    <a:pt x="248920" y="86360"/>
                  </a:lnTo>
                  <a:lnTo>
                    <a:pt x="273050" y="85090"/>
                  </a:lnTo>
                  <a:lnTo>
                    <a:pt x="292100" y="81280"/>
                  </a:lnTo>
                  <a:lnTo>
                    <a:pt x="302260" y="76200"/>
                  </a:lnTo>
                  <a:lnTo>
                    <a:pt x="306070" y="67310"/>
                  </a:lnTo>
                  <a:lnTo>
                    <a:pt x="306070" y="57150"/>
                  </a:lnTo>
                  <a:lnTo>
                    <a:pt x="300990" y="49530"/>
                  </a:lnTo>
                  <a:lnTo>
                    <a:pt x="293370" y="43180"/>
                  </a:lnTo>
                  <a:lnTo>
                    <a:pt x="284480" y="36830"/>
                  </a:lnTo>
                  <a:lnTo>
                    <a:pt x="270510" y="30480"/>
                  </a:lnTo>
                  <a:lnTo>
                    <a:pt x="252730" y="22860"/>
                  </a:lnTo>
                  <a:lnTo>
                    <a:pt x="231140" y="15240"/>
                  </a:lnTo>
                  <a:lnTo>
                    <a:pt x="222250" y="10160"/>
                  </a:lnTo>
                  <a:lnTo>
                    <a:pt x="219710" y="6350"/>
                  </a:lnTo>
                  <a:lnTo>
                    <a:pt x="223520" y="5080"/>
                  </a:lnTo>
                  <a:lnTo>
                    <a:pt x="233680" y="2540"/>
                  </a:lnTo>
                  <a:lnTo>
                    <a:pt x="240030" y="1270"/>
                  </a:lnTo>
                  <a:lnTo>
                    <a:pt x="248920" y="1270"/>
                  </a:lnTo>
                  <a:lnTo>
                    <a:pt x="270510" y="0"/>
                  </a:lnTo>
                  <a:lnTo>
                    <a:pt x="279400" y="1270"/>
                  </a:lnTo>
                  <a:lnTo>
                    <a:pt x="285750" y="3810"/>
                  </a:lnTo>
                  <a:lnTo>
                    <a:pt x="292100" y="6350"/>
                  </a:lnTo>
                  <a:lnTo>
                    <a:pt x="300990" y="10160"/>
                  </a:lnTo>
                  <a:lnTo>
                    <a:pt x="321310" y="17780"/>
                  </a:lnTo>
                  <a:lnTo>
                    <a:pt x="330200" y="21590"/>
                  </a:lnTo>
                  <a:lnTo>
                    <a:pt x="336550" y="25400"/>
                  </a:lnTo>
                  <a:lnTo>
                    <a:pt x="342900" y="30480"/>
                  </a:lnTo>
                  <a:lnTo>
                    <a:pt x="347980" y="36830"/>
                  </a:lnTo>
                  <a:lnTo>
                    <a:pt x="350520" y="45720"/>
                  </a:lnTo>
                  <a:lnTo>
                    <a:pt x="351790" y="55880"/>
                  </a:lnTo>
                  <a:lnTo>
                    <a:pt x="353060" y="68580"/>
                  </a:lnTo>
                  <a:lnTo>
                    <a:pt x="354330" y="82550"/>
                  </a:lnTo>
                  <a:lnTo>
                    <a:pt x="354330" y="96520"/>
                  </a:lnTo>
                  <a:lnTo>
                    <a:pt x="356870" y="110490"/>
                  </a:lnTo>
                  <a:lnTo>
                    <a:pt x="359410" y="120650"/>
                  </a:lnTo>
                  <a:lnTo>
                    <a:pt x="361950" y="132080"/>
                  </a:lnTo>
                  <a:lnTo>
                    <a:pt x="365760" y="140970"/>
                  </a:lnTo>
                  <a:lnTo>
                    <a:pt x="369570" y="151130"/>
                  </a:lnTo>
                  <a:lnTo>
                    <a:pt x="381000" y="190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3873500" y="3797300"/>
              <a:ext cx="431801" cy="381001"/>
            </a:xfrm>
            <a:custGeom>
              <a:avLst/>
              <a:gdLst/>
              <a:ahLst/>
              <a:cxnLst/>
              <a:rect l="0" t="0" r="0" b="0"/>
              <a:pathLst>
                <a:path w="431801" h="381001">
                  <a:moveTo>
                    <a:pt x="0" y="0"/>
                  </a:moveTo>
                  <a:lnTo>
                    <a:pt x="6350" y="13970"/>
                  </a:lnTo>
                  <a:lnTo>
                    <a:pt x="10160" y="24130"/>
                  </a:lnTo>
                  <a:lnTo>
                    <a:pt x="13970" y="39370"/>
                  </a:lnTo>
                  <a:lnTo>
                    <a:pt x="17780" y="55880"/>
                  </a:lnTo>
                  <a:lnTo>
                    <a:pt x="21590" y="69850"/>
                  </a:lnTo>
                  <a:lnTo>
                    <a:pt x="25400" y="81280"/>
                  </a:lnTo>
                  <a:lnTo>
                    <a:pt x="30480" y="92710"/>
                  </a:lnTo>
                  <a:lnTo>
                    <a:pt x="33020" y="105410"/>
                  </a:lnTo>
                  <a:lnTo>
                    <a:pt x="34290" y="119380"/>
                  </a:lnTo>
                  <a:lnTo>
                    <a:pt x="38100" y="158750"/>
                  </a:lnTo>
                  <a:lnTo>
                    <a:pt x="44450" y="223520"/>
                  </a:lnTo>
                  <a:lnTo>
                    <a:pt x="48260" y="254000"/>
                  </a:lnTo>
                  <a:lnTo>
                    <a:pt x="52070" y="280670"/>
                  </a:lnTo>
                  <a:lnTo>
                    <a:pt x="55880" y="306070"/>
                  </a:lnTo>
                  <a:lnTo>
                    <a:pt x="59690" y="321310"/>
                  </a:lnTo>
                  <a:lnTo>
                    <a:pt x="63500" y="330200"/>
                  </a:lnTo>
                  <a:lnTo>
                    <a:pt x="67310" y="334010"/>
                  </a:lnTo>
                  <a:lnTo>
                    <a:pt x="72390" y="334010"/>
                  </a:lnTo>
                  <a:lnTo>
                    <a:pt x="76200" y="331470"/>
                  </a:lnTo>
                  <a:lnTo>
                    <a:pt x="80010" y="326390"/>
                  </a:lnTo>
                  <a:lnTo>
                    <a:pt x="83820" y="317500"/>
                  </a:lnTo>
                  <a:lnTo>
                    <a:pt x="85090" y="306070"/>
                  </a:lnTo>
                  <a:lnTo>
                    <a:pt x="86360" y="293370"/>
                  </a:lnTo>
                  <a:lnTo>
                    <a:pt x="90170" y="281940"/>
                  </a:lnTo>
                  <a:lnTo>
                    <a:pt x="95250" y="270510"/>
                  </a:lnTo>
                  <a:lnTo>
                    <a:pt x="101600" y="261620"/>
                  </a:lnTo>
                  <a:lnTo>
                    <a:pt x="106680" y="250190"/>
                  </a:lnTo>
                  <a:lnTo>
                    <a:pt x="113030" y="238760"/>
                  </a:lnTo>
                  <a:lnTo>
                    <a:pt x="116840" y="227330"/>
                  </a:lnTo>
                  <a:lnTo>
                    <a:pt x="121920" y="215900"/>
                  </a:lnTo>
                  <a:lnTo>
                    <a:pt x="130810" y="196850"/>
                  </a:lnTo>
                  <a:lnTo>
                    <a:pt x="137160" y="193040"/>
                  </a:lnTo>
                  <a:lnTo>
                    <a:pt x="143510" y="194310"/>
                  </a:lnTo>
                  <a:lnTo>
                    <a:pt x="151130" y="196850"/>
                  </a:lnTo>
                  <a:lnTo>
                    <a:pt x="154940" y="203200"/>
                  </a:lnTo>
                  <a:lnTo>
                    <a:pt x="158750" y="212090"/>
                  </a:lnTo>
                  <a:lnTo>
                    <a:pt x="161290" y="220980"/>
                  </a:lnTo>
                  <a:lnTo>
                    <a:pt x="163830" y="231140"/>
                  </a:lnTo>
                  <a:lnTo>
                    <a:pt x="166370" y="240030"/>
                  </a:lnTo>
                  <a:lnTo>
                    <a:pt x="170180" y="248920"/>
                  </a:lnTo>
                  <a:lnTo>
                    <a:pt x="173990" y="256540"/>
                  </a:lnTo>
                  <a:lnTo>
                    <a:pt x="177800" y="262890"/>
                  </a:lnTo>
                  <a:lnTo>
                    <a:pt x="182880" y="267970"/>
                  </a:lnTo>
                  <a:lnTo>
                    <a:pt x="187960" y="278130"/>
                  </a:lnTo>
                  <a:lnTo>
                    <a:pt x="194310" y="289560"/>
                  </a:lnTo>
                  <a:lnTo>
                    <a:pt x="201930" y="303530"/>
                  </a:lnTo>
                  <a:lnTo>
                    <a:pt x="209550" y="313690"/>
                  </a:lnTo>
                  <a:lnTo>
                    <a:pt x="217170" y="321310"/>
                  </a:lnTo>
                  <a:lnTo>
                    <a:pt x="224790" y="328930"/>
                  </a:lnTo>
                  <a:lnTo>
                    <a:pt x="234950" y="335280"/>
                  </a:lnTo>
                  <a:lnTo>
                    <a:pt x="245110" y="340360"/>
                  </a:lnTo>
                  <a:lnTo>
                    <a:pt x="256540" y="345440"/>
                  </a:lnTo>
                  <a:lnTo>
                    <a:pt x="266700" y="349250"/>
                  </a:lnTo>
                  <a:lnTo>
                    <a:pt x="276860" y="350520"/>
                  </a:lnTo>
                  <a:lnTo>
                    <a:pt x="285750" y="353060"/>
                  </a:lnTo>
                  <a:lnTo>
                    <a:pt x="294640" y="351790"/>
                  </a:lnTo>
                  <a:lnTo>
                    <a:pt x="303530" y="350520"/>
                  </a:lnTo>
                  <a:lnTo>
                    <a:pt x="312420" y="347980"/>
                  </a:lnTo>
                  <a:lnTo>
                    <a:pt x="321310" y="342900"/>
                  </a:lnTo>
                  <a:lnTo>
                    <a:pt x="330200" y="337820"/>
                  </a:lnTo>
                  <a:lnTo>
                    <a:pt x="339090" y="331470"/>
                  </a:lnTo>
                  <a:lnTo>
                    <a:pt x="344170" y="325120"/>
                  </a:lnTo>
                  <a:lnTo>
                    <a:pt x="347980" y="320040"/>
                  </a:lnTo>
                  <a:lnTo>
                    <a:pt x="350520" y="314960"/>
                  </a:lnTo>
                  <a:lnTo>
                    <a:pt x="355600" y="308610"/>
                  </a:lnTo>
                  <a:lnTo>
                    <a:pt x="360680" y="302260"/>
                  </a:lnTo>
                  <a:lnTo>
                    <a:pt x="367030" y="294640"/>
                  </a:lnTo>
                  <a:lnTo>
                    <a:pt x="372110" y="287020"/>
                  </a:lnTo>
                  <a:lnTo>
                    <a:pt x="374650" y="278130"/>
                  </a:lnTo>
                  <a:lnTo>
                    <a:pt x="377190" y="270510"/>
                  </a:lnTo>
                  <a:lnTo>
                    <a:pt x="377190" y="260350"/>
                  </a:lnTo>
                  <a:lnTo>
                    <a:pt x="375920" y="250190"/>
                  </a:lnTo>
                  <a:lnTo>
                    <a:pt x="373380" y="238760"/>
                  </a:lnTo>
                  <a:lnTo>
                    <a:pt x="369570" y="229870"/>
                  </a:lnTo>
                  <a:lnTo>
                    <a:pt x="367030" y="222250"/>
                  </a:lnTo>
                  <a:lnTo>
                    <a:pt x="363220" y="215900"/>
                  </a:lnTo>
                  <a:lnTo>
                    <a:pt x="358140" y="212090"/>
                  </a:lnTo>
                  <a:lnTo>
                    <a:pt x="351790" y="208280"/>
                  </a:lnTo>
                  <a:lnTo>
                    <a:pt x="344170" y="207010"/>
                  </a:lnTo>
                  <a:lnTo>
                    <a:pt x="336550" y="207010"/>
                  </a:lnTo>
                  <a:lnTo>
                    <a:pt x="328930" y="208280"/>
                  </a:lnTo>
                  <a:lnTo>
                    <a:pt x="321310" y="210820"/>
                  </a:lnTo>
                  <a:lnTo>
                    <a:pt x="314960" y="218440"/>
                  </a:lnTo>
                  <a:lnTo>
                    <a:pt x="312420" y="228600"/>
                  </a:lnTo>
                  <a:lnTo>
                    <a:pt x="309880" y="241300"/>
                  </a:lnTo>
                  <a:lnTo>
                    <a:pt x="311150" y="252730"/>
                  </a:lnTo>
                  <a:lnTo>
                    <a:pt x="314960" y="262890"/>
                  </a:lnTo>
                  <a:lnTo>
                    <a:pt x="325120" y="281940"/>
                  </a:lnTo>
                  <a:lnTo>
                    <a:pt x="334010" y="299720"/>
                  </a:lnTo>
                  <a:lnTo>
                    <a:pt x="339090" y="308610"/>
                  </a:lnTo>
                  <a:lnTo>
                    <a:pt x="346710" y="317500"/>
                  </a:lnTo>
                  <a:lnTo>
                    <a:pt x="354330" y="325120"/>
                  </a:lnTo>
                  <a:lnTo>
                    <a:pt x="361950" y="334010"/>
                  </a:lnTo>
                  <a:lnTo>
                    <a:pt x="377190" y="351790"/>
                  </a:lnTo>
                  <a:lnTo>
                    <a:pt x="386080" y="358140"/>
                  </a:lnTo>
                  <a:lnTo>
                    <a:pt x="393700" y="364490"/>
                  </a:lnTo>
                  <a:lnTo>
                    <a:pt x="402590" y="369570"/>
                  </a:lnTo>
                  <a:lnTo>
                    <a:pt x="415290" y="375920"/>
                  </a:lnTo>
                  <a:lnTo>
                    <a:pt x="431800" y="381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4419600" y="4076700"/>
              <a:ext cx="25401" cy="127001"/>
            </a:xfrm>
            <a:custGeom>
              <a:avLst/>
              <a:gdLst/>
              <a:ahLst/>
              <a:cxnLst/>
              <a:rect l="0" t="0" r="0" b="0"/>
              <a:pathLst>
                <a:path w="25401" h="127001">
                  <a:moveTo>
                    <a:pt x="0" y="0"/>
                  </a:moveTo>
                  <a:lnTo>
                    <a:pt x="0" y="66040"/>
                  </a:lnTo>
                  <a:lnTo>
                    <a:pt x="2540" y="81280"/>
                  </a:lnTo>
                  <a:lnTo>
                    <a:pt x="7620" y="93980"/>
                  </a:lnTo>
                  <a:lnTo>
                    <a:pt x="25400" y="127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4406900" y="3911600"/>
              <a:ext cx="38101" cy="25401"/>
            </a:xfrm>
            <a:custGeom>
              <a:avLst/>
              <a:gdLst/>
              <a:ahLst/>
              <a:cxnLst/>
              <a:rect l="0" t="0" r="0" b="0"/>
              <a:pathLst>
                <a:path w="38101" h="25401">
                  <a:moveTo>
                    <a:pt x="0" y="25400"/>
                  </a:moveTo>
                  <a:lnTo>
                    <a:pt x="3810" y="21590"/>
                  </a:lnTo>
                  <a:lnTo>
                    <a:pt x="381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4558030" y="4051300"/>
              <a:ext cx="190501" cy="312421"/>
            </a:xfrm>
            <a:custGeom>
              <a:avLst/>
              <a:gdLst/>
              <a:ahLst/>
              <a:cxnLst/>
              <a:rect l="0" t="0" r="0" b="0"/>
              <a:pathLst>
                <a:path w="190501" h="312421">
                  <a:moveTo>
                    <a:pt x="115570" y="0"/>
                  </a:moveTo>
                  <a:lnTo>
                    <a:pt x="95250" y="6350"/>
                  </a:lnTo>
                  <a:lnTo>
                    <a:pt x="83820" y="8890"/>
                  </a:lnTo>
                  <a:lnTo>
                    <a:pt x="69850" y="10160"/>
                  </a:lnTo>
                  <a:lnTo>
                    <a:pt x="55880" y="11430"/>
                  </a:lnTo>
                  <a:lnTo>
                    <a:pt x="44450" y="12700"/>
                  </a:lnTo>
                  <a:lnTo>
                    <a:pt x="35560" y="15240"/>
                  </a:lnTo>
                  <a:lnTo>
                    <a:pt x="27940" y="19050"/>
                  </a:lnTo>
                  <a:lnTo>
                    <a:pt x="12700" y="26670"/>
                  </a:lnTo>
                  <a:lnTo>
                    <a:pt x="5080" y="30480"/>
                  </a:lnTo>
                  <a:lnTo>
                    <a:pt x="1270" y="35560"/>
                  </a:lnTo>
                  <a:lnTo>
                    <a:pt x="0" y="41910"/>
                  </a:lnTo>
                  <a:lnTo>
                    <a:pt x="0" y="49530"/>
                  </a:lnTo>
                  <a:lnTo>
                    <a:pt x="3810" y="54610"/>
                  </a:lnTo>
                  <a:lnTo>
                    <a:pt x="8890" y="57150"/>
                  </a:lnTo>
                  <a:lnTo>
                    <a:pt x="13970" y="59690"/>
                  </a:lnTo>
                  <a:lnTo>
                    <a:pt x="20320" y="62230"/>
                  </a:lnTo>
                  <a:lnTo>
                    <a:pt x="25400" y="64770"/>
                  </a:lnTo>
                  <a:lnTo>
                    <a:pt x="29210" y="68580"/>
                  </a:lnTo>
                  <a:lnTo>
                    <a:pt x="36830" y="71120"/>
                  </a:lnTo>
                  <a:lnTo>
                    <a:pt x="46990" y="72390"/>
                  </a:lnTo>
                  <a:lnTo>
                    <a:pt x="57150" y="73660"/>
                  </a:lnTo>
                  <a:lnTo>
                    <a:pt x="66040" y="73660"/>
                  </a:lnTo>
                  <a:lnTo>
                    <a:pt x="76200" y="71120"/>
                  </a:lnTo>
                  <a:lnTo>
                    <a:pt x="85090" y="68580"/>
                  </a:lnTo>
                  <a:lnTo>
                    <a:pt x="93980" y="64770"/>
                  </a:lnTo>
                  <a:lnTo>
                    <a:pt x="102870" y="58420"/>
                  </a:lnTo>
                  <a:lnTo>
                    <a:pt x="110490" y="52070"/>
                  </a:lnTo>
                  <a:lnTo>
                    <a:pt x="116840" y="44450"/>
                  </a:lnTo>
                  <a:lnTo>
                    <a:pt x="120650" y="36830"/>
                  </a:lnTo>
                  <a:lnTo>
                    <a:pt x="123190" y="29210"/>
                  </a:lnTo>
                  <a:lnTo>
                    <a:pt x="125730" y="26670"/>
                  </a:lnTo>
                  <a:lnTo>
                    <a:pt x="129540" y="26670"/>
                  </a:lnTo>
                  <a:lnTo>
                    <a:pt x="133350" y="30480"/>
                  </a:lnTo>
                  <a:lnTo>
                    <a:pt x="135890" y="40640"/>
                  </a:lnTo>
                  <a:lnTo>
                    <a:pt x="137160" y="53340"/>
                  </a:lnTo>
                  <a:lnTo>
                    <a:pt x="138430" y="69850"/>
                  </a:lnTo>
                  <a:lnTo>
                    <a:pt x="140970" y="82550"/>
                  </a:lnTo>
                  <a:lnTo>
                    <a:pt x="143510" y="95250"/>
                  </a:lnTo>
                  <a:lnTo>
                    <a:pt x="147320" y="105410"/>
                  </a:lnTo>
                  <a:lnTo>
                    <a:pt x="151130" y="114300"/>
                  </a:lnTo>
                  <a:lnTo>
                    <a:pt x="154940" y="120650"/>
                  </a:lnTo>
                  <a:lnTo>
                    <a:pt x="158750" y="127000"/>
                  </a:lnTo>
                  <a:lnTo>
                    <a:pt x="162560" y="135890"/>
                  </a:lnTo>
                  <a:lnTo>
                    <a:pt x="166370" y="146050"/>
                  </a:lnTo>
                  <a:lnTo>
                    <a:pt x="170180" y="156210"/>
                  </a:lnTo>
                  <a:lnTo>
                    <a:pt x="175260" y="170180"/>
                  </a:lnTo>
                  <a:lnTo>
                    <a:pt x="179070" y="186690"/>
                  </a:lnTo>
                  <a:lnTo>
                    <a:pt x="182880" y="205740"/>
                  </a:lnTo>
                  <a:lnTo>
                    <a:pt x="186690" y="219710"/>
                  </a:lnTo>
                  <a:lnTo>
                    <a:pt x="187960" y="232410"/>
                  </a:lnTo>
                  <a:lnTo>
                    <a:pt x="189230" y="243840"/>
                  </a:lnTo>
                  <a:lnTo>
                    <a:pt x="190500" y="254000"/>
                  </a:lnTo>
                  <a:lnTo>
                    <a:pt x="190500" y="264160"/>
                  </a:lnTo>
                  <a:lnTo>
                    <a:pt x="190500" y="273050"/>
                  </a:lnTo>
                  <a:lnTo>
                    <a:pt x="187960" y="281940"/>
                  </a:lnTo>
                  <a:lnTo>
                    <a:pt x="184150" y="290830"/>
                  </a:lnTo>
                  <a:lnTo>
                    <a:pt x="177800" y="299720"/>
                  </a:lnTo>
                  <a:lnTo>
                    <a:pt x="171450" y="306070"/>
                  </a:lnTo>
                  <a:lnTo>
                    <a:pt x="163830" y="309880"/>
                  </a:lnTo>
                  <a:lnTo>
                    <a:pt x="156210" y="312420"/>
                  </a:lnTo>
                  <a:lnTo>
                    <a:pt x="146050" y="312420"/>
                  </a:lnTo>
                  <a:lnTo>
                    <a:pt x="133350" y="311150"/>
                  </a:lnTo>
                  <a:lnTo>
                    <a:pt x="118110" y="308610"/>
                  </a:lnTo>
                  <a:lnTo>
                    <a:pt x="106680" y="304800"/>
                  </a:lnTo>
                  <a:lnTo>
                    <a:pt x="95250" y="299720"/>
                  </a:lnTo>
                  <a:lnTo>
                    <a:pt x="85090" y="292100"/>
                  </a:lnTo>
                  <a:lnTo>
                    <a:pt x="73660" y="284480"/>
                  </a:lnTo>
                  <a:lnTo>
                    <a:pt x="62230" y="274320"/>
                  </a:lnTo>
                  <a:lnTo>
                    <a:pt x="50800" y="262890"/>
                  </a:lnTo>
                  <a:lnTo>
                    <a:pt x="44450" y="252730"/>
                  </a:lnTo>
                  <a:lnTo>
                    <a:pt x="40640" y="243840"/>
                  </a:lnTo>
                  <a:lnTo>
                    <a:pt x="40640" y="233680"/>
                  </a:lnTo>
                  <a:lnTo>
                    <a:pt x="43180" y="224790"/>
                  </a:lnTo>
                  <a:lnTo>
                    <a:pt x="46990" y="217170"/>
                  </a:lnTo>
                  <a:lnTo>
                    <a:pt x="53340" y="208280"/>
                  </a:lnTo>
                  <a:lnTo>
                    <a:pt x="58420" y="200660"/>
                  </a:lnTo>
                  <a:lnTo>
                    <a:pt x="63500" y="194310"/>
                  </a:lnTo>
                  <a:lnTo>
                    <a:pt x="128270" y="177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4775200" y="3911600"/>
              <a:ext cx="228601" cy="317501"/>
            </a:xfrm>
            <a:custGeom>
              <a:avLst/>
              <a:gdLst/>
              <a:ahLst/>
              <a:cxnLst/>
              <a:rect l="0" t="0" r="0" b="0"/>
              <a:pathLst>
                <a:path w="228601" h="317501">
                  <a:moveTo>
                    <a:pt x="0" y="0"/>
                  </a:moveTo>
                  <a:lnTo>
                    <a:pt x="6350" y="13970"/>
                  </a:lnTo>
                  <a:lnTo>
                    <a:pt x="8890" y="21590"/>
                  </a:lnTo>
                  <a:lnTo>
                    <a:pt x="10160" y="31750"/>
                  </a:lnTo>
                  <a:lnTo>
                    <a:pt x="11430" y="41910"/>
                  </a:lnTo>
                  <a:lnTo>
                    <a:pt x="13970" y="62230"/>
                  </a:lnTo>
                  <a:lnTo>
                    <a:pt x="25400" y="118110"/>
                  </a:lnTo>
                  <a:lnTo>
                    <a:pt x="29210" y="142240"/>
                  </a:lnTo>
                  <a:lnTo>
                    <a:pt x="33020" y="162560"/>
                  </a:lnTo>
                  <a:lnTo>
                    <a:pt x="34290" y="180340"/>
                  </a:lnTo>
                  <a:lnTo>
                    <a:pt x="36830" y="198120"/>
                  </a:lnTo>
                  <a:lnTo>
                    <a:pt x="40640" y="214630"/>
                  </a:lnTo>
                  <a:lnTo>
                    <a:pt x="43180" y="232410"/>
                  </a:lnTo>
                  <a:lnTo>
                    <a:pt x="49530" y="241300"/>
                  </a:lnTo>
                  <a:lnTo>
                    <a:pt x="54610" y="243840"/>
                  </a:lnTo>
                  <a:lnTo>
                    <a:pt x="62230" y="242570"/>
                  </a:lnTo>
                  <a:lnTo>
                    <a:pt x="69850" y="238760"/>
                  </a:lnTo>
                  <a:lnTo>
                    <a:pt x="77470" y="231140"/>
                  </a:lnTo>
                  <a:lnTo>
                    <a:pt x="85090" y="220980"/>
                  </a:lnTo>
                  <a:lnTo>
                    <a:pt x="92710" y="212090"/>
                  </a:lnTo>
                  <a:lnTo>
                    <a:pt x="97790" y="204470"/>
                  </a:lnTo>
                  <a:lnTo>
                    <a:pt x="104140" y="195580"/>
                  </a:lnTo>
                  <a:lnTo>
                    <a:pt x="110490" y="187960"/>
                  </a:lnTo>
                  <a:lnTo>
                    <a:pt x="116840" y="181610"/>
                  </a:lnTo>
                  <a:lnTo>
                    <a:pt x="124460" y="176530"/>
                  </a:lnTo>
                  <a:lnTo>
                    <a:pt x="133350" y="175260"/>
                  </a:lnTo>
                  <a:lnTo>
                    <a:pt x="144780" y="177800"/>
                  </a:lnTo>
                  <a:lnTo>
                    <a:pt x="154940" y="181610"/>
                  </a:lnTo>
                  <a:lnTo>
                    <a:pt x="167640" y="190500"/>
                  </a:lnTo>
                  <a:lnTo>
                    <a:pt x="179070" y="201930"/>
                  </a:lnTo>
                  <a:lnTo>
                    <a:pt x="191770" y="214630"/>
                  </a:lnTo>
                  <a:lnTo>
                    <a:pt x="199390" y="226060"/>
                  </a:lnTo>
                  <a:lnTo>
                    <a:pt x="204470" y="237490"/>
                  </a:lnTo>
                  <a:lnTo>
                    <a:pt x="208280" y="246380"/>
                  </a:lnTo>
                  <a:lnTo>
                    <a:pt x="212090" y="259080"/>
                  </a:lnTo>
                  <a:lnTo>
                    <a:pt x="228600" y="317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5156200" y="3886200"/>
              <a:ext cx="12701" cy="342901"/>
            </a:xfrm>
            <a:custGeom>
              <a:avLst/>
              <a:gdLst/>
              <a:ahLst/>
              <a:cxnLst/>
              <a:rect l="0" t="0" r="0" b="0"/>
              <a:pathLst>
                <a:path w="12701" h="342901">
                  <a:moveTo>
                    <a:pt x="0" y="0"/>
                  </a:moveTo>
                  <a:lnTo>
                    <a:pt x="0" y="217170"/>
                  </a:lnTo>
                  <a:lnTo>
                    <a:pt x="1270" y="247650"/>
                  </a:lnTo>
                  <a:lnTo>
                    <a:pt x="3810" y="274320"/>
                  </a:lnTo>
                  <a:lnTo>
                    <a:pt x="12700" y="342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5041900" y="4051300"/>
              <a:ext cx="304801" cy="12701"/>
            </a:xfrm>
            <a:custGeom>
              <a:avLst/>
              <a:gdLst/>
              <a:ahLst/>
              <a:cxnLst/>
              <a:rect l="0" t="0" r="0" b="0"/>
              <a:pathLst>
                <a:path w="304801" h="12701">
                  <a:moveTo>
                    <a:pt x="0" y="12700"/>
                  </a:moveTo>
                  <a:lnTo>
                    <a:pt x="26670" y="12700"/>
                  </a:lnTo>
                  <a:lnTo>
                    <a:pt x="43180" y="11430"/>
                  </a:lnTo>
                  <a:lnTo>
                    <a:pt x="62230" y="8890"/>
                  </a:lnTo>
                  <a:lnTo>
                    <a:pt x="83820" y="6350"/>
                  </a:lnTo>
                  <a:lnTo>
                    <a:pt x="104140" y="3810"/>
                  </a:lnTo>
                  <a:lnTo>
                    <a:pt x="123190" y="2540"/>
                  </a:lnTo>
                  <a:lnTo>
                    <a:pt x="140970" y="1270"/>
                  </a:lnTo>
                  <a:lnTo>
                    <a:pt x="191770" y="1270"/>
                  </a:lnTo>
                  <a:lnTo>
                    <a:pt x="3048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79400" y="3721100"/>
            <a:ext cx="240031" cy="393701"/>
            <a:chOff x="279400" y="3721100"/>
            <a:chExt cx="240031" cy="393701"/>
          </a:xfrm>
        </p:grpSpPr>
        <p:sp>
          <p:nvSpPr>
            <p:cNvPr id="57" name="Freeform 56"/>
            <p:cNvSpPr/>
            <p:nvPr/>
          </p:nvSpPr>
          <p:spPr>
            <a:xfrm>
              <a:off x="279400" y="3797300"/>
              <a:ext cx="63501" cy="203201"/>
            </a:xfrm>
            <a:custGeom>
              <a:avLst/>
              <a:gdLst/>
              <a:ahLst/>
              <a:cxnLst/>
              <a:rect l="0" t="0" r="0" b="0"/>
              <a:pathLst>
                <a:path w="63501" h="203201">
                  <a:moveTo>
                    <a:pt x="0" y="0"/>
                  </a:moveTo>
                  <a:lnTo>
                    <a:pt x="0" y="13970"/>
                  </a:lnTo>
                  <a:lnTo>
                    <a:pt x="2540" y="27940"/>
                  </a:lnTo>
                  <a:lnTo>
                    <a:pt x="7620" y="46990"/>
                  </a:lnTo>
                  <a:lnTo>
                    <a:pt x="33020" y="144780"/>
                  </a:lnTo>
                  <a:lnTo>
                    <a:pt x="38100" y="160020"/>
                  </a:lnTo>
                  <a:lnTo>
                    <a:pt x="63500" y="203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342900" y="3721100"/>
              <a:ext cx="176531" cy="393701"/>
            </a:xfrm>
            <a:custGeom>
              <a:avLst/>
              <a:gdLst/>
              <a:ahLst/>
              <a:cxnLst/>
              <a:rect l="0" t="0" r="0" b="0"/>
              <a:pathLst>
                <a:path w="176531" h="393701">
                  <a:moveTo>
                    <a:pt x="0" y="0"/>
                  </a:moveTo>
                  <a:lnTo>
                    <a:pt x="53340" y="35560"/>
                  </a:lnTo>
                  <a:lnTo>
                    <a:pt x="63500" y="44450"/>
                  </a:lnTo>
                  <a:lnTo>
                    <a:pt x="73660" y="54610"/>
                  </a:lnTo>
                  <a:lnTo>
                    <a:pt x="82550" y="66040"/>
                  </a:lnTo>
                  <a:lnTo>
                    <a:pt x="90170" y="74930"/>
                  </a:lnTo>
                  <a:lnTo>
                    <a:pt x="102870" y="88900"/>
                  </a:lnTo>
                  <a:lnTo>
                    <a:pt x="116840" y="104140"/>
                  </a:lnTo>
                  <a:lnTo>
                    <a:pt x="124460" y="111760"/>
                  </a:lnTo>
                  <a:lnTo>
                    <a:pt x="130810" y="120650"/>
                  </a:lnTo>
                  <a:lnTo>
                    <a:pt x="137160" y="130810"/>
                  </a:lnTo>
                  <a:lnTo>
                    <a:pt x="142240" y="142240"/>
                  </a:lnTo>
                  <a:lnTo>
                    <a:pt x="148590" y="154940"/>
                  </a:lnTo>
                  <a:lnTo>
                    <a:pt x="154940" y="166370"/>
                  </a:lnTo>
                  <a:lnTo>
                    <a:pt x="162560" y="179070"/>
                  </a:lnTo>
                  <a:lnTo>
                    <a:pt x="167640" y="189230"/>
                  </a:lnTo>
                  <a:lnTo>
                    <a:pt x="171450" y="199390"/>
                  </a:lnTo>
                  <a:lnTo>
                    <a:pt x="172720" y="209550"/>
                  </a:lnTo>
                  <a:lnTo>
                    <a:pt x="175260" y="220980"/>
                  </a:lnTo>
                  <a:lnTo>
                    <a:pt x="175260" y="234950"/>
                  </a:lnTo>
                  <a:lnTo>
                    <a:pt x="176530" y="250190"/>
                  </a:lnTo>
                  <a:lnTo>
                    <a:pt x="175260" y="262890"/>
                  </a:lnTo>
                  <a:lnTo>
                    <a:pt x="173990" y="274320"/>
                  </a:lnTo>
                  <a:lnTo>
                    <a:pt x="170180" y="284480"/>
                  </a:lnTo>
                  <a:lnTo>
                    <a:pt x="163830" y="307340"/>
                  </a:lnTo>
                  <a:lnTo>
                    <a:pt x="160020" y="318770"/>
                  </a:lnTo>
                  <a:lnTo>
                    <a:pt x="154940" y="331470"/>
                  </a:lnTo>
                  <a:lnTo>
                    <a:pt x="148590" y="342900"/>
                  </a:lnTo>
                  <a:lnTo>
                    <a:pt x="114300" y="393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41300" y="4216400"/>
            <a:ext cx="9740901" cy="812801"/>
            <a:chOff x="241300" y="4216400"/>
            <a:chExt cx="9740901" cy="812801"/>
          </a:xfrm>
        </p:grpSpPr>
        <p:sp>
          <p:nvSpPr>
            <p:cNvPr id="60" name="Freeform 59"/>
            <p:cNvSpPr/>
            <p:nvPr/>
          </p:nvSpPr>
          <p:spPr>
            <a:xfrm>
              <a:off x="241300" y="4335780"/>
              <a:ext cx="254001" cy="236221"/>
            </a:xfrm>
            <a:custGeom>
              <a:avLst/>
              <a:gdLst/>
              <a:ahLst/>
              <a:cxnLst/>
              <a:rect l="0" t="0" r="0" b="0"/>
              <a:pathLst>
                <a:path w="254001" h="236221">
                  <a:moveTo>
                    <a:pt x="0" y="7620"/>
                  </a:moveTo>
                  <a:lnTo>
                    <a:pt x="20320" y="1270"/>
                  </a:lnTo>
                  <a:lnTo>
                    <a:pt x="33020" y="0"/>
                  </a:lnTo>
                  <a:lnTo>
                    <a:pt x="49530" y="1270"/>
                  </a:lnTo>
                  <a:lnTo>
                    <a:pt x="80010" y="5080"/>
                  </a:lnTo>
                  <a:lnTo>
                    <a:pt x="90170" y="6350"/>
                  </a:lnTo>
                  <a:lnTo>
                    <a:pt x="97790" y="6350"/>
                  </a:lnTo>
                  <a:lnTo>
                    <a:pt x="106680" y="7620"/>
                  </a:lnTo>
                  <a:lnTo>
                    <a:pt x="114300" y="11430"/>
                  </a:lnTo>
                  <a:lnTo>
                    <a:pt x="123190" y="13970"/>
                  </a:lnTo>
                  <a:lnTo>
                    <a:pt x="130810" y="19050"/>
                  </a:lnTo>
                  <a:lnTo>
                    <a:pt x="139700" y="25400"/>
                  </a:lnTo>
                  <a:lnTo>
                    <a:pt x="148590" y="31750"/>
                  </a:lnTo>
                  <a:lnTo>
                    <a:pt x="152400" y="39370"/>
                  </a:lnTo>
                  <a:lnTo>
                    <a:pt x="153670" y="46990"/>
                  </a:lnTo>
                  <a:lnTo>
                    <a:pt x="153670" y="54610"/>
                  </a:lnTo>
                  <a:lnTo>
                    <a:pt x="151130" y="62230"/>
                  </a:lnTo>
                  <a:lnTo>
                    <a:pt x="148590" y="67310"/>
                  </a:lnTo>
                  <a:lnTo>
                    <a:pt x="146050" y="73660"/>
                  </a:lnTo>
                  <a:lnTo>
                    <a:pt x="139700" y="77470"/>
                  </a:lnTo>
                  <a:lnTo>
                    <a:pt x="130810" y="82550"/>
                  </a:lnTo>
                  <a:lnTo>
                    <a:pt x="121920" y="87630"/>
                  </a:lnTo>
                  <a:lnTo>
                    <a:pt x="110490" y="95250"/>
                  </a:lnTo>
                  <a:lnTo>
                    <a:pt x="99060" y="104140"/>
                  </a:lnTo>
                  <a:lnTo>
                    <a:pt x="87630" y="114300"/>
                  </a:lnTo>
                  <a:lnTo>
                    <a:pt x="76200" y="121920"/>
                  </a:lnTo>
                  <a:lnTo>
                    <a:pt x="66040" y="129540"/>
                  </a:lnTo>
                  <a:lnTo>
                    <a:pt x="57150" y="135890"/>
                  </a:lnTo>
                  <a:lnTo>
                    <a:pt x="52070" y="143510"/>
                  </a:lnTo>
                  <a:lnTo>
                    <a:pt x="50800" y="153670"/>
                  </a:lnTo>
                  <a:lnTo>
                    <a:pt x="50800" y="163830"/>
                  </a:lnTo>
                  <a:lnTo>
                    <a:pt x="53340" y="171450"/>
                  </a:lnTo>
                  <a:lnTo>
                    <a:pt x="58420" y="175260"/>
                  </a:lnTo>
                  <a:lnTo>
                    <a:pt x="64770" y="179070"/>
                  </a:lnTo>
                  <a:lnTo>
                    <a:pt x="72390" y="182880"/>
                  </a:lnTo>
                  <a:lnTo>
                    <a:pt x="82550" y="186690"/>
                  </a:lnTo>
                  <a:lnTo>
                    <a:pt x="92710" y="190500"/>
                  </a:lnTo>
                  <a:lnTo>
                    <a:pt x="102870" y="194310"/>
                  </a:lnTo>
                  <a:lnTo>
                    <a:pt x="111760" y="198120"/>
                  </a:lnTo>
                  <a:lnTo>
                    <a:pt x="130810" y="207010"/>
                  </a:lnTo>
                  <a:lnTo>
                    <a:pt x="147320" y="214630"/>
                  </a:lnTo>
                  <a:lnTo>
                    <a:pt x="162560" y="219710"/>
                  </a:lnTo>
                  <a:lnTo>
                    <a:pt x="180340" y="223520"/>
                  </a:lnTo>
                  <a:lnTo>
                    <a:pt x="254000" y="2362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495300" y="4216400"/>
              <a:ext cx="148591" cy="393701"/>
            </a:xfrm>
            <a:custGeom>
              <a:avLst/>
              <a:gdLst/>
              <a:ahLst/>
              <a:cxnLst/>
              <a:rect l="0" t="0" r="0" b="0"/>
              <a:pathLst>
                <a:path w="148591" h="393701">
                  <a:moveTo>
                    <a:pt x="0" y="0"/>
                  </a:moveTo>
                  <a:lnTo>
                    <a:pt x="24130" y="48260"/>
                  </a:lnTo>
                  <a:lnTo>
                    <a:pt x="35560" y="66040"/>
                  </a:lnTo>
                  <a:lnTo>
                    <a:pt x="50800" y="86360"/>
                  </a:lnTo>
                  <a:lnTo>
                    <a:pt x="67310" y="107950"/>
                  </a:lnTo>
                  <a:lnTo>
                    <a:pt x="80010" y="127000"/>
                  </a:lnTo>
                  <a:lnTo>
                    <a:pt x="90170" y="144780"/>
                  </a:lnTo>
                  <a:lnTo>
                    <a:pt x="97790" y="160020"/>
                  </a:lnTo>
                  <a:lnTo>
                    <a:pt x="106680" y="173990"/>
                  </a:lnTo>
                  <a:lnTo>
                    <a:pt x="114300" y="187960"/>
                  </a:lnTo>
                  <a:lnTo>
                    <a:pt x="123190" y="201930"/>
                  </a:lnTo>
                  <a:lnTo>
                    <a:pt x="129540" y="217170"/>
                  </a:lnTo>
                  <a:lnTo>
                    <a:pt x="135890" y="234950"/>
                  </a:lnTo>
                  <a:lnTo>
                    <a:pt x="140970" y="254000"/>
                  </a:lnTo>
                  <a:lnTo>
                    <a:pt x="144780" y="269240"/>
                  </a:lnTo>
                  <a:lnTo>
                    <a:pt x="147320" y="283210"/>
                  </a:lnTo>
                  <a:lnTo>
                    <a:pt x="148590" y="294640"/>
                  </a:lnTo>
                  <a:lnTo>
                    <a:pt x="148590" y="304800"/>
                  </a:lnTo>
                  <a:lnTo>
                    <a:pt x="147320" y="314960"/>
                  </a:lnTo>
                  <a:lnTo>
                    <a:pt x="144780" y="323850"/>
                  </a:lnTo>
                  <a:lnTo>
                    <a:pt x="139700" y="334010"/>
                  </a:lnTo>
                  <a:lnTo>
                    <a:pt x="134620" y="345440"/>
                  </a:lnTo>
                  <a:lnTo>
                    <a:pt x="128270" y="358140"/>
                  </a:lnTo>
                  <a:lnTo>
                    <a:pt x="119380" y="367030"/>
                  </a:lnTo>
                  <a:lnTo>
                    <a:pt x="109220" y="374650"/>
                  </a:lnTo>
                  <a:lnTo>
                    <a:pt x="97790" y="381000"/>
                  </a:lnTo>
                  <a:lnTo>
                    <a:pt x="86360" y="384810"/>
                  </a:lnTo>
                  <a:lnTo>
                    <a:pt x="74930" y="387350"/>
                  </a:lnTo>
                  <a:lnTo>
                    <a:pt x="38100" y="393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889000" y="4419600"/>
              <a:ext cx="303531" cy="270511"/>
            </a:xfrm>
            <a:custGeom>
              <a:avLst/>
              <a:gdLst/>
              <a:ahLst/>
              <a:cxnLst/>
              <a:rect l="0" t="0" r="0" b="0"/>
              <a:pathLst>
                <a:path w="303531" h="270511">
                  <a:moveTo>
                    <a:pt x="0" y="0"/>
                  </a:moveTo>
                  <a:lnTo>
                    <a:pt x="0" y="109220"/>
                  </a:lnTo>
                  <a:lnTo>
                    <a:pt x="1270" y="128270"/>
                  </a:lnTo>
                  <a:lnTo>
                    <a:pt x="3810" y="144780"/>
                  </a:lnTo>
                  <a:lnTo>
                    <a:pt x="6350" y="160020"/>
                  </a:lnTo>
                  <a:lnTo>
                    <a:pt x="10160" y="173990"/>
                  </a:lnTo>
                  <a:lnTo>
                    <a:pt x="13970" y="187960"/>
                  </a:lnTo>
                  <a:lnTo>
                    <a:pt x="17780" y="201930"/>
                  </a:lnTo>
                  <a:lnTo>
                    <a:pt x="21590" y="212090"/>
                  </a:lnTo>
                  <a:lnTo>
                    <a:pt x="25400" y="220980"/>
                  </a:lnTo>
                  <a:lnTo>
                    <a:pt x="30480" y="227330"/>
                  </a:lnTo>
                  <a:lnTo>
                    <a:pt x="35560" y="234950"/>
                  </a:lnTo>
                  <a:lnTo>
                    <a:pt x="41910" y="242570"/>
                  </a:lnTo>
                  <a:lnTo>
                    <a:pt x="49530" y="250190"/>
                  </a:lnTo>
                  <a:lnTo>
                    <a:pt x="57150" y="254000"/>
                  </a:lnTo>
                  <a:lnTo>
                    <a:pt x="64770" y="255270"/>
                  </a:lnTo>
                  <a:lnTo>
                    <a:pt x="72390" y="255270"/>
                  </a:lnTo>
                  <a:lnTo>
                    <a:pt x="80010" y="251460"/>
                  </a:lnTo>
                  <a:lnTo>
                    <a:pt x="85090" y="246380"/>
                  </a:lnTo>
                  <a:lnTo>
                    <a:pt x="91440" y="241300"/>
                  </a:lnTo>
                  <a:lnTo>
                    <a:pt x="97790" y="231140"/>
                  </a:lnTo>
                  <a:lnTo>
                    <a:pt x="104140" y="218440"/>
                  </a:lnTo>
                  <a:lnTo>
                    <a:pt x="118110" y="193040"/>
                  </a:lnTo>
                  <a:lnTo>
                    <a:pt x="129540" y="172720"/>
                  </a:lnTo>
                  <a:lnTo>
                    <a:pt x="133350" y="161290"/>
                  </a:lnTo>
                  <a:lnTo>
                    <a:pt x="134620" y="149860"/>
                  </a:lnTo>
                  <a:lnTo>
                    <a:pt x="137160" y="138430"/>
                  </a:lnTo>
                  <a:lnTo>
                    <a:pt x="138430" y="138430"/>
                  </a:lnTo>
                  <a:lnTo>
                    <a:pt x="142240" y="147320"/>
                  </a:lnTo>
                  <a:lnTo>
                    <a:pt x="146050" y="161290"/>
                  </a:lnTo>
                  <a:lnTo>
                    <a:pt x="147320" y="173990"/>
                  </a:lnTo>
                  <a:lnTo>
                    <a:pt x="149860" y="185420"/>
                  </a:lnTo>
                  <a:lnTo>
                    <a:pt x="149860" y="195580"/>
                  </a:lnTo>
                  <a:lnTo>
                    <a:pt x="152400" y="205740"/>
                  </a:lnTo>
                  <a:lnTo>
                    <a:pt x="154940" y="214630"/>
                  </a:lnTo>
                  <a:lnTo>
                    <a:pt x="158750" y="223520"/>
                  </a:lnTo>
                  <a:lnTo>
                    <a:pt x="165100" y="232410"/>
                  </a:lnTo>
                  <a:lnTo>
                    <a:pt x="173990" y="241300"/>
                  </a:lnTo>
                  <a:lnTo>
                    <a:pt x="182880" y="248920"/>
                  </a:lnTo>
                  <a:lnTo>
                    <a:pt x="193040" y="256540"/>
                  </a:lnTo>
                  <a:lnTo>
                    <a:pt x="201930" y="262890"/>
                  </a:lnTo>
                  <a:lnTo>
                    <a:pt x="210820" y="267970"/>
                  </a:lnTo>
                  <a:lnTo>
                    <a:pt x="220980" y="270510"/>
                  </a:lnTo>
                  <a:lnTo>
                    <a:pt x="232410" y="270510"/>
                  </a:lnTo>
                  <a:lnTo>
                    <a:pt x="243840" y="269240"/>
                  </a:lnTo>
                  <a:lnTo>
                    <a:pt x="252730" y="265430"/>
                  </a:lnTo>
                  <a:lnTo>
                    <a:pt x="260350" y="260350"/>
                  </a:lnTo>
                  <a:lnTo>
                    <a:pt x="266700" y="254000"/>
                  </a:lnTo>
                  <a:lnTo>
                    <a:pt x="271780" y="246380"/>
                  </a:lnTo>
                  <a:lnTo>
                    <a:pt x="276860" y="240030"/>
                  </a:lnTo>
                  <a:lnTo>
                    <a:pt x="281940" y="231140"/>
                  </a:lnTo>
                  <a:lnTo>
                    <a:pt x="287020" y="224790"/>
                  </a:lnTo>
                  <a:lnTo>
                    <a:pt x="292100" y="219710"/>
                  </a:lnTo>
                  <a:lnTo>
                    <a:pt x="295910" y="213360"/>
                  </a:lnTo>
                  <a:lnTo>
                    <a:pt x="298450" y="205740"/>
                  </a:lnTo>
                  <a:lnTo>
                    <a:pt x="300990" y="196850"/>
                  </a:lnTo>
                  <a:lnTo>
                    <a:pt x="302260" y="186690"/>
                  </a:lnTo>
                  <a:lnTo>
                    <a:pt x="303530" y="173990"/>
                  </a:lnTo>
                  <a:lnTo>
                    <a:pt x="303530" y="160020"/>
                  </a:lnTo>
                  <a:lnTo>
                    <a:pt x="303530" y="144780"/>
                  </a:lnTo>
                  <a:lnTo>
                    <a:pt x="302260" y="133350"/>
                  </a:lnTo>
                  <a:lnTo>
                    <a:pt x="300990" y="124460"/>
                  </a:lnTo>
                  <a:lnTo>
                    <a:pt x="298450" y="116840"/>
                  </a:lnTo>
                  <a:lnTo>
                    <a:pt x="294640" y="109220"/>
                  </a:lnTo>
                  <a:lnTo>
                    <a:pt x="287020" y="92710"/>
                  </a:lnTo>
                  <a:lnTo>
                    <a:pt x="274320" y="67310"/>
                  </a:lnTo>
                  <a:lnTo>
                    <a:pt x="271780" y="60960"/>
                  </a:lnTo>
                  <a:lnTo>
                    <a:pt x="270510" y="54610"/>
                  </a:lnTo>
                  <a:lnTo>
                    <a:pt x="269240" y="49530"/>
                  </a:lnTo>
                  <a:lnTo>
                    <a:pt x="264160" y="40640"/>
                  </a:lnTo>
                  <a:lnTo>
                    <a:pt x="256540" y="31750"/>
                  </a:lnTo>
                  <a:lnTo>
                    <a:pt x="2032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1262380" y="4525010"/>
              <a:ext cx="198121" cy="199391"/>
            </a:xfrm>
            <a:custGeom>
              <a:avLst/>
              <a:gdLst/>
              <a:ahLst/>
              <a:cxnLst/>
              <a:rect l="0" t="0" r="0" b="0"/>
              <a:pathLst>
                <a:path w="198121" h="199391">
                  <a:moveTo>
                    <a:pt x="121920" y="46990"/>
                  </a:moveTo>
                  <a:lnTo>
                    <a:pt x="121920" y="26670"/>
                  </a:lnTo>
                  <a:lnTo>
                    <a:pt x="119380" y="19050"/>
                  </a:lnTo>
                  <a:lnTo>
                    <a:pt x="114300" y="12700"/>
                  </a:lnTo>
                  <a:lnTo>
                    <a:pt x="107950" y="7620"/>
                  </a:lnTo>
                  <a:lnTo>
                    <a:pt x="101600" y="3810"/>
                  </a:lnTo>
                  <a:lnTo>
                    <a:pt x="93980" y="1270"/>
                  </a:lnTo>
                  <a:lnTo>
                    <a:pt x="86360" y="0"/>
                  </a:lnTo>
                  <a:lnTo>
                    <a:pt x="74930" y="0"/>
                  </a:lnTo>
                  <a:lnTo>
                    <a:pt x="59690" y="1270"/>
                  </a:lnTo>
                  <a:lnTo>
                    <a:pt x="41910" y="3810"/>
                  </a:lnTo>
                  <a:lnTo>
                    <a:pt x="29210" y="10160"/>
                  </a:lnTo>
                  <a:lnTo>
                    <a:pt x="19050" y="17780"/>
                  </a:lnTo>
                  <a:lnTo>
                    <a:pt x="11430" y="27940"/>
                  </a:lnTo>
                  <a:lnTo>
                    <a:pt x="5080" y="36830"/>
                  </a:lnTo>
                  <a:lnTo>
                    <a:pt x="2540" y="45720"/>
                  </a:lnTo>
                  <a:lnTo>
                    <a:pt x="0" y="54610"/>
                  </a:lnTo>
                  <a:lnTo>
                    <a:pt x="0" y="63500"/>
                  </a:lnTo>
                  <a:lnTo>
                    <a:pt x="1270" y="72390"/>
                  </a:lnTo>
                  <a:lnTo>
                    <a:pt x="2540" y="80010"/>
                  </a:lnTo>
                  <a:lnTo>
                    <a:pt x="6350" y="87630"/>
                  </a:lnTo>
                  <a:lnTo>
                    <a:pt x="8890" y="93980"/>
                  </a:lnTo>
                  <a:lnTo>
                    <a:pt x="12700" y="99060"/>
                  </a:lnTo>
                  <a:lnTo>
                    <a:pt x="19050" y="104140"/>
                  </a:lnTo>
                  <a:lnTo>
                    <a:pt x="27940" y="109220"/>
                  </a:lnTo>
                  <a:lnTo>
                    <a:pt x="38100" y="114300"/>
                  </a:lnTo>
                  <a:lnTo>
                    <a:pt x="48260" y="116840"/>
                  </a:lnTo>
                  <a:lnTo>
                    <a:pt x="57150" y="119380"/>
                  </a:lnTo>
                  <a:lnTo>
                    <a:pt x="66040" y="120650"/>
                  </a:lnTo>
                  <a:lnTo>
                    <a:pt x="74930" y="119380"/>
                  </a:lnTo>
                  <a:lnTo>
                    <a:pt x="83820" y="118110"/>
                  </a:lnTo>
                  <a:lnTo>
                    <a:pt x="91440" y="115570"/>
                  </a:lnTo>
                  <a:lnTo>
                    <a:pt x="99060" y="110490"/>
                  </a:lnTo>
                  <a:lnTo>
                    <a:pt x="105410" y="105410"/>
                  </a:lnTo>
                  <a:lnTo>
                    <a:pt x="110490" y="99060"/>
                  </a:lnTo>
                  <a:lnTo>
                    <a:pt x="115570" y="91440"/>
                  </a:lnTo>
                  <a:lnTo>
                    <a:pt x="120650" y="83820"/>
                  </a:lnTo>
                  <a:lnTo>
                    <a:pt x="125730" y="76200"/>
                  </a:lnTo>
                  <a:lnTo>
                    <a:pt x="129540" y="73660"/>
                  </a:lnTo>
                  <a:lnTo>
                    <a:pt x="134620" y="73660"/>
                  </a:lnTo>
                  <a:lnTo>
                    <a:pt x="138430" y="77470"/>
                  </a:lnTo>
                  <a:lnTo>
                    <a:pt x="140970" y="85090"/>
                  </a:lnTo>
                  <a:lnTo>
                    <a:pt x="143510" y="92710"/>
                  </a:lnTo>
                  <a:lnTo>
                    <a:pt x="144780" y="102870"/>
                  </a:lnTo>
                  <a:lnTo>
                    <a:pt x="148590" y="115570"/>
                  </a:lnTo>
                  <a:lnTo>
                    <a:pt x="153670" y="129540"/>
                  </a:lnTo>
                  <a:lnTo>
                    <a:pt x="160020" y="144780"/>
                  </a:lnTo>
                  <a:lnTo>
                    <a:pt x="165100" y="154940"/>
                  </a:lnTo>
                  <a:lnTo>
                    <a:pt x="171450" y="165100"/>
                  </a:lnTo>
                  <a:lnTo>
                    <a:pt x="198120" y="1993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1541780" y="4483100"/>
              <a:ext cx="121921" cy="199391"/>
            </a:xfrm>
            <a:custGeom>
              <a:avLst/>
              <a:gdLst/>
              <a:ahLst/>
              <a:cxnLst/>
              <a:rect l="0" t="0" r="0" b="0"/>
              <a:pathLst>
                <a:path w="121921" h="199391">
                  <a:moveTo>
                    <a:pt x="7620" y="25400"/>
                  </a:moveTo>
                  <a:lnTo>
                    <a:pt x="1270" y="39370"/>
                  </a:lnTo>
                  <a:lnTo>
                    <a:pt x="0" y="58420"/>
                  </a:lnTo>
                  <a:lnTo>
                    <a:pt x="1270" y="86360"/>
                  </a:lnTo>
                  <a:lnTo>
                    <a:pt x="3810" y="121920"/>
                  </a:lnTo>
                  <a:lnTo>
                    <a:pt x="6350" y="147320"/>
                  </a:lnTo>
                  <a:lnTo>
                    <a:pt x="8890" y="167640"/>
                  </a:lnTo>
                  <a:lnTo>
                    <a:pt x="12700" y="184150"/>
                  </a:lnTo>
                  <a:lnTo>
                    <a:pt x="16510" y="193040"/>
                  </a:lnTo>
                  <a:lnTo>
                    <a:pt x="20320" y="198120"/>
                  </a:lnTo>
                  <a:lnTo>
                    <a:pt x="25400" y="199390"/>
                  </a:lnTo>
                  <a:lnTo>
                    <a:pt x="29210" y="198120"/>
                  </a:lnTo>
                  <a:lnTo>
                    <a:pt x="33020" y="194310"/>
                  </a:lnTo>
                  <a:lnTo>
                    <a:pt x="36830" y="189230"/>
                  </a:lnTo>
                  <a:lnTo>
                    <a:pt x="43180" y="180340"/>
                  </a:lnTo>
                  <a:lnTo>
                    <a:pt x="57150" y="161290"/>
                  </a:lnTo>
                  <a:lnTo>
                    <a:pt x="63500" y="143510"/>
                  </a:lnTo>
                  <a:lnTo>
                    <a:pt x="68580" y="123190"/>
                  </a:lnTo>
                  <a:lnTo>
                    <a:pt x="73660" y="99060"/>
                  </a:lnTo>
                  <a:lnTo>
                    <a:pt x="78740" y="80010"/>
                  </a:lnTo>
                  <a:lnTo>
                    <a:pt x="82550" y="64770"/>
                  </a:lnTo>
                  <a:lnTo>
                    <a:pt x="87630" y="52070"/>
                  </a:lnTo>
                  <a:lnTo>
                    <a:pt x="91440" y="39370"/>
                  </a:lnTo>
                  <a:lnTo>
                    <a:pt x="96520" y="29210"/>
                  </a:lnTo>
                  <a:lnTo>
                    <a:pt x="12192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1676400" y="4512310"/>
              <a:ext cx="190501" cy="212091"/>
            </a:xfrm>
            <a:custGeom>
              <a:avLst/>
              <a:gdLst/>
              <a:ahLst/>
              <a:cxnLst/>
              <a:rect l="0" t="0" r="0" b="0"/>
              <a:pathLst>
                <a:path w="190501" h="212091">
                  <a:moveTo>
                    <a:pt x="0" y="97790"/>
                  </a:moveTo>
                  <a:lnTo>
                    <a:pt x="26670" y="91440"/>
                  </a:lnTo>
                  <a:lnTo>
                    <a:pt x="38100" y="88900"/>
                  </a:lnTo>
                  <a:lnTo>
                    <a:pt x="48260" y="87630"/>
                  </a:lnTo>
                  <a:lnTo>
                    <a:pt x="57150" y="86360"/>
                  </a:lnTo>
                  <a:lnTo>
                    <a:pt x="67310" y="85090"/>
                  </a:lnTo>
                  <a:lnTo>
                    <a:pt x="78740" y="82550"/>
                  </a:lnTo>
                  <a:lnTo>
                    <a:pt x="90170" y="78740"/>
                  </a:lnTo>
                  <a:lnTo>
                    <a:pt x="100330" y="73660"/>
                  </a:lnTo>
                  <a:lnTo>
                    <a:pt x="107950" y="67310"/>
                  </a:lnTo>
                  <a:lnTo>
                    <a:pt x="114300" y="60960"/>
                  </a:lnTo>
                  <a:lnTo>
                    <a:pt x="119380" y="52070"/>
                  </a:lnTo>
                  <a:lnTo>
                    <a:pt x="124460" y="41910"/>
                  </a:lnTo>
                  <a:lnTo>
                    <a:pt x="129540" y="30480"/>
                  </a:lnTo>
                  <a:lnTo>
                    <a:pt x="130810" y="21590"/>
                  </a:lnTo>
                  <a:lnTo>
                    <a:pt x="128270" y="15240"/>
                  </a:lnTo>
                  <a:lnTo>
                    <a:pt x="123190" y="8890"/>
                  </a:lnTo>
                  <a:lnTo>
                    <a:pt x="118110" y="5080"/>
                  </a:lnTo>
                  <a:lnTo>
                    <a:pt x="110490" y="1270"/>
                  </a:lnTo>
                  <a:lnTo>
                    <a:pt x="102870" y="0"/>
                  </a:lnTo>
                  <a:lnTo>
                    <a:pt x="97790" y="0"/>
                  </a:lnTo>
                  <a:lnTo>
                    <a:pt x="91440" y="1270"/>
                  </a:lnTo>
                  <a:lnTo>
                    <a:pt x="86360" y="3810"/>
                  </a:lnTo>
                  <a:lnTo>
                    <a:pt x="81280" y="10160"/>
                  </a:lnTo>
                  <a:lnTo>
                    <a:pt x="77470" y="17780"/>
                  </a:lnTo>
                  <a:lnTo>
                    <a:pt x="72390" y="27940"/>
                  </a:lnTo>
                  <a:lnTo>
                    <a:pt x="69850" y="36830"/>
                  </a:lnTo>
                  <a:lnTo>
                    <a:pt x="67310" y="45720"/>
                  </a:lnTo>
                  <a:lnTo>
                    <a:pt x="66040" y="54610"/>
                  </a:lnTo>
                  <a:lnTo>
                    <a:pt x="67310" y="63500"/>
                  </a:lnTo>
                  <a:lnTo>
                    <a:pt x="68580" y="72390"/>
                  </a:lnTo>
                  <a:lnTo>
                    <a:pt x="71120" y="81280"/>
                  </a:lnTo>
                  <a:lnTo>
                    <a:pt x="73660" y="88900"/>
                  </a:lnTo>
                  <a:lnTo>
                    <a:pt x="77470" y="97790"/>
                  </a:lnTo>
                  <a:lnTo>
                    <a:pt x="81280" y="106680"/>
                  </a:lnTo>
                  <a:lnTo>
                    <a:pt x="85090" y="113030"/>
                  </a:lnTo>
                  <a:lnTo>
                    <a:pt x="88900" y="119380"/>
                  </a:lnTo>
                  <a:lnTo>
                    <a:pt x="93980" y="124460"/>
                  </a:lnTo>
                  <a:lnTo>
                    <a:pt x="97790" y="130810"/>
                  </a:lnTo>
                  <a:lnTo>
                    <a:pt x="101600" y="138430"/>
                  </a:lnTo>
                  <a:lnTo>
                    <a:pt x="105410" y="146050"/>
                  </a:lnTo>
                  <a:lnTo>
                    <a:pt x="114300" y="162560"/>
                  </a:lnTo>
                  <a:lnTo>
                    <a:pt x="118110" y="170180"/>
                  </a:lnTo>
                  <a:lnTo>
                    <a:pt x="124460" y="175260"/>
                  </a:lnTo>
                  <a:lnTo>
                    <a:pt x="130810" y="179070"/>
                  </a:lnTo>
                  <a:lnTo>
                    <a:pt x="138430" y="181610"/>
                  </a:lnTo>
                  <a:lnTo>
                    <a:pt x="146050" y="185420"/>
                  </a:lnTo>
                  <a:lnTo>
                    <a:pt x="153670" y="187960"/>
                  </a:lnTo>
                  <a:lnTo>
                    <a:pt x="161290" y="191770"/>
                  </a:lnTo>
                  <a:lnTo>
                    <a:pt x="168910" y="195580"/>
                  </a:lnTo>
                  <a:lnTo>
                    <a:pt x="173990" y="199390"/>
                  </a:lnTo>
                  <a:lnTo>
                    <a:pt x="190500" y="2120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1968500" y="4368800"/>
              <a:ext cx="215901" cy="355601"/>
            </a:xfrm>
            <a:custGeom>
              <a:avLst/>
              <a:gdLst/>
              <a:ahLst/>
              <a:cxnLst/>
              <a:rect l="0" t="0" r="0" b="0"/>
              <a:pathLst>
                <a:path w="215901" h="355601">
                  <a:moveTo>
                    <a:pt x="0" y="0"/>
                  </a:moveTo>
                  <a:lnTo>
                    <a:pt x="0" y="120650"/>
                  </a:lnTo>
                  <a:lnTo>
                    <a:pt x="1270" y="143510"/>
                  </a:lnTo>
                  <a:lnTo>
                    <a:pt x="3810" y="167640"/>
                  </a:lnTo>
                  <a:lnTo>
                    <a:pt x="6350" y="191770"/>
                  </a:lnTo>
                  <a:lnTo>
                    <a:pt x="11430" y="212090"/>
                  </a:lnTo>
                  <a:lnTo>
                    <a:pt x="17780" y="227330"/>
                  </a:lnTo>
                  <a:lnTo>
                    <a:pt x="54610" y="299720"/>
                  </a:lnTo>
                  <a:lnTo>
                    <a:pt x="62230" y="307340"/>
                  </a:lnTo>
                  <a:lnTo>
                    <a:pt x="71120" y="313690"/>
                  </a:lnTo>
                  <a:lnTo>
                    <a:pt x="81280" y="318770"/>
                  </a:lnTo>
                  <a:lnTo>
                    <a:pt x="90170" y="322580"/>
                  </a:lnTo>
                  <a:lnTo>
                    <a:pt x="100330" y="325120"/>
                  </a:lnTo>
                  <a:lnTo>
                    <a:pt x="109220" y="326390"/>
                  </a:lnTo>
                  <a:lnTo>
                    <a:pt x="118110" y="325120"/>
                  </a:lnTo>
                  <a:lnTo>
                    <a:pt x="127000" y="321310"/>
                  </a:lnTo>
                  <a:lnTo>
                    <a:pt x="134620" y="316230"/>
                  </a:lnTo>
                  <a:lnTo>
                    <a:pt x="142240" y="309880"/>
                  </a:lnTo>
                  <a:lnTo>
                    <a:pt x="148590" y="302260"/>
                  </a:lnTo>
                  <a:lnTo>
                    <a:pt x="153670" y="294640"/>
                  </a:lnTo>
                  <a:lnTo>
                    <a:pt x="158750" y="288290"/>
                  </a:lnTo>
                  <a:lnTo>
                    <a:pt x="163830" y="281940"/>
                  </a:lnTo>
                  <a:lnTo>
                    <a:pt x="168910" y="276860"/>
                  </a:lnTo>
                  <a:lnTo>
                    <a:pt x="171450" y="267970"/>
                  </a:lnTo>
                  <a:lnTo>
                    <a:pt x="173990" y="256540"/>
                  </a:lnTo>
                  <a:lnTo>
                    <a:pt x="175260" y="242570"/>
                  </a:lnTo>
                  <a:lnTo>
                    <a:pt x="173990" y="231140"/>
                  </a:lnTo>
                  <a:lnTo>
                    <a:pt x="172720" y="219710"/>
                  </a:lnTo>
                  <a:lnTo>
                    <a:pt x="170180" y="210820"/>
                  </a:lnTo>
                  <a:lnTo>
                    <a:pt x="167640" y="200660"/>
                  </a:lnTo>
                  <a:lnTo>
                    <a:pt x="163830" y="191770"/>
                  </a:lnTo>
                  <a:lnTo>
                    <a:pt x="160020" y="182880"/>
                  </a:lnTo>
                  <a:lnTo>
                    <a:pt x="151130" y="177800"/>
                  </a:lnTo>
                  <a:lnTo>
                    <a:pt x="140970" y="176530"/>
                  </a:lnTo>
                  <a:lnTo>
                    <a:pt x="128270" y="176530"/>
                  </a:lnTo>
                  <a:lnTo>
                    <a:pt x="118110" y="180340"/>
                  </a:lnTo>
                  <a:lnTo>
                    <a:pt x="109220" y="185420"/>
                  </a:lnTo>
                  <a:lnTo>
                    <a:pt x="102870" y="190500"/>
                  </a:lnTo>
                  <a:lnTo>
                    <a:pt x="97790" y="198120"/>
                  </a:lnTo>
                  <a:lnTo>
                    <a:pt x="95250" y="205740"/>
                  </a:lnTo>
                  <a:lnTo>
                    <a:pt x="92710" y="213360"/>
                  </a:lnTo>
                  <a:lnTo>
                    <a:pt x="92710" y="222250"/>
                  </a:lnTo>
                  <a:lnTo>
                    <a:pt x="93980" y="232410"/>
                  </a:lnTo>
                  <a:lnTo>
                    <a:pt x="96520" y="243840"/>
                  </a:lnTo>
                  <a:lnTo>
                    <a:pt x="100330" y="254000"/>
                  </a:lnTo>
                  <a:lnTo>
                    <a:pt x="102870" y="264160"/>
                  </a:lnTo>
                  <a:lnTo>
                    <a:pt x="106680" y="273050"/>
                  </a:lnTo>
                  <a:lnTo>
                    <a:pt x="111760" y="284480"/>
                  </a:lnTo>
                  <a:lnTo>
                    <a:pt x="118110" y="294640"/>
                  </a:lnTo>
                  <a:lnTo>
                    <a:pt x="125730" y="307340"/>
                  </a:lnTo>
                  <a:lnTo>
                    <a:pt x="134620" y="316230"/>
                  </a:lnTo>
                  <a:lnTo>
                    <a:pt x="144780" y="323850"/>
                  </a:lnTo>
                  <a:lnTo>
                    <a:pt x="156210" y="330200"/>
                  </a:lnTo>
                  <a:lnTo>
                    <a:pt x="175260" y="340360"/>
                  </a:lnTo>
                  <a:lnTo>
                    <a:pt x="215900" y="355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260600" y="4570730"/>
              <a:ext cx="152401" cy="166371"/>
            </a:xfrm>
            <a:custGeom>
              <a:avLst/>
              <a:gdLst/>
              <a:ahLst/>
              <a:cxnLst/>
              <a:rect l="0" t="0" r="0" b="0"/>
              <a:pathLst>
                <a:path w="152401" h="166371">
                  <a:moveTo>
                    <a:pt x="0" y="1270"/>
                  </a:moveTo>
                  <a:lnTo>
                    <a:pt x="0" y="118110"/>
                  </a:lnTo>
                  <a:lnTo>
                    <a:pt x="1270" y="127000"/>
                  </a:lnTo>
                  <a:lnTo>
                    <a:pt x="3810" y="130810"/>
                  </a:lnTo>
                  <a:lnTo>
                    <a:pt x="6350" y="129540"/>
                  </a:lnTo>
                  <a:lnTo>
                    <a:pt x="10160" y="127000"/>
                  </a:lnTo>
                  <a:lnTo>
                    <a:pt x="13970" y="121920"/>
                  </a:lnTo>
                  <a:lnTo>
                    <a:pt x="17780" y="115570"/>
                  </a:lnTo>
                  <a:lnTo>
                    <a:pt x="22860" y="104140"/>
                  </a:lnTo>
                  <a:lnTo>
                    <a:pt x="29210" y="90170"/>
                  </a:lnTo>
                  <a:lnTo>
                    <a:pt x="43180" y="58420"/>
                  </a:lnTo>
                  <a:lnTo>
                    <a:pt x="53340" y="35560"/>
                  </a:lnTo>
                  <a:lnTo>
                    <a:pt x="67310" y="6350"/>
                  </a:lnTo>
                  <a:lnTo>
                    <a:pt x="74930" y="2540"/>
                  </a:lnTo>
                  <a:lnTo>
                    <a:pt x="83820" y="0"/>
                  </a:lnTo>
                  <a:lnTo>
                    <a:pt x="93980" y="1270"/>
                  </a:lnTo>
                  <a:lnTo>
                    <a:pt x="100330" y="2540"/>
                  </a:lnTo>
                  <a:lnTo>
                    <a:pt x="105410" y="5080"/>
                  </a:lnTo>
                  <a:lnTo>
                    <a:pt x="107950" y="7620"/>
                  </a:lnTo>
                  <a:lnTo>
                    <a:pt x="111760" y="21590"/>
                  </a:lnTo>
                  <a:lnTo>
                    <a:pt x="115570" y="41910"/>
                  </a:lnTo>
                  <a:lnTo>
                    <a:pt x="119380" y="66040"/>
                  </a:lnTo>
                  <a:lnTo>
                    <a:pt x="121920" y="85090"/>
                  </a:lnTo>
                  <a:lnTo>
                    <a:pt x="123190" y="101600"/>
                  </a:lnTo>
                  <a:lnTo>
                    <a:pt x="124460" y="114300"/>
                  </a:lnTo>
                  <a:lnTo>
                    <a:pt x="127000" y="125730"/>
                  </a:lnTo>
                  <a:lnTo>
                    <a:pt x="129540" y="137160"/>
                  </a:lnTo>
                  <a:lnTo>
                    <a:pt x="152400" y="1663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449830" y="4599940"/>
              <a:ext cx="153671" cy="424181"/>
            </a:xfrm>
            <a:custGeom>
              <a:avLst/>
              <a:gdLst/>
              <a:ahLst/>
              <a:cxnLst/>
              <a:rect l="0" t="0" r="0" b="0"/>
              <a:pathLst>
                <a:path w="153671" h="424181">
                  <a:moveTo>
                    <a:pt x="90170" y="35560"/>
                  </a:moveTo>
                  <a:lnTo>
                    <a:pt x="83820" y="21590"/>
                  </a:lnTo>
                  <a:lnTo>
                    <a:pt x="78740" y="16510"/>
                  </a:lnTo>
                  <a:lnTo>
                    <a:pt x="72390" y="11430"/>
                  </a:lnTo>
                  <a:lnTo>
                    <a:pt x="66040" y="6350"/>
                  </a:lnTo>
                  <a:lnTo>
                    <a:pt x="57150" y="3810"/>
                  </a:lnTo>
                  <a:lnTo>
                    <a:pt x="46990" y="1270"/>
                  </a:lnTo>
                  <a:lnTo>
                    <a:pt x="35560" y="0"/>
                  </a:lnTo>
                  <a:lnTo>
                    <a:pt x="25400" y="1270"/>
                  </a:lnTo>
                  <a:lnTo>
                    <a:pt x="16510" y="2540"/>
                  </a:lnTo>
                  <a:lnTo>
                    <a:pt x="6350" y="5080"/>
                  </a:lnTo>
                  <a:lnTo>
                    <a:pt x="2540" y="10160"/>
                  </a:lnTo>
                  <a:lnTo>
                    <a:pt x="0" y="15240"/>
                  </a:lnTo>
                  <a:lnTo>
                    <a:pt x="1270" y="21590"/>
                  </a:lnTo>
                  <a:lnTo>
                    <a:pt x="5080" y="26670"/>
                  </a:lnTo>
                  <a:lnTo>
                    <a:pt x="12700" y="29210"/>
                  </a:lnTo>
                  <a:lnTo>
                    <a:pt x="21590" y="31750"/>
                  </a:lnTo>
                  <a:lnTo>
                    <a:pt x="30480" y="33020"/>
                  </a:lnTo>
                  <a:lnTo>
                    <a:pt x="39370" y="34290"/>
                  </a:lnTo>
                  <a:lnTo>
                    <a:pt x="46990" y="34290"/>
                  </a:lnTo>
                  <a:lnTo>
                    <a:pt x="55880" y="33020"/>
                  </a:lnTo>
                  <a:lnTo>
                    <a:pt x="64770" y="31750"/>
                  </a:lnTo>
                  <a:lnTo>
                    <a:pt x="73660" y="27940"/>
                  </a:lnTo>
                  <a:lnTo>
                    <a:pt x="80010" y="33020"/>
                  </a:lnTo>
                  <a:lnTo>
                    <a:pt x="86360" y="44450"/>
                  </a:lnTo>
                  <a:lnTo>
                    <a:pt x="91440" y="58420"/>
                  </a:lnTo>
                  <a:lnTo>
                    <a:pt x="96520" y="68580"/>
                  </a:lnTo>
                  <a:lnTo>
                    <a:pt x="101600" y="77470"/>
                  </a:lnTo>
                  <a:lnTo>
                    <a:pt x="106680" y="85090"/>
                  </a:lnTo>
                  <a:lnTo>
                    <a:pt x="110490" y="92710"/>
                  </a:lnTo>
                  <a:lnTo>
                    <a:pt x="115570" y="100330"/>
                  </a:lnTo>
                  <a:lnTo>
                    <a:pt x="119380" y="107950"/>
                  </a:lnTo>
                  <a:lnTo>
                    <a:pt x="121920" y="116840"/>
                  </a:lnTo>
                  <a:lnTo>
                    <a:pt x="124460" y="124460"/>
                  </a:lnTo>
                  <a:lnTo>
                    <a:pt x="125730" y="133350"/>
                  </a:lnTo>
                  <a:lnTo>
                    <a:pt x="128270" y="143510"/>
                  </a:lnTo>
                  <a:lnTo>
                    <a:pt x="130810" y="153670"/>
                  </a:lnTo>
                  <a:lnTo>
                    <a:pt x="134620" y="165100"/>
                  </a:lnTo>
                  <a:lnTo>
                    <a:pt x="135890" y="175260"/>
                  </a:lnTo>
                  <a:lnTo>
                    <a:pt x="138430" y="185420"/>
                  </a:lnTo>
                  <a:lnTo>
                    <a:pt x="138430" y="194310"/>
                  </a:lnTo>
                  <a:lnTo>
                    <a:pt x="140970" y="205740"/>
                  </a:lnTo>
                  <a:lnTo>
                    <a:pt x="143510" y="215900"/>
                  </a:lnTo>
                  <a:lnTo>
                    <a:pt x="147320" y="228600"/>
                  </a:lnTo>
                  <a:lnTo>
                    <a:pt x="149860" y="242570"/>
                  </a:lnTo>
                  <a:lnTo>
                    <a:pt x="151130" y="260350"/>
                  </a:lnTo>
                  <a:lnTo>
                    <a:pt x="152400" y="293370"/>
                  </a:lnTo>
                  <a:lnTo>
                    <a:pt x="153670" y="317500"/>
                  </a:lnTo>
                  <a:lnTo>
                    <a:pt x="152400" y="328930"/>
                  </a:lnTo>
                  <a:lnTo>
                    <a:pt x="149860" y="341630"/>
                  </a:lnTo>
                  <a:lnTo>
                    <a:pt x="147320" y="354330"/>
                  </a:lnTo>
                  <a:lnTo>
                    <a:pt x="142240" y="364490"/>
                  </a:lnTo>
                  <a:lnTo>
                    <a:pt x="135890" y="374650"/>
                  </a:lnTo>
                  <a:lnTo>
                    <a:pt x="129540" y="384810"/>
                  </a:lnTo>
                  <a:lnTo>
                    <a:pt x="123190" y="393700"/>
                  </a:lnTo>
                  <a:lnTo>
                    <a:pt x="118110" y="402590"/>
                  </a:lnTo>
                  <a:lnTo>
                    <a:pt x="113030" y="411480"/>
                  </a:lnTo>
                  <a:lnTo>
                    <a:pt x="106680" y="417830"/>
                  </a:lnTo>
                  <a:lnTo>
                    <a:pt x="100330" y="421640"/>
                  </a:lnTo>
                  <a:lnTo>
                    <a:pt x="92710" y="424180"/>
                  </a:lnTo>
                  <a:lnTo>
                    <a:pt x="85090" y="424180"/>
                  </a:lnTo>
                  <a:lnTo>
                    <a:pt x="76200" y="422910"/>
                  </a:lnTo>
                  <a:lnTo>
                    <a:pt x="68580" y="420370"/>
                  </a:lnTo>
                  <a:lnTo>
                    <a:pt x="59690" y="414020"/>
                  </a:lnTo>
                  <a:lnTo>
                    <a:pt x="52070" y="403860"/>
                  </a:lnTo>
                  <a:lnTo>
                    <a:pt x="43180" y="391160"/>
                  </a:lnTo>
                  <a:lnTo>
                    <a:pt x="36830" y="379730"/>
                  </a:lnTo>
                  <a:lnTo>
                    <a:pt x="30480" y="369570"/>
                  </a:lnTo>
                  <a:lnTo>
                    <a:pt x="25400" y="359410"/>
                  </a:lnTo>
                  <a:lnTo>
                    <a:pt x="21590" y="350520"/>
                  </a:lnTo>
                  <a:lnTo>
                    <a:pt x="19050" y="341630"/>
                  </a:lnTo>
                  <a:lnTo>
                    <a:pt x="17780" y="332740"/>
                  </a:lnTo>
                  <a:lnTo>
                    <a:pt x="15240" y="323850"/>
                  </a:lnTo>
                  <a:lnTo>
                    <a:pt x="11430" y="314960"/>
                  </a:lnTo>
                  <a:lnTo>
                    <a:pt x="7620" y="307340"/>
                  </a:lnTo>
                  <a:lnTo>
                    <a:pt x="7620" y="297180"/>
                  </a:lnTo>
                  <a:lnTo>
                    <a:pt x="7620" y="285750"/>
                  </a:lnTo>
                  <a:lnTo>
                    <a:pt x="10160" y="274320"/>
                  </a:lnTo>
                  <a:lnTo>
                    <a:pt x="13970" y="264160"/>
                  </a:lnTo>
                  <a:lnTo>
                    <a:pt x="20320" y="254000"/>
                  </a:lnTo>
                  <a:lnTo>
                    <a:pt x="26670" y="245110"/>
                  </a:lnTo>
                  <a:lnTo>
                    <a:pt x="33020" y="237490"/>
                  </a:lnTo>
                  <a:lnTo>
                    <a:pt x="40640" y="231140"/>
                  </a:lnTo>
                  <a:lnTo>
                    <a:pt x="49530" y="224790"/>
                  </a:lnTo>
                  <a:lnTo>
                    <a:pt x="58420" y="220980"/>
                  </a:lnTo>
                  <a:lnTo>
                    <a:pt x="68580" y="218440"/>
                  </a:lnTo>
                  <a:lnTo>
                    <a:pt x="80010" y="217170"/>
                  </a:lnTo>
                  <a:lnTo>
                    <a:pt x="91440" y="215900"/>
                  </a:lnTo>
                  <a:lnTo>
                    <a:pt x="104140" y="214630"/>
                  </a:lnTo>
                  <a:lnTo>
                    <a:pt x="153670" y="2133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2679700" y="4470400"/>
              <a:ext cx="38101" cy="279401"/>
            </a:xfrm>
            <a:custGeom>
              <a:avLst/>
              <a:gdLst/>
              <a:ahLst/>
              <a:cxnLst/>
              <a:rect l="0" t="0" r="0" b="0"/>
              <a:pathLst>
                <a:path w="38101" h="279401">
                  <a:moveTo>
                    <a:pt x="0" y="0"/>
                  </a:moveTo>
                  <a:lnTo>
                    <a:pt x="6350" y="13970"/>
                  </a:lnTo>
                  <a:lnTo>
                    <a:pt x="10160" y="21590"/>
                  </a:lnTo>
                  <a:lnTo>
                    <a:pt x="13970" y="31750"/>
                  </a:lnTo>
                  <a:lnTo>
                    <a:pt x="17780" y="41910"/>
                  </a:lnTo>
                  <a:lnTo>
                    <a:pt x="20320" y="54610"/>
                  </a:lnTo>
                  <a:lnTo>
                    <a:pt x="21590" y="68580"/>
                  </a:lnTo>
                  <a:lnTo>
                    <a:pt x="22860" y="83820"/>
                  </a:lnTo>
                  <a:lnTo>
                    <a:pt x="25400" y="100330"/>
                  </a:lnTo>
                  <a:lnTo>
                    <a:pt x="27940" y="115570"/>
                  </a:lnTo>
                  <a:lnTo>
                    <a:pt x="31750" y="132080"/>
                  </a:lnTo>
                  <a:lnTo>
                    <a:pt x="34290" y="153670"/>
                  </a:lnTo>
                  <a:lnTo>
                    <a:pt x="35560" y="176530"/>
                  </a:lnTo>
                  <a:lnTo>
                    <a:pt x="38100" y="279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2628900" y="4380230"/>
              <a:ext cx="375921" cy="325121"/>
            </a:xfrm>
            <a:custGeom>
              <a:avLst/>
              <a:gdLst/>
              <a:ahLst/>
              <a:cxnLst/>
              <a:rect l="0" t="0" r="0" b="0"/>
              <a:pathLst>
                <a:path w="375921" h="325121">
                  <a:moveTo>
                    <a:pt x="0" y="191770"/>
                  </a:moveTo>
                  <a:lnTo>
                    <a:pt x="13970" y="198120"/>
                  </a:lnTo>
                  <a:lnTo>
                    <a:pt x="24130" y="201930"/>
                  </a:lnTo>
                  <a:lnTo>
                    <a:pt x="34290" y="204470"/>
                  </a:lnTo>
                  <a:lnTo>
                    <a:pt x="48260" y="210820"/>
                  </a:lnTo>
                  <a:lnTo>
                    <a:pt x="64770" y="218440"/>
                  </a:lnTo>
                  <a:lnTo>
                    <a:pt x="72390" y="222250"/>
                  </a:lnTo>
                  <a:lnTo>
                    <a:pt x="85090" y="227330"/>
                  </a:lnTo>
                  <a:lnTo>
                    <a:pt x="118110" y="241300"/>
                  </a:lnTo>
                  <a:lnTo>
                    <a:pt x="132080" y="246380"/>
                  </a:lnTo>
                  <a:lnTo>
                    <a:pt x="144780" y="248920"/>
                  </a:lnTo>
                  <a:lnTo>
                    <a:pt x="156210" y="251460"/>
                  </a:lnTo>
                  <a:lnTo>
                    <a:pt x="166370" y="252730"/>
                  </a:lnTo>
                  <a:lnTo>
                    <a:pt x="175260" y="254000"/>
                  </a:lnTo>
                  <a:lnTo>
                    <a:pt x="184150" y="254000"/>
                  </a:lnTo>
                  <a:lnTo>
                    <a:pt x="194310" y="251460"/>
                  </a:lnTo>
                  <a:lnTo>
                    <a:pt x="201930" y="247650"/>
                  </a:lnTo>
                  <a:lnTo>
                    <a:pt x="210820" y="241300"/>
                  </a:lnTo>
                  <a:lnTo>
                    <a:pt x="219710" y="234950"/>
                  </a:lnTo>
                  <a:lnTo>
                    <a:pt x="228600" y="227330"/>
                  </a:lnTo>
                  <a:lnTo>
                    <a:pt x="237490" y="219710"/>
                  </a:lnTo>
                  <a:lnTo>
                    <a:pt x="242570" y="210820"/>
                  </a:lnTo>
                  <a:lnTo>
                    <a:pt x="246380" y="199390"/>
                  </a:lnTo>
                  <a:lnTo>
                    <a:pt x="248920" y="189230"/>
                  </a:lnTo>
                  <a:lnTo>
                    <a:pt x="250190" y="172720"/>
                  </a:lnTo>
                  <a:lnTo>
                    <a:pt x="251460" y="153670"/>
                  </a:lnTo>
                  <a:lnTo>
                    <a:pt x="252730" y="132080"/>
                  </a:lnTo>
                  <a:lnTo>
                    <a:pt x="251460" y="115570"/>
                  </a:lnTo>
                  <a:lnTo>
                    <a:pt x="250190" y="101600"/>
                  </a:lnTo>
                  <a:lnTo>
                    <a:pt x="243840" y="74930"/>
                  </a:lnTo>
                  <a:lnTo>
                    <a:pt x="236220" y="44450"/>
                  </a:lnTo>
                  <a:lnTo>
                    <a:pt x="233680" y="30480"/>
                  </a:lnTo>
                  <a:lnTo>
                    <a:pt x="232410" y="16510"/>
                  </a:lnTo>
                  <a:lnTo>
                    <a:pt x="231140" y="2540"/>
                  </a:lnTo>
                  <a:lnTo>
                    <a:pt x="228600" y="0"/>
                  </a:lnTo>
                  <a:lnTo>
                    <a:pt x="226060" y="2540"/>
                  </a:lnTo>
                  <a:lnTo>
                    <a:pt x="222250" y="11430"/>
                  </a:lnTo>
                  <a:lnTo>
                    <a:pt x="223520" y="27940"/>
                  </a:lnTo>
                  <a:lnTo>
                    <a:pt x="226060" y="49530"/>
                  </a:lnTo>
                  <a:lnTo>
                    <a:pt x="231140" y="76200"/>
                  </a:lnTo>
                  <a:lnTo>
                    <a:pt x="234950" y="96520"/>
                  </a:lnTo>
                  <a:lnTo>
                    <a:pt x="237490" y="113030"/>
                  </a:lnTo>
                  <a:lnTo>
                    <a:pt x="238760" y="125730"/>
                  </a:lnTo>
                  <a:lnTo>
                    <a:pt x="241300" y="139700"/>
                  </a:lnTo>
                  <a:lnTo>
                    <a:pt x="243840" y="152400"/>
                  </a:lnTo>
                  <a:lnTo>
                    <a:pt x="247650" y="166370"/>
                  </a:lnTo>
                  <a:lnTo>
                    <a:pt x="248920" y="177800"/>
                  </a:lnTo>
                  <a:lnTo>
                    <a:pt x="251460" y="187960"/>
                  </a:lnTo>
                  <a:lnTo>
                    <a:pt x="251460" y="198120"/>
                  </a:lnTo>
                  <a:lnTo>
                    <a:pt x="254000" y="210820"/>
                  </a:lnTo>
                  <a:lnTo>
                    <a:pt x="260350" y="245110"/>
                  </a:lnTo>
                  <a:lnTo>
                    <a:pt x="262890" y="264160"/>
                  </a:lnTo>
                  <a:lnTo>
                    <a:pt x="264160" y="283210"/>
                  </a:lnTo>
                  <a:lnTo>
                    <a:pt x="264160" y="303530"/>
                  </a:lnTo>
                  <a:lnTo>
                    <a:pt x="267970" y="316230"/>
                  </a:lnTo>
                  <a:lnTo>
                    <a:pt x="273050" y="322580"/>
                  </a:lnTo>
                  <a:lnTo>
                    <a:pt x="279400" y="325120"/>
                  </a:lnTo>
                  <a:lnTo>
                    <a:pt x="285750" y="325120"/>
                  </a:lnTo>
                  <a:lnTo>
                    <a:pt x="290830" y="321310"/>
                  </a:lnTo>
                  <a:lnTo>
                    <a:pt x="299720" y="309880"/>
                  </a:lnTo>
                  <a:lnTo>
                    <a:pt x="304800" y="303530"/>
                  </a:lnTo>
                  <a:lnTo>
                    <a:pt x="308610" y="295910"/>
                  </a:lnTo>
                  <a:lnTo>
                    <a:pt x="312420" y="288290"/>
                  </a:lnTo>
                  <a:lnTo>
                    <a:pt x="321310" y="271780"/>
                  </a:lnTo>
                  <a:lnTo>
                    <a:pt x="327660" y="262890"/>
                  </a:lnTo>
                  <a:lnTo>
                    <a:pt x="334010" y="255270"/>
                  </a:lnTo>
                  <a:lnTo>
                    <a:pt x="341630" y="246380"/>
                  </a:lnTo>
                  <a:lnTo>
                    <a:pt x="349250" y="242570"/>
                  </a:lnTo>
                  <a:lnTo>
                    <a:pt x="356870" y="241300"/>
                  </a:lnTo>
                  <a:lnTo>
                    <a:pt x="364490" y="241300"/>
                  </a:lnTo>
                  <a:lnTo>
                    <a:pt x="369570" y="243840"/>
                  </a:lnTo>
                  <a:lnTo>
                    <a:pt x="373380" y="246380"/>
                  </a:lnTo>
                  <a:lnTo>
                    <a:pt x="375920" y="2489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4142740" y="4559300"/>
              <a:ext cx="22861" cy="368301"/>
            </a:xfrm>
            <a:custGeom>
              <a:avLst/>
              <a:gdLst/>
              <a:ahLst/>
              <a:cxnLst/>
              <a:rect l="0" t="0" r="0" b="0"/>
              <a:pathLst>
                <a:path w="22861" h="368301">
                  <a:moveTo>
                    <a:pt x="22860" y="0"/>
                  </a:moveTo>
                  <a:lnTo>
                    <a:pt x="22860" y="55880"/>
                  </a:lnTo>
                  <a:lnTo>
                    <a:pt x="21590" y="71120"/>
                  </a:lnTo>
                  <a:lnTo>
                    <a:pt x="19050" y="85090"/>
                  </a:lnTo>
                  <a:lnTo>
                    <a:pt x="16510" y="99060"/>
                  </a:lnTo>
                  <a:lnTo>
                    <a:pt x="13970" y="115570"/>
                  </a:lnTo>
                  <a:lnTo>
                    <a:pt x="12700" y="133350"/>
                  </a:lnTo>
                  <a:lnTo>
                    <a:pt x="11430" y="152400"/>
                  </a:lnTo>
                  <a:lnTo>
                    <a:pt x="10160" y="167640"/>
                  </a:lnTo>
                  <a:lnTo>
                    <a:pt x="7620" y="181610"/>
                  </a:lnTo>
                  <a:lnTo>
                    <a:pt x="3810" y="193040"/>
                  </a:lnTo>
                  <a:lnTo>
                    <a:pt x="1270" y="212090"/>
                  </a:lnTo>
                  <a:lnTo>
                    <a:pt x="0" y="236220"/>
                  </a:lnTo>
                  <a:lnTo>
                    <a:pt x="0" y="262890"/>
                  </a:lnTo>
                  <a:lnTo>
                    <a:pt x="0" y="284480"/>
                  </a:lnTo>
                  <a:lnTo>
                    <a:pt x="10160" y="368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4211320" y="4742180"/>
              <a:ext cx="144781" cy="121921"/>
            </a:xfrm>
            <a:custGeom>
              <a:avLst/>
              <a:gdLst/>
              <a:ahLst/>
              <a:cxnLst/>
              <a:rect l="0" t="0" r="0" b="0"/>
              <a:pathLst>
                <a:path w="144781" h="121921">
                  <a:moveTo>
                    <a:pt x="119380" y="7620"/>
                  </a:moveTo>
                  <a:lnTo>
                    <a:pt x="105410" y="1270"/>
                  </a:lnTo>
                  <a:lnTo>
                    <a:pt x="99060" y="0"/>
                  </a:lnTo>
                  <a:lnTo>
                    <a:pt x="91440" y="1270"/>
                  </a:lnTo>
                  <a:lnTo>
                    <a:pt x="83820" y="3810"/>
                  </a:lnTo>
                  <a:lnTo>
                    <a:pt x="73660" y="5080"/>
                  </a:lnTo>
                  <a:lnTo>
                    <a:pt x="60960" y="6350"/>
                  </a:lnTo>
                  <a:lnTo>
                    <a:pt x="45720" y="6350"/>
                  </a:lnTo>
                  <a:lnTo>
                    <a:pt x="35560" y="10160"/>
                  </a:lnTo>
                  <a:lnTo>
                    <a:pt x="26670" y="13970"/>
                  </a:lnTo>
                  <a:lnTo>
                    <a:pt x="19050" y="20320"/>
                  </a:lnTo>
                  <a:lnTo>
                    <a:pt x="12700" y="27940"/>
                  </a:lnTo>
                  <a:lnTo>
                    <a:pt x="7620" y="35560"/>
                  </a:lnTo>
                  <a:lnTo>
                    <a:pt x="2540" y="43180"/>
                  </a:lnTo>
                  <a:lnTo>
                    <a:pt x="0" y="49530"/>
                  </a:lnTo>
                  <a:lnTo>
                    <a:pt x="1270" y="55880"/>
                  </a:lnTo>
                  <a:lnTo>
                    <a:pt x="2540" y="60960"/>
                  </a:lnTo>
                  <a:lnTo>
                    <a:pt x="5080" y="66040"/>
                  </a:lnTo>
                  <a:lnTo>
                    <a:pt x="7620" y="69850"/>
                  </a:lnTo>
                  <a:lnTo>
                    <a:pt x="11430" y="74930"/>
                  </a:lnTo>
                  <a:lnTo>
                    <a:pt x="17780" y="77470"/>
                  </a:lnTo>
                  <a:lnTo>
                    <a:pt x="25400" y="80010"/>
                  </a:lnTo>
                  <a:lnTo>
                    <a:pt x="35560" y="81280"/>
                  </a:lnTo>
                  <a:lnTo>
                    <a:pt x="45720" y="80010"/>
                  </a:lnTo>
                  <a:lnTo>
                    <a:pt x="54610" y="78740"/>
                  </a:lnTo>
                  <a:lnTo>
                    <a:pt x="63500" y="76200"/>
                  </a:lnTo>
                  <a:lnTo>
                    <a:pt x="71120" y="73660"/>
                  </a:lnTo>
                  <a:lnTo>
                    <a:pt x="77470" y="69850"/>
                  </a:lnTo>
                  <a:lnTo>
                    <a:pt x="82550" y="66040"/>
                  </a:lnTo>
                  <a:lnTo>
                    <a:pt x="87630" y="60960"/>
                  </a:lnTo>
                  <a:lnTo>
                    <a:pt x="92710" y="54610"/>
                  </a:lnTo>
                  <a:lnTo>
                    <a:pt x="97790" y="46990"/>
                  </a:lnTo>
                  <a:lnTo>
                    <a:pt x="101600" y="39370"/>
                  </a:lnTo>
                  <a:lnTo>
                    <a:pt x="106680" y="31750"/>
                  </a:lnTo>
                  <a:lnTo>
                    <a:pt x="110490" y="24130"/>
                  </a:lnTo>
                  <a:lnTo>
                    <a:pt x="115570" y="25400"/>
                  </a:lnTo>
                  <a:lnTo>
                    <a:pt x="119380" y="33020"/>
                  </a:lnTo>
                  <a:lnTo>
                    <a:pt x="123190" y="45720"/>
                  </a:lnTo>
                  <a:lnTo>
                    <a:pt x="127000" y="58420"/>
                  </a:lnTo>
                  <a:lnTo>
                    <a:pt x="128270" y="71120"/>
                  </a:lnTo>
                  <a:lnTo>
                    <a:pt x="144780" y="1219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4422140" y="4773930"/>
              <a:ext cx="213361" cy="153671"/>
            </a:xfrm>
            <a:custGeom>
              <a:avLst/>
              <a:gdLst/>
              <a:ahLst/>
              <a:cxnLst/>
              <a:rect l="0" t="0" r="0" b="0"/>
              <a:pathLst>
                <a:path w="213361" h="153671">
                  <a:moveTo>
                    <a:pt x="22860" y="39370"/>
                  </a:moveTo>
                  <a:lnTo>
                    <a:pt x="16510" y="45720"/>
                  </a:lnTo>
                  <a:lnTo>
                    <a:pt x="12700" y="50800"/>
                  </a:lnTo>
                  <a:lnTo>
                    <a:pt x="8890" y="57150"/>
                  </a:lnTo>
                  <a:lnTo>
                    <a:pt x="5080" y="63500"/>
                  </a:lnTo>
                  <a:lnTo>
                    <a:pt x="2540" y="74930"/>
                  </a:lnTo>
                  <a:lnTo>
                    <a:pt x="1270" y="90170"/>
                  </a:lnTo>
                  <a:lnTo>
                    <a:pt x="0" y="106680"/>
                  </a:lnTo>
                  <a:lnTo>
                    <a:pt x="1270" y="116840"/>
                  </a:lnTo>
                  <a:lnTo>
                    <a:pt x="6350" y="121920"/>
                  </a:lnTo>
                  <a:lnTo>
                    <a:pt x="11430" y="124460"/>
                  </a:lnTo>
                  <a:lnTo>
                    <a:pt x="16510" y="123190"/>
                  </a:lnTo>
                  <a:lnTo>
                    <a:pt x="21590" y="119380"/>
                  </a:lnTo>
                  <a:lnTo>
                    <a:pt x="26670" y="113030"/>
                  </a:lnTo>
                  <a:lnTo>
                    <a:pt x="30480" y="106680"/>
                  </a:lnTo>
                  <a:lnTo>
                    <a:pt x="35560" y="100330"/>
                  </a:lnTo>
                  <a:lnTo>
                    <a:pt x="39370" y="92710"/>
                  </a:lnTo>
                  <a:lnTo>
                    <a:pt x="41910" y="85090"/>
                  </a:lnTo>
                  <a:lnTo>
                    <a:pt x="44450" y="76200"/>
                  </a:lnTo>
                  <a:lnTo>
                    <a:pt x="45720" y="68580"/>
                  </a:lnTo>
                  <a:lnTo>
                    <a:pt x="48260" y="59690"/>
                  </a:lnTo>
                  <a:lnTo>
                    <a:pt x="50800" y="52070"/>
                  </a:lnTo>
                  <a:lnTo>
                    <a:pt x="54610" y="43180"/>
                  </a:lnTo>
                  <a:lnTo>
                    <a:pt x="58420" y="35560"/>
                  </a:lnTo>
                  <a:lnTo>
                    <a:pt x="66040" y="17780"/>
                  </a:lnTo>
                  <a:lnTo>
                    <a:pt x="71120" y="11430"/>
                  </a:lnTo>
                  <a:lnTo>
                    <a:pt x="77470" y="5080"/>
                  </a:lnTo>
                  <a:lnTo>
                    <a:pt x="85090" y="0"/>
                  </a:lnTo>
                  <a:lnTo>
                    <a:pt x="90170" y="6350"/>
                  </a:lnTo>
                  <a:lnTo>
                    <a:pt x="92710" y="20320"/>
                  </a:lnTo>
                  <a:lnTo>
                    <a:pt x="95250" y="39370"/>
                  </a:lnTo>
                  <a:lnTo>
                    <a:pt x="97790" y="46990"/>
                  </a:lnTo>
                  <a:lnTo>
                    <a:pt x="100330" y="49530"/>
                  </a:lnTo>
                  <a:lnTo>
                    <a:pt x="104140" y="45720"/>
                  </a:lnTo>
                  <a:lnTo>
                    <a:pt x="111760" y="40640"/>
                  </a:lnTo>
                  <a:lnTo>
                    <a:pt x="129540" y="27940"/>
                  </a:lnTo>
                  <a:lnTo>
                    <a:pt x="139700" y="20320"/>
                  </a:lnTo>
                  <a:lnTo>
                    <a:pt x="148590" y="12700"/>
                  </a:lnTo>
                  <a:lnTo>
                    <a:pt x="157480" y="5080"/>
                  </a:lnTo>
                  <a:lnTo>
                    <a:pt x="167640" y="1270"/>
                  </a:lnTo>
                  <a:lnTo>
                    <a:pt x="179070" y="0"/>
                  </a:lnTo>
                  <a:lnTo>
                    <a:pt x="190500" y="0"/>
                  </a:lnTo>
                  <a:lnTo>
                    <a:pt x="198120" y="5080"/>
                  </a:lnTo>
                  <a:lnTo>
                    <a:pt x="203200" y="11430"/>
                  </a:lnTo>
                  <a:lnTo>
                    <a:pt x="207010" y="21590"/>
                  </a:lnTo>
                  <a:lnTo>
                    <a:pt x="208280" y="36830"/>
                  </a:lnTo>
                  <a:lnTo>
                    <a:pt x="210820" y="57150"/>
                  </a:lnTo>
                  <a:lnTo>
                    <a:pt x="213360" y="1536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4725670" y="4597400"/>
              <a:ext cx="168911" cy="340361"/>
            </a:xfrm>
            <a:custGeom>
              <a:avLst/>
              <a:gdLst/>
              <a:ahLst/>
              <a:cxnLst/>
              <a:rect l="0" t="0" r="0" b="0"/>
              <a:pathLst>
                <a:path w="168911" h="340361">
                  <a:moveTo>
                    <a:pt x="11430" y="0"/>
                  </a:moveTo>
                  <a:lnTo>
                    <a:pt x="11430" y="73660"/>
                  </a:lnTo>
                  <a:lnTo>
                    <a:pt x="10160" y="99060"/>
                  </a:lnTo>
                  <a:lnTo>
                    <a:pt x="2540" y="191770"/>
                  </a:lnTo>
                  <a:lnTo>
                    <a:pt x="1270" y="218440"/>
                  </a:lnTo>
                  <a:lnTo>
                    <a:pt x="0" y="242570"/>
                  </a:lnTo>
                  <a:lnTo>
                    <a:pt x="2540" y="257810"/>
                  </a:lnTo>
                  <a:lnTo>
                    <a:pt x="7620" y="266700"/>
                  </a:lnTo>
                  <a:lnTo>
                    <a:pt x="12700" y="270510"/>
                  </a:lnTo>
                  <a:lnTo>
                    <a:pt x="17780" y="270510"/>
                  </a:lnTo>
                  <a:lnTo>
                    <a:pt x="22860" y="267970"/>
                  </a:lnTo>
                  <a:lnTo>
                    <a:pt x="46990" y="243840"/>
                  </a:lnTo>
                  <a:lnTo>
                    <a:pt x="55880" y="237490"/>
                  </a:lnTo>
                  <a:lnTo>
                    <a:pt x="63500" y="231140"/>
                  </a:lnTo>
                  <a:lnTo>
                    <a:pt x="71120" y="226060"/>
                  </a:lnTo>
                  <a:lnTo>
                    <a:pt x="78740" y="220980"/>
                  </a:lnTo>
                  <a:lnTo>
                    <a:pt x="83820" y="217170"/>
                  </a:lnTo>
                  <a:lnTo>
                    <a:pt x="90170" y="212090"/>
                  </a:lnTo>
                  <a:lnTo>
                    <a:pt x="97790" y="210820"/>
                  </a:lnTo>
                  <a:lnTo>
                    <a:pt x="106680" y="210820"/>
                  </a:lnTo>
                  <a:lnTo>
                    <a:pt x="116840" y="212090"/>
                  </a:lnTo>
                  <a:lnTo>
                    <a:pt x="125730" y="213360"/>
                  </a:lnTo>
                  <a:lnTo>
                    <a:pt x="133350" y="214630"/>
                  </a:lnTo>
                  <a:lnTo>
                    <a:pt x="138430" y="214630"/>
                  </a:lnTo>
                  <a:lnTo>
                    <a:pt x="144780" y="219710"/>
                  </a:lnTo>
                  <a:lnTo>
                    <a:pt x="149860" y="227330"/>
                  </a:lnTo>
                  <a:lnTo>
                    <a:pt x="153670" y="236220"/>
                  </a:lnTo>
                  <a:lnTo>
                    <a:pt x="158750" y="246380"/>
                  </a:lnTo>
                  <a:lnTo>
                    <a:pt x="163830" y="257810"/>
                  </a:lnTo>
                  <a:lnTo>
                    <a:pt x="167640" y="269240"/>
                  </a:lnTo>
                  <a:lnTo>
                    <a:pt x="168910" y="279400"/>
                  </a:lnTo>
                  <a:lnTo>
                    <a:pt x="168910" y="289560"/>
                  </a:lnTo>
                  <a:lnTo>
                    <a:pt x="167640" y="298450"/>
                  </a:lnTo>
                  <a:lnTo>
                    <a:pt x="165100" y="306070"/>
                  </a:lnTo>
                  <a:lnTo>
                    <a:pt x="161290" y="312420"/>
                  </a:lnTo>
                  <a:lnTo>
                    <a:pt x="157480" y="318770"/>
                  </a:lnTo>
                  <a:lnTo>
                    <a:pt x="151130" y="323850"/>
                  </a:lnTo>
                  <a:lnTo>
                    <a:pt x="143510" y="328930"/>
                  </a:lnTo>
                  <a:lnTo>
                    <a:pt x="133350" y="334010"/>
                  </a:lnTo>
                  <a:lnTo>
                    <a:pt x="123190" y="336550"/>
                  </a:lnTo>
                  <a:lnTo>
                    <a:pt x="114300" y="339090"/>
                  </a:lnTo>
                  <a:lnTo>
                    <a:pt x="105410" y="340360"/>
                  </a:lnTo>
                  <a:lnTo>
                    <a:pt x="93980" y="339090"/>
                  </a:lnTo>
                  <a:lnTo>
                    <a:pt x="80010" y="337820"/>
                  </a:lnTo>
                  <a:lnTo>
                    <a:pt x="36830" y="330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4970780" y="4818380"/>
              <a:ext cx="83821" cy="92711"/>
            </a:xfrm>
            <a:custGeom>
              <a:avLst/>
              <a:gdLst/>
              <a:ahLst/>
              <a:cxnLst/>
              <a:rect l="0" t="0" r="0" b="0"/>
              <a:pathLst>
                <a:path w="83821" h="92711">
                  <a:moveTo>
                    <a:pt x="71120" y="7620"/>
                  </a:moveTo>
                  <a:lnTo>
                    <a:pt x="57150" y="1270"/>
                  </a:lnTo>
                  <a:lnTo>
                    <a:pt x="50800" y="0"/>
                  </a:lnTo>
                  <a:lnTo>
                    <a:pt x="43180" y="1270"/>
                  </a:lnTo>
                  <a:lnTo>
                    <a:pt x="35560" y="3810"/>
                  </a:lnTo>
                  <a:lnTo>
                    <a:pt x="27940" y="7620"/>
                  </a:lnTo>
                  <a:lnTo>
                    <a:pt x="19050" y="12700"/>
                  </a:lnTo>
                  <a:lnTo>
                    <a:pt x="11430" y="20320"/>
                  </a:lnTo>
                  <a:lnTo>
                    <a:pt x="6350" y="26670"/>
                  </a:lnTo>
                  <a:lnTo>
                    <a:pt x="2540" y="34290"/>
                  </a:lnTo>
                  <a:lnTo>
                    <a:pt x="0" y="43180"/>
                  </a:lnTo>
                  <a:lnTo>
                    <a:pt x="1270" y="50800"/>
                  </a:lnTo>
                  <a:lnTo>
                    <a:pt x="5080" y="58420"/>
                  </a:lnTo>
                  <a:lnTo>
                    <a:pt x="10160" y="67310"/>
                  </a:lnTo>
                  <a:lnTo>
                    <a:pt x="16510" y="73660"/>
                  </a:lnTo>
                  <a:lnTo>
                    <a:pt x="22860" y="80010"/>
                  </a:lnTo>
                  <a:lnTo>
                    <a:pt x="30480" y="85090"/>
                  </a:lnTo>
                  <a:lnTo>
                    <a:pt x="38100" y="88900"/>
                  </a:lnTo>
                  <a:lnTo>
                    <a:pt x="46990" y="91440"/>
                  </a:lnTo>
                  <a:lnTo>
                    <a:pt x="54610" y="92710"/>
                  </a:lnTo>
                  <a:lnTo>
                    <a:pt x="62230" y="91440"/>
                  </a:lnTo>
                  <a:lnTo>
                    <a:pt x="67310" y="87630"/>
                  </a:lnTo>
                  <a:lnTo>
                    <a:pt x="83820" y="711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5080000" y="4622800"/>
              <a:ext cx="50801" cy="330201"/>
            </a:xfrm>
            <a:custGeom>
              <a:avLst/>
              <a:gdLst/>
              <a:ahLst/>
              <a:cxnLst/>
              <a:rect l="0" t="0" r="0" b="0"/>
              <a:pathLst>
                <a:path w="50801" h="330201">
                  <a:moveTo>
                    <a:pt x="0" y="0"/>
                  </a:moveTo>
                  <a:lnTo>
                    <a:pt x="0" y="251460"/>
                  </a:lnTo>
                  <a:lnTo>
                    <a:pt x="2540" y="267970"/>
                  </a:lnTo>
                  <a:lnTo>
                    <a:pt x="7620" y="281940"/>
                  </a:lnTo>
                  <a:lnTo>
                    <a:pt x="13970" y="293370"/>
                  </a:lnTo>
                  <a:lnTo>
                    <a:pt x="19050" y="303530"/>
                  </a:lnTo>
                  <a:lnTo>
                    <a:pt x="24130" y="311150"/>
                  </a:lnTo>
                  <a:lnTo>
                    <a:pt x="50800" y="330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5189220" y="4813300"/>
              <a:ext cx="208281" cy="177801"/>
            </a:xfrm>
            <a:custGeom>
              <a:avLst/>
              <a:gdLst/>
              <a:ahLst/>
              <a:cxnLst/>
              <a:rect l="0" t="0" r="0" b="0"/>
              <a:pathLst>
                <a:path w="208281" h="177801">
                  <a:moveTo>
                    <a:pt x="93980" y="0"/>
                  </a:moveTo>
                  <a:lnTo>
                    <a:pt x="52070" y="0"/>
                  </a:lnTo>
                  <a:lnTo>
                    <a:pt x="43180" y="1270"/>
                  </a:lnTo>
                  <a:lnTo>
                    <a:pt x="36830" y="3810"/>
                  </a:lnTo>
                  <a:lnTo>
                    <a:pt x="30480" y="6350"/>
                  </a:lnTo>
                  <a:lnTo>
                    <a:pt x="24130" y="11430"/>
                  </a:lnTo>
                  <a:lnTo>
                    <a:pt x="19050" y="17780"/>
                  </a:lnTo>
                  <a:lnTo>
                    <a:pt x="15240" y="24130"/>
                  </a:lnTo>
                  <a:lnTo>
                    <a:pt x="10160" y="31750"/>
                  </a:lnTo>
                  <a:lnTo>
                    <a:pt x="5080" y="39370"/>
                  </a:lnTo>
                  <a:lnTo>
                    <a:pt x="1270" y="46990"/>
                  </a:lnTo>
                  <a:lnTo>
                    <a:pt x="0" y="54610"/>
                  </a:lnTo>
                  <a:lnTo>
                    <a:pt x="0" y="59690"/>
                  </a:lnTo>
                  <a:lnTo>
                    <a:pt x="1270" y="66040"/>
                  </a:lnTo>
                  <a:lnTo>
                    <a:pt x="5080" y="72390"/>
                  </a:lnTo>
                  <a:lnTo>
                    <a:pt x="11430" y="78740"/>
                  </a:lnTo>
                  <a:lnTo>
                    <a:pt x="17780" y="86360"/>
                  </a:lnTo>
                  <a:lnTo>
                    <a:pt x="27940" y="90170"/>
                  </a:lnTo>
                  <a:lnTo>
                    <a:pt x="39370" y="91440"/>
                  </a:lnTo>
                  <a:lnTo>
                    <a:pt x="53340" y="90170"/>
                  </a:lnTo>
                  <a:lnTo>
                    <a:pt x="64770" y="88900"/>
                  </a:lnTo>
                  <a:lnTo>
                    <a:pt x="72390" y="86360"/>
                  </a:lnTo>
                  <a:lnTo>
                    <a:pt x="80010" y="82550"/>
                  </a:lnTo>
                  <a:lnTo>
                    <a:pt x="95250" y="74930"/>
                  </a:lnTo>
                  <a:lnTo>
                    <a:pt x="102870" y="71120"/>
                  </a:lnTo>
                  <a:lnTo>
                    <a:pt x="110490" y="72390"/>
                  </a:lnTo>
                  <a:lnTo>
                    <a:pt x="115570" y="78740"/>
                  </a:lnTo>
                  <a:lnTo>
                    <a:pt x="121920" y="86360"/>
                  </a:lnTo>
                  <a:lnTo>
                    <a:pt x="125730" y="93980"/>
                  </a:lnTo>
                  <a:lnTo>
                    <a:pt x="130810" y="101600"/>
                  </a:lnTo>
                  <a:lnTo>
                    <a:pt x="135890" y="110490"/>
                  </a:lnTo>
                  <a:lnTo>
                    <a:pt x="140970" y="119380"/>
                  </a:lnTo>
                  <a:lnTo>
                    <a:pt x="148590" y="127000"/>
                  </a:lnTo>
                  <a:lnTo>
                    <a:pt x="208280" y="177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5511800" y="4737100"/>
              <a:ext cx="318771" cy="152401"/>
            </a:xfrm>
            <a:custGeom>
              <a:avLst/>
              <a:gdLst/>
              <a:ahLst/>
              <a:cxnLst/>
              <a:rect l="0" t="0" r="0" b="0"/>
              <a:pathLst>
                <a:path w="318771" h="152401">
                  <a:moveTo>
                    <a:pt x="0" y="88900"/>
                  </a:moveTo>
                  <a:lnTo>
                    <a:pt x="13970" y="88900"/>
                  </a:lnTo>
                  <a:lnTo>
                    <a:pt x="20320" y="90170"/>
                  </a:lnTo>
                  <a:lnTo>
                    <a:pt x="27940" y="92710"/>
                  </a:lnTo>
                  <a:lnTo>
                    <a:pt x="35560" y="95250"/>
                  </a:lnTo>
                  <a:lnTo>
                    <a:pt x="49530" y="99060"/>
                  </a:lnTo>
                  <a:lnTo>
                    <a:pt x="66040" y="102870"/>
                  </a:lnTo>
                  <a:lnTo>
                    <a:pt x="86360" y="106680"/>
                  </a:lnTo>
                  <a:lnTo>
                    <a:pt x="111760" y="107950"/>
                  </a:lnTo>
                  <a:lnTo>
                    <a:pt x="139700" y="106680"/>
                  </a:lnTo>
                  <a:lnTo>
                    <a:pt x="193040" y="104140"/>
                  </a:lnTo>
                  <a:lnTo>
                    <a:pt x="231140" y="102870"/>
                  </a:lnTo>
                  <a:lnTo>
                    <a:pt x="246380" y="99060"/>
                  </a:lnTo>
                  <a:lnTo>
                    <a:pt x="257810" y="93980"/>
                  </a:lnTo>
                  <a:lnTo>
                    <a:pt x="269240" y="88900"/>
                  </a:lnTo>
                  <a:lnTo>
                    <a:pt x="273050" y="80010"/>
                  </a:lnTo>
                  <a:lnTo>
                    <a:pt x="270510" y="69850"/>
                  </a:lnTo>
                  <a:lnTo>
                    <a:pt x="265430" y="59690"/>
                  </a:lnTo>
                  <a:lnTo>
                    <a:pt x="259080" y="49530"/>
                  </a:lnTo>
                  <a:lnTo>
                    <a:pt x="251460" y="40640"/>
                  </a:lnTo>
                  <a:lnTo>
                    <a:pt x="243840" y="30480"/>
                  </a:lnTo>
                  <a:lnTo>
                    <a:pt x="233680" y="25400"/>
                  </a:lnTo>
                  <a:lnTo>
                    <a:pt x="219710" y="20320"/>
                  </a:lnTo>
                  <a:lnTo>
                    <a:pt x="205740" y="17780"/>
                  </a:lnTo>
                  <a:lnTo>
                    <a:pt x="195580" y="15240"/>
                  </a:lnTo>
                  <a:lnTo>
                    <a:pt x="186690" y="11430"/>
                  </a:lnTo>
                  <a:lnTo>
                    <a:pt x="179070" y="7620"/>
                  </a:lnTo>
                  <a:lnTo>
                    <a:pt x="184150" y="5080"/>
                  </a:lnTo>
                  <a:lnTo>
                    <a:pt x="198120" y="3810"/>
                  </a:lnTo>
                  <a:lnTo>
                    <a:pt x="217170" y="2540"/>
                  </a:lnTo>
                  <a:lnTo>
                    <a:pt x="248920" y="1270"/>
                  </a:lnTo>
                  <a:lnTo>
                    <a:pt x="297180" y="0"/>
                  </a:lnTo>
                  <a:lnTo>
                    <a:pt x="304800" y="1270"/>
                  </a:lnTo>
                  <a:lnTo>
                    <a:pt x="312420" y="3810"/>
                  </a:lnTo>
                  <a:lnTo>
                    <a:pt x="318770" y="6350"/>
                  </a:lnTo>
                  <a:lnTo>
                    <a:pt x="318770" y="15240"/>
                  </a:lnTo>
                  <a:lnTo>
                    <a:pt x="317500" y="29210"/>
                  </a:lnTo>
                  <a:lnTo>
                    <a:pt x="313690" y="44450"/>
                  </a:lnTo>
                  <a:lnTo>
                    <a:pt x="304800" y="73660"/>
                  </a:lnTo>
                  <a:lnTo>
                    <a:pt x="292100" y="152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5971540" y="4732020"/>
              <a:ext cx="175261" cy="167641"/>
            </a:xfrm>
            <a:custGeom>
              <a:avLst/>
              <a:gdLst/>
              <a:ahLst/>
              <a:cxnLst/>
              <a:rect l="0" t="0" r="0" b="0"/>
              <a:pathLst>
                <a:path w="175261" h="167641">
                  <a:moveTo>
                    <a:pt x="124460" y="81280"/>
                  </a:moveTo>
                  <a:lnTo>
                    <a:pt x="124460" y="60960"/>
                  </a:lnTo>
                  <a:lnTo>
                    <a:pt x="123190" y="52070"/>
                  </a:lnTo>
                  <a:lnTo>
                    <a:pt x="120650" y="43180"/>
                  </a:lnTo>
                  <a:lnTo>
                    <a:pt x="118110" y="35560"/>
                  </a:lnTo>
                  <a:lnTo>
                    <a:pt x="111760" y="27940"/>
                  </a:lnTo>
                  <a:lnTo>
                    <a:pt x="102870" y="21590"/>
                  </a:lnTo>
                  <a:lnTo>
                    <a:pt x="92710" y="16510"/>
                  </a:lnTo>
                  <a:lnTo>
                    <a:pt x="85090" y="11430"/>
                  </a:lnTo>
                  <a:lnTo>
                    <a:pt x="78740" y="6350"/>
                  </a:lnTo>
                  <a:lnTo>
                    <a:pt x="72390" y="1270"/>
                  </a:lnTo>
                  <a:lnTo>
                    <a:pt x="66040" y="0"/>
                  </a:lnTo>
                  <a:lnTo>
                    <a:pt x="58420" y="0"/>
                  </a:lnTo>
                  <a:lnTo>
                    <a:pt x="50800" y="1270"/>
                  </a:lnTo>
                  <a:lnTo>
                    <a:pt x="41910" y="3810"/>
                  </a:lnTo>
                  <a:lnTo>
                    <a:pt x="20320" y="11430"/>
                  </a:lnTo>
                  <a:lnTo>
                    <a:pt x="12700" y="17780"/>
                  </a:lnTo>
                  <a:lnTo>
                    <a:pt x="7620" y="25400"/>
                  </a:lnTo>
                  <a:lnTo>
                    <a:pt x="3810" y="35560"/>
                  </a:lnTo>
                  <a:lnTo>
                    <a:pt x="1270" y="46990"/>
                  </a:lnTo>
                  <a:lnTo>
                    <a:pt x="0" y="58420"/>
                  </a:lnTo>
                  <a:lnTo>
                    <a:pt x="0" y="69850"/>
                  </a:lnTo>
                  <a:lnTo>
                    <a:pt x="0" y="81280"/>
                  </a:lnTo>
                  <a:lnTo>
                    <a:pt x="2540" y="91440"/>
                  </a:lnTo>
                  <a:lnTo>
                    <a:pt x="5080" y="100330"/>
                  </a:lnTo>
                  <a:lnTo>
                    <a:pt x="8890" y="107950"/>
                  </a:lnTo>
                  <a:lnTo>
                    <a:pt x="15240" y="114300"/>
                  </a:lnTo>
                  <a:lnTo>
                    <a:pt x="21590" y="120650"/>
                  </a:lnTo>
                  <a:lnTo>
                    <a:pt x="29210" y="125730"/>
                  </a:lnTo>
                  <a:lnTo>
                    <a:pt x="36830" y="130810"/>
                  </a:lnTo>
                  <a:lnTo>
                    <a:pt x="44450" y="135890"/>
                  </a:lnTo>
                  <a:lnTo>
                    <a:pt x="52070" y="139700"/>
                  </a:lnTo>
                  <a:lnTo>
                    <a:pt x="57150" y="144780"/>
                  </a:lnTo>
                  <a:lnTo>
                    <a:pt x="63500" y="148590"/>
                  </a:lnTo>
                  <a:lnTo>
                    <a:pt x="69850" y="153670"/>
                  </a:lnTo>
                  <a:lnTo>
                    <a:pt x="76200" y="157480"/>
                  </a:lnTo>
                  <a:lnTo>
                    <a:pt x="83820" y="161290"/>
                  </a:lnTo>
                  <a:lnTo>
                    <a:pt x="91440" y="165100"/>
                  </a:lnTo>
                  <a:lnTo>
                    <a:pt x="100330" y="166370"/>
                  </a:lnTo>
                  <a:lnTo>
                    <a:pt x="107950" y="167640"/>
                  </a:lnTo>
                  <a:lnTo>
                    <a:pt x="116840" y="165100"/>
                  </a:lnTo>
                  <a:lnTo>
                    <a:pt x="124460" y="161290"/>
                  </a:lnTo>
                  <a:lnTo>
                    <a:pt x="133350" y="156210"/>
                  </a:lnTo>
                  <a:lnTo>
                    <a:pt x="140970" y="146050"/>
                  </a:lnTo>
                  <a:lnTo>
                    <a:pt x="149860" y="134620"/>
                  </a:lnTo>
                  <a:lnTo>
                    <a:pt x="175260" y="939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6108700" y="4521200"/>
              <a:ext cx="63501" cy="406401"/>
            </a:xfrm>
            <a:custGeom>
              <a:avLst/>
              <a:gdLst/>
              <a:ahLst/>
              <a:cxnLst/>
              <a:rect l="0" t="0" r="0" b="0"/>
              <a:pathLst>
                <a:path w="63501" h="406401">
                  <a:moveTo>
                    <a:pt x="12700" y="0"/>
                  </a:moveTo>
                  <a:lnTo>
                    <a:pt x="6350" y="13970"/>
                  </a:lnTo>
                  <a:lnTo>
                    <a:pt x="3810" y="22860"/>
                  </a:lnTo>
                  <a:lnTo>
                    <a:pt x="2540" y="35560"/>
                  </a:lnTo>
                  <a:lnTo>
                    <a:pt x="1270" y="48260"/>
                  </a:lnTo>
                  <a:lnTo>
                    <a:pt x="1270" y="86360"/>
                  </a:lnTo>
                  <a:lnTo>
                    <a:pt x="0" y="107950"/>
                  </a:lnTo>
                  <a:lnTo>
                    <a:pt x="1270" y="132080"/>
                  </a:lnTo>
                  <a:lnTo>
                    <a:pt x="3810" y="154940"/>
                  </a:lnTo>
                  <a:lnTo>
                    <a:pt x="6350" y="180340"/>
                  </a:lnTo>
                  <a:lnTo>
                    <a:pt x="11430" y="205740"/>
                  </a:lnTo>
                  <a:lnTo>
                    <a:pt x="17780" y="233680"/>
                  </a:lnTo>
                  <a:lnTo>
                    <a:pt x="24130" y="261620"/>
                  </a:lnTo>
                  <a:lnTo>
                    <a:pt x="29210" y="287020"/>
                  </a:lnTo>
                  <a:lnTo>
                    <a:pt x="31750" y="311150"/>
                  </a:lnTo>
                  <a:lnTo>
                    <a:pt x="34290" y="334010"/>
                  </a:lnTo>
                  <a:lnTo>
                    <a:pt x="36830" y="353060"/>
                  </a:lnTo>
                  <a:lnTo>
                    <a:pt x="40640" y="368300"/>
                  </a:lnTo>
                  <a:lnTo>
                    <a:pt x="63500" y="406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6248400" y="4762500"/>
              <a:ext cx="12701" cy="152401"/>
            </a:xfrm>
            <a:custGeom>
              <a:avLst/>
              <a:gdLst/>
              <a:ahLst/>
              <a:cxnLst/>
              <a:rect l="0" t="0" r="0" b="0"/>
              <a:pathLst>
                <a:path w="12701" h="152401">
                  <a:moveTo>
                    <a:pt x="0" y="0"/>
                  </a:moveTo>
                  <a:lnTo>
                    <a:pt x="0" y="26670"/>
                  </a:lnTo>
                  <a:lnTo>
                    <a:pt x="1270" y="38100"/>
                  </a:lnTo>
                  <a:lnTo>
                    <a:pt x="3810" y="48260"/>
                  </a:lnTo>
                  <a:lnTo>
                    <a:pt x="6350" y="57150"/>
                  </a:lnTo>
                  <a:lnTo>
                    <a:pt x="8890" y="67310"/>
                  </a:lnTo>
                  <a:lnTo>
                    <a:pt x="10160" y="78740"/>
                  </a:lnTo>
                  <a:lnTo>
                    <a:pt x="11430" y="90170"/>
                  </a:lnTo>
                  <a:lnTo>
                    <a:pt x="11430" y="102870"/>
                  </a:lnTo>
                  <a:lnTo>
                    <a:pt x="12700" y="152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6261100" y="463550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0" y="38100"/>
                  </a:moveTo>
                  <a:lnTo>
                    <a:pt x="0" y="26670"/>
                  </a:lnTo>
                  <a:lnTo>
                    <a:pt x="127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6337300" y="4700270"/>
              <a:ext cx="114301" cy="218441"/>
            </a:xfrm>
            <a:custGeom>
              <a:avLst/>
              <a:gdLst/>
              <a:ahLst/>
              <a:cxnLst/>
              <a:rect l="0" t="0" r="0" b="0"/>
              <a:pathLst>
                <a:path w="114301" h="218441">
                  <a:moveTo>
                    <a:pt x="114300" y="24130"/>
                  </a:moveTo>
                  <a:lnTo>
                    <a:pt x="100330" y="17780"/>
                  </a:lnTo>
                  <a:lnTo>
                    <a:pt x="92710" y="13970"/>
                  </a:lnTo>
                  <a:lnTo>
                    <a:pt x="82550" y="10160"/>
                  </a:lnTo>
                  <a:lnTo>
                    <a:pt x="72390" y="6350"/>
                  </a:lnTo>
                  <a:lnTo>
                    <a:pt x="63500" y="3810"/>
                  </a:lnTo>
                  <a:lnTo>
                    <a:pt x="57150" y="2540"/>
                  </a:lnTo>
                  <a:lnTo>
                    <a:pt x="50800" y="1270"/>
                  </a:lnTo>
                  <a:lnTo>
                    <a:pt x="43180" y="0"/>
                  </a:lnTo>
                  <a:lnTo>
                    <a:pt x="35560" y="0"/>
                  </a:lnTo>
                  <a:lnTo>
                    <a:pt x="27940" y="0"/>
                  </a:lnTo>
                  <a:lnTo>
                    <a:pt x="24130" y="5080"/>
                  </a:lnTo>
                  <a:lnTo>
                    <a:pt x="22860" y="13970"/>
                  </a:lnTo>
                  <a:lnTo>
                    <a:pt x="24130" y="25400"/>
                  </a:lnTo>
                  <a:lnTo>
                    <a:pt x="25400" y="36830"/>
                  </a:lnTo>
                  <a:lnTo>
                    <a:pt x="27940" y="46990"/>
                  </a:lnTo>
                  <a:lnTo>
                    <a:pt x="31750" y="55880"/>
                  </a:lnTo>
                  <a:lnTo>
                    <a:pt x="35560" y="64770"/>
                  </a:lnTo>
                  <a:lnTo>
                    <a:pt x="39370" y="73660"/>
                  </a:lnTo>
                  <a:lnTo>
                    <a:pt x="43180" y="82550"/>
                  </a:lnTo>
                  <a:lnTo>
                    <a:pt x="48260" y="91440"/>
                  </a:lnTo>
                  <a:lnTo>
                    <a:pt x="54610" y="100330"/>
                  </a:lnTo>
                  <a:lnTo>
                    <a:pt x="62230" y="109220"/>
                  </a:lnTo>
                  <a:lnTo>
                    <a:pt x="68580" y="116840"/>
                  </a:lnTo>
                  <a:lnTo>
                    <a:pt x="73660" y="125730"/>
                  </a:lnTo>
                  <a:lnTo>
                    <a:pt x="78740" y="134620"/>
                  </a:lnTo>
                  <a:lnTo>
                    <a:pt x="83820" y="142240"/>
                  </a:lnTo>
                  <a:lnTo>
                    <a:pt x="92710" y="160020"/>
                  </a:lnTo>
                  <a:lnTo>
                    <a:pt x="93980" y="168910"/>
                  </a:lnTo>
                  <a:lnTo>
                    <a:pt x="93980" y="180340"/>
                  </a:lnTo>
                  <a:lnTo>
                    <a:pt x="92710" y="191770"/>
                  </a:lnTo>
                  <a:lnTo>
                    <a:pt x="86360" y="200660"/>
                  </a:lnTo>
                  <a:lnTo>
                    <a:pt x="78740" y="208280"/>
                  </a:lnTo>
                  <a:lnTo>
                    <a:pt x="69850" y="214630"/>
                  </a:lnTo>
                  <a:lnTo>
                    <a:pt x="60960" y="217170"/>
                  </a:lnTo>
                  <a:lnTo>
                    <a:pt x="52070" y="218440"/>
                  </a:lnTo>
                  <a:lnTo>
                    <a:pt x="43180" y="217170"/>
                  </a:lnTo>
                  <a:lnTo>
                    <a:pt x="34290" y="213360"/>
                  </a:lnTo>
                  <a:lnTo>
                    <a:pt x="25400" y="208280"/>
                  </a:lnTo>
                  <a:lnTo>
                    <a:pt x="0" y="1892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6565900" y="4508500"/>
              <a:ext cx="31751" cy="431801"/>
            </a:xfrm>
            <a:custGeom>
              <a:avLst/>
              <a:gdLst/>
              <a:ahLst/>
              <a:cxnLst/>
              <a:rect l="0" t="0" r="0" b="0"/>
              <a:pathLst>
                <a:path w="31751" h="431801">
                  <a:moveTo>
                    <a:pt x="12700" y="0"/>
                  </a:moveTo>
                  <a:lnTo>
                    <a:pt x="19050" y="6350"/>
                  </a:lnTo>
                  <a:lnTo>
                    <a:pt x="22860" y="13970"/>
                  </a:lnTo>
                  <a:lnTo>
                    <a:pt x="26670" y="25400"/>
                  </a:lnTo>
                  <a:lnTo>
                    <a:pt x="30480" y="38100"/>
                  </a:lnTo>
                  <a:lnTo>
                    <a:pt x="31750" y="49530"/>
                  </a:lnTo>
                  <a:lnTo>
                    <a:pt x="30480" y="59690"/>
                  </a:lnTo>
                  <a:lnTo>
                    <a:pt x="29210" y="69850"/>
                  </a:lnTo>
                  <a:lnTo>
                    <a:pt x="27940" y="80010"/>
                  </a:lnTo>
                  <a:lnTo>
                    <a:pt x="26670" y="91440"/>
                  </a:lnTo>
                  <a:lnTo>
                    <a:pt x="26670" y="102870"/>
                  </a:lnTo>
                  <a:lnTo>
                    <a:pt x="24130" y="119380"/>
                  </a:lnTo>
                  <a:lnTo>
                    <a:pt x="19050" y="160020"/>
                  </a:lnTo>
                  <a:lnTo>
                    <a:pt x="16510" y="179070"/>
                  </a:lnTo>
                  <a:lnTo>
                    <a:pt x="15240" y="195580"/>
                  </a:lnTo>
                  <a:lnTo>
                    <a:pt x="13970" y="210820"/>
                  </a:lnTo>
                  <a:lnTo>
                    <a:pt x="10160" y="261620"/>
                  </a:lnTo>
                  <a:lnTo>
                    <a:pt x="0" y="431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6502400" y="4749800"/>
              <a:ext cx="279401" cy="177801"/>
            </a:xfrm>
            <a:custGeom>
              <a:avLst/>
              <a:gdLst/>
              <a:ahLst/>
              <a:cxnLst/>
              <a:rect l="0" t="0" r="0" b="0"/>
              <a:pathLst>
                <a:path w="279401" h="177801">
                  <a:moveTo>
                    <a:pt x="0" y="0"/>
                  </a:moveTo>
                  <a:lnTo>
                    <a:pt x="26670" y="0"/>
                  </a:lnTo>
                  <a:lnTo>
                    <a:pt x="38100" y="2540"/>
                  </a:lnTo>
                  <a:lnTo>
                    <a:pt x="48260" y="7620"/>
                  </a:lnTo>
                  <a:lnTo>
                    <a:pt x="57150" y="13970"/>
                  </a:lnTo>
                  <a:lnTo>
                    <a:pt x="68580" y="21590"/>
                  </a:lnTo>
                  <a:lnTo>
                    <a:pt x="125730" y="60960"/>
                  </a:lnTo>
                  <a:lnTo>
                    <a:pt x="138430" y="71120"/>
                  </a:lnTo>
                  <a:lnTo>
                    <a:pt x="149860" y="78740"/>
                  </a:lnTo>
                  <a:lnTo>
                    <a:pt x="161290" y="85090"/>
                  </a:lnTo>
                  <a:lnTo>
                    <a:pt x="170180" y="90170"/>
                  </a:lnTo>
                  <a:lnTo>
                    <a:pt x="180340" y="92710"/>
                  </a:lnTo>
                  <a:lnTo>
                    <a:pt x="189230" y="92710"/>
                  </a:lnTo>
                  <a:lnTo>
                    <a:pt x="198120" y="91440"/>
                  </a:lnTo>
                  <a:lnTo>
                    <a:pt x="205740" y="87630"/>
                  </a:lnTo>
                  <a:lnTo>
                    <a:pt x="212090" y="82550"/>
                  </a:lnTo>
                  <a:lnTo>
                    <a:pt x="217170" y="76200"/>
                  </a:lnTo>
                  <a:lnTo>
                    <a:pt x="231140" y="62230"/>
                  </a:lnTo>
                  <a:lnTo>
                    <a:pt x="238760" y="53340"/>
                  </a:lnTo>
                  <a:lnTo>
                    <a:pt x="243840" y="44450"/>
                  </a:lnTo>
                  <a:lnTo>
                    <a:pt x="247650" y="34290"/>
                  </a:lnTo>
                  <a:lnTo>
                    <a:pt x="248920" y="22860"/>
                  </a:lnTo>
                  <a:lnTo>
                    <a:pt x="247650" y="15240"/>
                  </a:lnTo>
                  <a:lnTo>
                    <a:pt x="243840" y="10160"/>
                  </a:lnTo>
                  <a:lnTo>
                    <a:pt x="238760" y="6350"/>
                  </a:lnTo>
                  <a:lnTo>
                    <a:pt x="231140" y="7620"/>
                  </a:lnTo>
                  <a:lnTo>
                    <a:pt x="222250" y="10160"/>
                  </a:lnTo>
                  <a:lnTo>
                    <a:pt x="212090" y="15240"/>
                  </a:lnTo>
                  <a:lnTo>
                    <a:pt x="203200" y="22860"/>
                  </a:lnTo>
                  <a:lnTo>
                    <a:pt x="195580" y="31750"/>
                  </a:lnTo>
                  <a:lnTo>
                    <a:pt x="190500" y="43180"/>
                  </a:lnTo>
                  <a:lnTo>
                    <a:pt x="179070" y="62230"/>
                  </a:lnTo>
                  <a:lnTo>
                    <a:pt x="175260" y="71120"/>
                  </a:lnTo>
                  <a:lnTo>
                    <a:pt x="173990" y="81280"/>
                  </a:lnTo>
                  <a:lnTo>
                    <a:pt x="176530" y="92710"/>
                  </a:lnTo>
                  <a:lnTo>
                    <a:pt x="181610" y="104140"/>
                  </a:lnTo>
                  <a:lnTo>
                    <a:pt x="186690" y="113030"/>
                  </a:lnTo>
                  <a:lnTo>
                    <a:pt x="194310" y="120650"/>
                  </a:lnTo>
                  <a:lnTo>
                    <a:pt x="200660" y="127000"/>
                  </a:lnTo>
                  <a:lnTo>
                    <a:pt x="207010" y="129540"/>
                  </a:lnTo>
                  <a:lnTo>
                    <a:pt x="213360" y="130810"/>
                  </a:lnTo>
                  <a:lnTo>
                    <a:pt x="218440" y="129540"/>
                  </a:lnTo>
                  <a:lnTo>
                    <a:pt x="224790" y="123190"/>
                  </a:lnTo>
                  <a:lnTo>
                    <a:pt x="231140" y="113030"/>
                  </a:lnTo>
                  <a:lnTo>
                    <a:pt x="238760" y="100330"/>
                  </a:lnTo>
                  <a:lnTo>
                    <a:pt x="243840" y="88900"/>
                  </a:lnTo>
                  <a:lnTo>
                    <a:pt x="247650" y="76200"/>
                  </a:lnTo>
                  <a:lnTo>
                    <a:pt x="250190" y="63500"/>
                  </a:lnTo>
                  <a:lnTo>
                    <a:pt x="252730" y="57150"/>
                  </a:lnTo>
                  <a:lnTo>
                    <a:pt x="255270" y="57150"/>
                  </a:lnTo>
                  <a:lnTo>
                    <a:pt x="259080" y="58420"/>
                  </a:lnTo>
                  <a:lnTo>
                    <a:pt x="262890" y="64770"/>
                  </a:lnTo>
                  <a:lnTo>
                    <a:pt x="266700" y="72390"/>
                  </a:lnTo>
                  <a:lnTo>
                    <a:pt x="271780" y="82550"/>
                  </a:lnTo>
                  <a:lnTo>
                    <a:pt x="274320" y="97790"/>
                  </a:lnTo>
                  <a:lnTo>
                    <a:pt x="275590" y="115570"/>
                  </a:lnTo>
                  <a:lnTo>
                    <a:pt x="279400" y="177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6845300" y="4747260"/>
              <a:ext cx="97791" cy="180341"/>
            </a:xfrm>
            <a:custGeom>
              <a:avLst/>
              <a:gdLst/>
              <a:ahLst/>
              <a:cxnLst/>
              <a:rect l="0" t="0" r="0" b="0"/>
              <a:pathLst>
                <a:path w="97791" h="180341">
                  <a:moveTo>
                    <a:pt x="0" y="2540"/>
                  </a:moveTo>
                  <a:lnTo>
                    <a:pt x="0" y="8890"/>
                  </a:lnTo>
                  <a:lnTo>
                    <a:pt x="1270" y="16510"/>
                  </a:lnTo>
                  <a:lnTo>
                    <a:pt x="6350" y="40640"/>
                  </a:lnTo>
                  <a:lnTo>
                    <a:pt x="8890" y="53340"/>
                  </a:lnTo>
                  <a:lnTo>
                    <a:pt x="10160" y="66040"/>
                  </a:lnTo>
                  <a:lnTo>
                    <a:pt x="11430" y="78740"/>
                  </a:lnTo>
                  <a:lnTo>
                    <a:pt x="11430" y="90170"/>
                  </a:lnTo>
                  <a:lnTo>
                    <a:pt x="12700" y="110490"/>
                  </a:lnTo>
                  <a:lnTo>
                    <a:pt x="13970" y="111760"/>
                  </a:lnTo>
                  <a:lnTo>
                    <a:pt x="16510" y="109220"/>
                  </a:lnTo>
                  <a:lnTo>
                    <a:pt x="36830" y="68580"/>
                  </a:lnTo>
                  <a:lnTo>
                    <a:pt x="43180" y="54610"/>
                  </a:lnTo>
                  <a:lnTo>
                    <a:pt x="48260" y="41910"/>
                  </a:lnTo>
                  <a:lnTo>
                    <a:pt x="53340" y="27940"/>
                  </a:lnTo>
                  <a:lnTo>
                    <a:pt x="58420" y="19050"/>
                  </a:lnTo>
                  <a:lnTo>
                    <a:pt x="62230" y="10160"/>
                  </a:lnTo>
                  <a:lnTo>
                    <a:pt x="67310" y="3810"/>
                  </a:lnTo>
                  <a:lnTo>
                    <a:pt x="73660" y="0"/>
                  </a:lnTo>
                  <a:lnTo>
                    <a:pt x="80010" y="0"/>
                  </a:lnTo>
                  <a:lnTo>
                    <a:pt x="87630" y="0"/>
                  </a:lnTo>
                  <a:lnTo>
                    <a:pt x="91440" y="5080"/>
                  </a:lnTo>
                  <a:lnTo>
                    <a:pt x="95250" y="12700"/>
                  </a:lnTo>
                  <a:lnTo>
                    <a:pt x="97790" y="21590"/>
                  </a:lnTo>
                  <a:lnTo>
                    <a:pt x="97790" y="41910"/>
                  </a:lnTo>
                  <a:lnTo>
                    <a:pt x="88900" y="18034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7012940" y="4738370"/>
              <a:ext cx="162561" cy="252731"/>
            </a:xfrm>
            <a:custGeom>
              <a:avLst/>
              <a:gdLst/>
              <a:ahLst/>
              <a:cxnLst/>
              <a:rect l="0" t="0" r="0" b="0"/>
              <a:pathLst>
                <a:path w="162561" h="252731">
                  <a:moveTo>
                    <a:pt x="111760" y="11430"/>
                  </a:moveTo>
                  <a:lnTo>
                    <a:pt x="97790" y="5080"/>
                  </a:lnTo>
                  <a:lnTo>
                    <a:pt x="91440" y="2540"/>
                  </a:lnTo>
                  <a:lnTo>
                    <a:pt x="83820" y="1270"/>
                  </a:lnTo>
                  <a:lnTo>
                    <a:pt x="76200" y="0"/>
                  </a:lnTo>
                  <a:lnTo>
                    <a:pt x="68580" y="1270"/>
                  </a:lnTo>
                  <a:lnTo>
                    <a:pt x="59690" y="3810"/>
                  </a:lnTo>
                  <a:lnTo>
                    <a:pt x="52070" y="6350"/>
                  </a:lnTo>
                  <a:lnTo>
                    <a:pt x="43180" y="8890"/>
                  </a:lnTo>
                  <a:lnTo>
                    <a:pt x="35560" y="12700"/>
                  </a:lnTo>
                  <a:lnTo>
                    <a:pt x="26670" y="16510"/>
                  </a:lnTo>
                  <a:lnTo>
                    <a:pt x="21590" y="21590"/>
                  </a:lnTo>
                  <a:lnTo>
                    <a:pt x="17780" y="27940"/>
                  </a:lnTo>
                  <a:lnTo>
                    <a:pt x="5080" y="66040"/>
                  </a:lnTo>
                  <a:lnTo>
                    <a:pt x="2540" y="78740"/>
                  </a:lnTo>
                  <a:lnTo>
                    <a:pt x="1270" y="92710"/>
                  </a:lnTo>
                  <a:lnTo>
                    <a:pt x="0" y="107950"/>
                  </a:lnTo>
                  <a:lnTo>
                    <a:pt x="0" y="120650"/>
                  </a:lnTo>
                  <a:lnTo>
                    <a:pt x="2540" y="132080"/>
                  </a:lnTo>
                  <a:lnTo>
                    <a:pt x="5080" y="143510"/>
                  </a:lnTo>
                  <a:lnTo>
                    <a:pt x="11430" y="152400"/>
                  </a:lnTo>
                  <a:lnTo>
                    <a:pt x="19050" y="162560"/>
                  </a:lnTo>
                  <a:lnTo>
                    <a:pt x="29210" y="171450"/>
                  </a:lnTo>
                  <a:lnTo>
                    <a:pt x="36830" y="175260"/>
                  </a:lnTo>
                  <a:lnTo>
                    <a:pt x="43180" y="177800"/>
                  </a:lnTo>
                  <a:lnTo>
                    <a:pt x="49530" y="176530"/>
                  </a:lnTo>
                  <a:lnTo>
                    <a:pt x="58420" y="175260"/>
                  </a:lnTo>
                  <a:lnTo>
                    <a:pt x="71120" y="172720"/>
                  </a:lnTo>
                  <a:lnTo>
                    <a:pt x="85090" y="170180"/>
                  </a:lnTo>
                  <a:lnTo>
                    <a:pt x="96520" y="165100"/>
                  </a:lnTo>
                  <a:lnTo>
                    <a:pt x="106680" y="158750"/>
                  </a:lnTo>
                  <a:lnTo>
                    <a:pt x="116840" y="152400"/>
                  </a:lnTo>
                  <a:lnTo>
                    <a:pt x="125730" y="143510"/>
                  </a:lnTo>
                  <a:lnTo>
                    <a:pt x="132080" y="133350"/>
                  </a:lnTo>
                  <a:lnTo>
                    <a:pt x="138430" y="121920"/>
                  </a:lnTo>
                  <a:lnTo>
                    <a:pt x="142240" y="111760"/>
                  </a:lnTo>
                  <a:lnTo>
                    <a:pt x="144780" y="102870"/>
                  </a:lnTo>
                  <a:lnTo>
                    <a:pt x="146050" y="93980"/>
                  </a:lnTo>
                  <a:lnTo>
                    <a:pt x="146050" y="83820"/>
                  </a:lnTo>
                  <a:lnTo>
                    <a:pt x="144780" y="76200"/>
                  </a:lnTo>
                  <a:lnTo>
                    <a:pt x="142240" y="67310"/>
                  </a:lnTo>
                  <a:lnTo>
                    <a:pt x="137160" y="60960"/>
                  </a:lnTo>
                  <a:lnTo>
                    <a:pt x="132080" y="57150"/>
                  </a:lnTo>
                  <a:lnTo>
                    <a:pt x="125730" y="54610"/>
                  </a:lnTo>
                  <a:lnTo>
                    <a:pt x="116840" y="54610"/>
                  </a:lnTo>
                  <a:lnTo>
                    <a:pt x="106680" y="55880"/>
                  </a:lnTo>
                  <a:lnTo>
                    <a:pt x="95250" y="58420"/>
                  </a:lnTo>
                  <a:lnTo>
                    <a:pt x="86360" y="62230"/>
                  </a:lnTo>
                  <a:lnTo>
                    <a:pt x="80010" y="67310"/>
                  </a:lnTo>
                  <a:lnTo>
                    <a:pt x="73660" y="74930"/>
                  </a:lnTo>
                  <a:lnTo>
                    <a:pt x="69850" y="82550"/>
                  </a:lnTo>
                  <a:lnTo>
                    <a:pt x="66040" y="92710"/>
                  </a:lnTo>
                  <a:lnTo>
                    <a:pt x="64770" y="104140"/>
                  </a:lnTo>
                  <a:lnTo>
                    <a:pt x="64770" y="113030"/>
                  </a:lnTo>
                  <a:lnTo>
                    <a:pt x="66040" y="119380"/>
                  </a:lnTo>
                  <a:lnTo>
                    <a:pt x="68580" y="125730"/>
                  </a:lnTo>
                  <a:lnTo>
                    <a:pt x="74930" y="137160"/>
                  </a:lnTo>
                  <a:lnTo>
                    <a:pt x="106680" y="194310"/>
                  </a:lnTo>
                  <a:lnTo>
                    <a:pt x="162560" y="2527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7341870" y="4584700"/>
              <a:ext cx="201931" cy="368301"/>
            </a:xfrm>
            <a:custGeom>
              <a:avLst/>
              <a:gdLst/>
              <a:ahLst/>
              <a:cxnLst/>
              <a:rect l="0" t="0" r="0" b="0"/>
              <a:pathLst>
                <a:path w="201931" h="368301">
                  <a:moveTo>
                    <a:pt x="201930" y="25400"/>
                  </a:moveTo>
                  <a:lnTo>
                    <a:pt x="187960" y="19050"/>
                  </a:lnTo>
                  <a:lnTo>
                    <a:pt x="180340" y="15240"/>
                  </a:lnTo>
                  <a:lnTo>
                    <a:pt x="170180" y="11430"/>
                  </a:lnTo>
                  <a:lnTo>
                    <a:pt x="160020" y="7620"/>
                  </a:lnTo>
                  <a:lnTo>
                    <a:pt x="149860" y="5080"/>
                  </a:lnTo>
                  <a:lnTo>
                    <a:pt x="140970" y="3810"/>
                  </a:lnTo>
                  <a:lnTo>
                    <a:pt x="130810" y="2540"/>
                  </a:lnTo>
                  <a:lnTo>
                    <a:pt x="121920" y="1270"/>
                  </a:lnTo>
                  <a:lnTo>
                    <a:pt x="113030" y="1270"/>
                  </a:lnTo>
                  <a:lnTo>
                    <a:pt x="96520" y="0"/>
                  </a:lnTo>
                  <a:lnTo>
                    <a:pt x="78740" y="0"/>
                  </a:lnTo>
                  <a:lnTo>
                    <a:pt x="71120" y="1270"/>
                  </a:lnTo>
                  <a:lnTo>
                    <a:pt x="62230" y="3810"/>
                  </a:lnTo>
                  <a:lnTo>
                    <a:pt x="53340" y="6350"/>
                  </a:lnTo>
                  <a:lnTo>
                    <a:pt x="46990" y="10160"/>
                  </a:lnTo>
                  <a:lnTo>
                    <a:pt x="40640" y="13970"/>
                  </a:lnTo>
                  <a:lnTo>
                    <a:pt x="35560" y="17780"/>
                  </a:lnTo>
                  <a:lnTo>
                    <a:pt x="29210" y="22860"/>
                  </a:lnTo>
                  <a:lnTo>
                    <a:pt x="21590" y="29210"/>
                  </a:lnTo>
                  <a:lnTo>
                    <a:pt x="13970" y="36830"/>
                  </a:lnTo>
                  <a:lnTo>
                    <a:pt x="8890" y="48260"/>
                  </a:lnTo>
                  <a:lnTo>
                    <a:pt x="5080" y="63500"/>
                  </a:lnTo>
                  <a:lnTo>
                    <a:pt x="3810" y="80010"/>
                  </a:lnTo>
                  <a:lnTo>
                    <a:pt x="1270" y="93980"/>
                  </a:lnTo>
                  <a:lnTo>
                    <a:pt x="1270" y="106680"/>
                  </a:lnTo>
                  <a:lnTo>
                    <a:pt x="0" y="118110"/>
                  </a:lnTo>
                  <a:lnTo>
                    <a:pt x="2540" y="133350"/>
                  </a:lnTo>
                  <a:lnTo>
                    <a:pt x="6350" y="152400"/>
                  </a:lnTo>
                  <a:lnTo>
                    <a:pt x="12700" y="173990"/>
                  </a:lnTo>
                  <a:lnTo>
                    <a:pt x="17780" y="200660"/>
                  </a:lnTo>
                  <a:lnTo>
                    <a:pt x="22860" y="231140"/>
                  </a:lnTo>
                  <a:lnTo>
                    <a:pt x="27940" y="264160"/>
                  </a:lnTo>
                  <a:lnTo>
                    <a:pt x="31750" y="289560"/>
                  </a:lnTo>
                  <a:lnTo>
                    <a:pt x="49530" y="368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7251700" y="4699000"/>
              <a:ext cx="406401" cy="138431"/>
            </a:xfrm>
            <a:custGeom>
              <a:avLst/>
              <a:gdLst/>
              <a:ahLst/>
              <a:cxnLst/>
              <a:rect l="0" t="0" r="0" b="0"/>
              <a:pathLst>
                <a:path w="406401" h="138431">
                  <a:moveTo>
                    <a:pt x="0" y="0"/>
                  </a:moveTo>
                  <a:lnTo>
                    <a:pt x="6350" y="6350"/>
                  </a:lnTo>
                  <a:lnTo>
                    <a:pt x="19050" y="13970"/>
                  </a:lnTo>
                  <a:lnTo>
                    <a:pt x="58420" y="38100"/>
                  </a:lnTo>
                  <a:lnTo>
                    <a:pt x="73660" y="49530"/>
                  </a:lnTo>
                  <a:lnTo>
                    <a:pt x="86360" y="59690"/>
                  </a:lnTo>
                  <a:lnTo>
                    <a:pt x="95250" y="69850"/>
                  </a:lnTo>
                  <a:lnTo>
                    <a:pt x="105410" y="77470"/>
                  </a:lnTo>
                  <a:lnTo>
                    <a:pt x="116840" y="83820"/>
                  </a:lnTo>
                  <a:lnTo>
                    <a:pt x="158750" y="105410"/>
                  </a:lnTo>
                  <a:lnTo>
                    <a:pt x="167640" y="107950"/>
                  </a:lnTo>
                  <a:lnTo>
                    <a:pt x="176530" y="110490"/>
                  </a:lnTo>
                  <a:lnTo>
                    <a:pt x="185420" y="111760"/>
                  </a:lnTo>
                  <a:lnTo>
                    <a:pt x="194310" y="110490"/>
                  </a:lnTo>
                  <a:lnTo>
                    <a:pt x="203200" y="109220"/>
                  </a:lnTo>
                  <a:lnTo>
                    <a:pt x="212090" y="106680"/>
                  </a:lnTo>
                  <a:lnTo>
                    <a:pt x="217170" y="101600"/>
                  </a:lnTo>
                  <a:lnTo>
                    <a:pt x="220980" y="96520"/>
                  </a:lnTo>
                  <a:lnTo>
                    <a:pt x="223520" y="90170"/>
                  </a:lnTo>
                  <a:lnTo>
                    <a:pt x="224790" y="82550"/>
                  </a:lnTo>
                  <a:lnTo>
                    <a:pt x="226060" y="74930"/>
                  </a:lnTo>
                  <a:lnTo>
                    <a:pt x="227330" y="67310"/>
                  </a:lnTo>
                  <a:lnTo>
                    <a:pt x="228600" y="62230"/>
                  </a:lnTo>
                  <a:lnTo>
                    <a:pt x="231140" y="62230"/>
                  </a:lnTo>
                  <a:lnTo>
                    <a:pt x="234950" y="62230"/>
                  </a:lnTo>
                  <a:lnTo>
                    <a:pt x="241300" y="68580"/>
                  </a:lnTo>
                  <a:lnTo>
                    <a:pt x="250190" y="77470"/>
                  </a:lnTo>
                  <a:lnTo>
                    <a:pt x="259080" y="90170"/>
                  </a:lnTo>
                  <a:lnTo>
                    <a:pt x="267970" y="102870"/>
                  </a:lnTo>
                  <a:lnTo>
                    <a:pt x="274320" y="114300"/>
                  </a:lnTo>
                  <a:lnTo>
                    <a:pt x="280670" y="127000"/>
                  </a:lnTo>
                  <a:lnTo>
                    <a:pt x="283210" y="134620"/>
                  </a:lnTo>
                  <a:lnTo>
                    <a:pt x="283210" y="137160"/>
                  </a:lnTo>
                  <a:lnTo>
                    <a:pt x="281940" y="138430"/>
                  </a:lnTo>
                  <a:lnTo>
                    <a:pt x="279400" y="135890"/>
                  </a:lnTo>
                  <a:lnTo>
                    <a:pt x="276860" y="132080"/>
                  </a:lnTo>
                  <a:lnTo>
                    <a:pt x="273050" y="125730"/>
                  </a:lnTo>
                  <a:lnTo>
                    <a:pt x="269240" y="119380"/>
                  </a:lnTo>
                  <a:lnTo>
                    <a:pt x="261620" y="104140"/>
                  </a:lnTo>
                  <a:lnTo>
                    <a:pt x="259080" y="93980"/>
                  </a:lnTo>
                  <a:lnTo>
                    <a:pt x="257810" y="81280"/>
                  </a:lnTo>
                  <a:lnTo>
                    <a:pt x="256540" y="66040"/>
                  </a:lnTo>
                  <a:lnTo>
                    <a:pt x="256540" y="54610"/>
                  </a:lnTo>
                  <a:lnTo>
                    <a:pt x="259080" y="43180"/>
                  </a:lnTo>
                  <a:lnTo>
                    <a:pt x="261620" y="33020"/>
                  </a:lnTo>
                  <a:lnTo>
                    <a:pt x="265430" y="25400"/>
                  </a:lnTo>
                  <a:lnTo>
                    <a:pt x="271780" y="17780"/>
                  </a:lnTo>
                  <a:lnTo>
                    <a:pt x="278130" y="11430"/>
                  </a:lnTo>
                  <a:lnTo>
                    <a:pt x="285750" y="7620"/>
                  </a:lnTo>
                  <a:lnTo>
                    <a:pt x="293370" y="5080"/>
                  </a:lnTo>
                  <a:lnTo>
                    <a:pt x="300990" y="3810"/>
                  </a:lnTo>
                  <a:lnTo>
                    <a:pt x="311150" y="2540"/>
                  </a:lnTo>
                  <a:lnTo>
                    <a:pt x="321310" y="1270"/>
                  </a:lnTo>
                  <a:lnTo>
                    <a:pt x="332740" y="1270"/>
                  </a:lnTo>
                  <a:lnTo>
                    <a:pt x="346710" y="3810"/>
                  </a:lnTo>
                  <a:lnTo>
                    <a:pt x="360680" y="7620"/>
                  </a:lnTo>
                  <a:lnTo>
                    <a:pt x="406400" y="38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7658100" y="4724400"/>
              <a:ext cx="88901" cy="167641"/>
            </a:xfrm>
            <a:custGeom>
              <a:avLst/>
              <a:gdLst/>
              <a:ahLst/>
              <a:cxnLst/>
              <a:rect l="0" t="0" r="0" b="0"/>
              <a:pathLst>
                <a:path w="88901" h="167641">
                  <a:moveTo>
                    <a:pt x="88900" y="25400"/>
                  </a:moveTo>
                  <a:lnTo>
                    <a:pt x="74930" y="25400"/>
                  </a:lnTo>
                  <a:lnTo>
                    <a:pt x="68580" y="27940"/>
                  </a:lnTo>
                  <a:lnTo>
                    <a:pt x="60960" y="33020"/>
                  </a:lnTo>
                  <a:lnTo>
                    <a:pt x="53340" y="39370"/>
                  </a:lnTo>
                  <a:lnTo>
                    <a:pt x="46990" y="45720"/>
                  </a:lnTo>
                  <a:lnTo>
                    <a:pt x="40640" y="53340"/>
                  </a:lnTo>
                  <a:lnTo>
                    <a:pt x="35560" y="60960"/>
                  </a:lnTo>
                  <a:lnTo>
                    <a:pt x="29210" y="67310"/>
                  </a:lnTo>
                  <a:lnTo>
                    <a:pt x="22860" y="73660"/>
                  </a:lnTo>
                  <a:lnTo>
                    <a:pt x="15240" y="78740"/>
                  </a:lnTo>
                  <a:lnTo>
                    <a:pt x="10160" y="83820"/>
                  </a:lnTo>
                  <a:lnTo>
                    <a:pt x="6350" y="87630"/>
                  </a:lnTo>
                  <a:lnTo>
                    <a:pt x="5080" y="92710"/>
                  </a:lnTo>
                  <a:lnTo>
                    <a:pt x="2540" y="100330"/>
                  </a:lnTo>
                  <a:lnTo>
                    <a:pt x="2540" y="109220"/>
                  </a:lnTo>
                  <a:lnTo>
                    <a:pt x="1270" y="119380"/>
                  </a:lnTo>
                  <a:lnTo>
                    <a:pt x="0" y="138430"/>
                  </a:lnTo>
                  <a:lnTo>
                    <a:pt x="0" y="147320"/>
                  </a:lnTo>
                  <a:lnTo>
                    <a:pt x="2540" y="154940"/>
                  </a:lnTo>
                  <a:lnTo>
                    <a:pt x="7620" y="161290"/>
                  </a:lnTo>
                  <a:lnTo>
                    <a:pt x="13970" y="166370"/>
                  </a:lnTo>
                  <a:lnTo>
                    <a:pt x="20320" y="167640"/>
                  </a:lnTo>
                  <a:lnTo>
                    <a:pt x="27940" y="165100"/>
                  </a:lnTo>
                  <a:lnTo>
                    <a:pt x="35560" y="161290"/>
                  </a:lnTo>
                  <a:lnTo>
                    <a:pt x="41910" y="156210"/>
                  </a:lnTo>
                  <a:lnTo>
                    <a:pt x="48260" y="152400"/>
                  </a:lnTo>
                  <a:lnTo>
                    <a:pt x="53340" y="148590"/>
                  </a:lnTo>
                  <a:lnTo>
                    <a:pt x="54610" y="139700"/>
                  </a:lnTo>
                  <a:lnTo>
                    <a:pt x="54610" y="128270"/>
                  </a:lnTo>
                  <a:lnTo>
                    <a:pt x="53340" y="115570"/>
                  </a:lnTo>
                  <a:lnTo>
                    <a:pt x="50800" y="99060"/>
                  </a:lnTo>
                  <a:lnTo>
                    <a:pt x="48260" y="81280"/>
                  </a:lnTo>
                  <a:lnTo>
                    <a:pt x="381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7772400" y="4754880"/>
              <a:ext cx="228601" cy="147321"/>
            </a:xfrm>
            <a:custGeom>
              <a:avLst/>
              <a:gdLst/>
              <a:ahLst/>
              <a:cxnLst/>
              <a:rect l="0" t="0" r="0" b="0"/>
              <a:pathLst>
                <a:path w="228601" h="147321">
                  <a:moveTo>
                    <a:pt x="0" y="58420"/>
                  </a:moveTo>
                  <a:lnTo>
                    <a:pt x="6350" y="85090"/>
                  </a:lnTo>
                  <a:lnTo>
                    <a:pt x="10160" y="96520"/>
                  </a:lnTo>
                  <a:lnTo>
                    <a:pt x="13970" y="106680"/>
                  </a:lnTo>
                  <a:lnTo>
                    <a:pt x="17780" y="115570"/>
                  </a:lnTo>
                  <a:lnTo>
                    <a:pt x="21590" y="120650"/>
                  </a:lnTo>
                  <a:lnTo>
                    <a:pt x="25400" y="121920"/>
                  </a:lnTo>
                  <a:lnTo>
                    <a:pt x="30480" y="121920"/>
                  </a:lnTo>
                  <a:lnTo>
                    <a:pt x="33020" y="118110"/>
                  </a:lnTo>
                  <a:lnTo>
                    <a:pt x="34290" y="110490"/>
                  </a:lnTo>
                  <a:lnTo>
                    <a:pt x="35560" y="101600"/>
                  </a:lnTo>
                  <a:lnTo>
                    <a:pt x="36830" y="91440"/>
                  </a:lnTo>
                  <a:lnTo>
                    <a:pt x="36830" y="80010"/>
                  </a:lnTo>
                  <a:lnTo>
                    <a:pt x="36830" y="68580"/>
                  </a:lnTo>
                  <a:lnTo>
                    <a:pt x="39370" y="57150"/>
                  </a:lnTo>
                  <a:lnTo>
                    <a:pt x="41910" y="44450"/>
                  </a:lnTo>
                  <a:lnTo>
                    <a:pt x="44450" y="31750"/>
                  </a:lnTo>
                  <a:lnTo>
                    <a:pt x="49530" y="25400"/>
                  </a:lnTo>
                  <a:lnTo>
                    <a:pt x="55880" y="22860"/>
                  </a:lnTo>
                  <a:lnTo>
                    <a:pt x="62230" y="21590"/>
                  </a:lnTo>
                  <a:lnTo>
                    <a:pt x="68580" y="25400"/>
                  </a:lnTo>
                  <a:lnTo>
                    <a:pt x="73660" y="31750"/>
                  </a:lnTo>
                  <a:lnTo>
                    <a:pt x="78740" y="40640"/>
                  </a:lnTo>
                  <a:lnTo>
                    <a:pt x="87630" y="58420"/>
                  </a:lnTo>
                  <a:lnTo>
                    <a:pt x="105410" y="92710"/>
                  </a:lnTo>
                  <a:lnTo>
                    <a:pt x="107950" y="92710"/>
                  </a:lnTo>
                  <a:lnTo>
                    <a:pt x="110490" y="86360"/>
                  </a:lnTo>
                  <a:lnTo>
                    <a:pt x="111760" y="77470"/>
                  </a:lnTo>
                  <a:lnTo>
                    <a:pt x="113030" y="67310"/>
                  </a:lnTo>
                  <a:lnTo>
                    <a:pt x="113030" y="55880"/>
                  </a:lnTo>
                  <a:lnTo>
                    <a:pt x="113030" y="43180"/>
                  </a:lnTo>
                  <a:lnTo>
                    <a:pt x="118110" y="33020"/>
                  </a:lnTo>
                  <a:lnTo>
                    <a:pt x="125730" y="22860"/>
                  </a:lnTo>
                  <a:lnTo>
                    <a:pt x="134620" y="13970"/>
                  </a:lnTo>
                  <a:lnTo>
                    <a:pt x="143510" y="7620"/>
                  </a:lnTo>
                  <a:lnTo>
                    <a:pt x="152400" y="3810"/>
                  </a:lnTo>
                  <a:lnTo>
                    <a:pt x="160020" y="0"/>
                  </a:lnTo>
                  <a:lnTo>
                    <a:pt x="168910" y="1270"/>
                  </a:lnTo>
                  <a:lnTo>
                    <a:pt x="177800" y="5080"/>
                  </a:lnTo>
                  <a:lnTo>
                    <a:pt x="186690" y="10160"/>
                  </a:lnTo>
                  <a:lnTo>
                    <a:pt x="193040" y="17780"/>
                  </a:lnTo>
                  <a:lnTo>
                    <a:pt x="199390" y="26670"/>
                  </a:lnTo>
                  <a:lnTo>
                    <a:pt x="204470" y="38100"/>
                  </a:lnTo>
                  <a:lnTo>
                    <a:pt x="209550" y="52070"/>
                  </a:lnTo>
                  <a:lnTo>
                    <a:pt x="214630" y="67310"/>
                  </a:lnTo>
                  <a:lnTo>
                    <a:pt x="228600" y="1473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8153400" y="4800600"/>
              <a:ext cx="12701" cy="228601"/>
            </a:xfrm>
            <a:custGeom>
              <a:avLst/>
              <a:gdLst/>
              <a:ahLst/>
              <a:cxnLst/>
              <a:rect l="0" t="0" r="0" b="0"/>
              <a:pathLst>
                <a:path w="12701" h="228601">
                  <a:moveTo>
                    <a:pt x="0" y="0"/>
                  </a:moveTo>
                  <a:lnTo>
                    <a:pt x="6350" y="20320"/>
                  </a:lnTo>
                  <a:lnTo>
                    <a:pt x="8890" y="30480"/>
                  </a:lnTo>
                  <a:lnTo>
                    <a:pt x="10160" y="41910"/>
                  </a:lnTo>
                  <a:lnTo>
                    <a:pt x="11430" y="53340"/>
                  </a:lnTo>
                  <a:lnTo>
                    <a:pt x="11430" y="64770"/>
                  </a:lnTo>
                  <a:lnTo>
                    <a:pt x="12700" y="90170"/>
                  </a:lnTo>
                  <a:lnTo>
                    <a:pt x="12700" y="228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8128000" y="4706620"/>
              <a:ext cx="149861" cy="129541"/>
            </a:xfrm>
            <a:custGeom>
              <a:avLst/>
              <a:gdLst/>
              <a:ahLst/>
              <a:cxnLst/>
              <a:rect l="0" t="0" r="0" b="0"/>
              <a:pathLst>
                <a:path w="149861" h="129541">
                  <a:moveTo>
                    <a:pt x="0" y="55880"/>
                  </a:moveTo>
                  <a:lnTo>
                    <a:pt x="6350" y="49530"/>
                  </a:lnTo>
                  <a:lnTo>
                    <a:pt x="10160" y="44450"/>
                  </a:lnTo>
                  <a:lnTo>
                    <a:pt x="13970" y="38100"/>
                  </a:lnTo>
                  <a:lnTo>
                    <a:pt x="17780" y="31750"/>
                  </a:lnTo>
                  <a:lnTo>
                    <a:pt x="22860" y="25400"/>
                  </a:lnTo>
                  <a:lnTo>
                    <a:pt x="29210" y="20320"/>
                  </a:lnTo>
                  <a:lnTo>
                    <a:pt x="36830" y="15240"/>
                  </a:lnTo>
                  <a:lnTo>
                    <a:pt x="44450" y="10160"/>
                  </a:lnTo>
                  <a:lnTo>
                    <a:pt x="52070" y="6350"/>
                  </a:lnTo>
                  <a:lnTo>
                    <a:pt x="59690" y="1270"/>
                  </a:lnTo>
                  <a:lnTo>
                    <a:pt x="68580" y="0"/>
                  </a:lnTo>
                  <a:lnTo>
                    <a:pt x="76200" y="0"/>
                  </a:lnTo>
                  <a:lnTo>
                    <a:pt x="85090" y="1270"/>
                  </a:lnTo>
                  <a:lnTo>
                    <a:pt x="92710" y="3810"/>
                  </a:lnTo>
                  <a:lnTo>
                    <a:pt x="101600" y="7620"/>
                  </a:lnTo>
                  <a:lnTo>
                    <a:pt x="110490" y="11430"/>
                  </a:lnTo>
                  <a:lnTo>
                    <a:pt x="116840" y="16510"/>
                  </a:lnTo>
                  <a:lnTo>
                    <a:pt x="123190" y="21590"/>
                  </a:lnTo>
                  <a:lnTo>
                    <a:pt x="128270" y="29210"/>
                  </a:lnTo>
                  <a:lnTo>
                    <a:pt x="133350" y="35560"/>
                  </a:lnTo>
                  <a:lnTo>
                    <a:pt x="138430" y="40640"/>
                  </a:lnTo>
                  <a:lnTo>
                    <a:pt x="143510" y="45720"/>
                  </a:lnTo>
                  <a:lnTo>
                    <a:pt x="146050" y="53340"/>
                  </a:lnTo>
                  <a:lnTo>
                    <a:pt x="148590" y="62230"/>
                  </a:lnTo>
                  <a:lnTo>
                    <a:pt x="149860" y="73660"/>
                  </a:lnTo>
                  <a:lnTo>
                    <a:pt x="147320" y="81280"/>
                  </a:lnTo>
                  <a:lnTo>
                    <a:pt x="143510" y="88900"/>
                  </a:lnTo>
                  <a:lnTo>
                    <a:pt x="133350" y="100330"/>
                  </a:lnTo>
                  <a:lnTo>
                    <a:pt x="123190" y="109220"/>
                  </a:lnTo>
                  <a:lnTo>
                    <a:pt x="118110" y="114300"/>
                  </a:lnTo>
                  <a:lnTo>
                    <a:pt x="110490" y="119380"/>
                  </a:lnTo>
                  <a:lnTo>
                    <a:pt x="104140" y="123190"/>
                  </a:lnTo>
                  <a:lnTo>
                    <a:pt x="93980" y="125730"/>
                  </a:lnTo>
                  <a:lnTo>
                    <a:pt x="83820" y="128270"/>
                  </a:lnTo>
                  <a:lnTo>
                    <a:pt x="72390" y="129540"/>
                  </a:lnTo>
                  <a:lnTo>
                    <a:pt x="60960" y="129540"/>
                  </a:lnTo>
                  <a:lnTo>
                    <a:pt x="49530" y="127000"/>
                  </a:lnTo>
                  <a:lnTo>
                    <a:pt x="36830" y="124460"/>
                  </a:lnTo>
                  <a:lnTo>
                    <a:pt x="27940" y="121920"/>
                  </a:lnTo>
                  <a:lnTo>
                    <a:pt x="20320" y="118110"/>
                  </a:lnTo>
                  <a:lnTo>
                    <a:pt x="0" y="1066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8305800" y="4745990"/>
              <a:ext cx="93981" cy="130811"/>
            </a:xfrm>
            <a:custGeom>
              <a:avLst/>
              <a:gdLst/>
              <a:ahLst/>
              <a:cxnLst/>
              <a:rect l="0" t="0" r="0" b="0"/>
              <a:pathLst>
                <a:path w="93981" h="130811">
                  <a:moveTo>
                    <a:pt x="0" y="92710"/>
                  </a:moveTo>
                  <a:lnTo>
                    <a:pt x="26670" y="86360"/>
                  </a:lnTo>
                  <a:lnTo>
                    <a:pt x="38100" y="82550"/>
                  </a:lnTo>
                  <a:lnTo>
                    <a:pt x="48260" y="78740"/>
                  </a:lnTo>
                  <a:lnTo>
                    <a:pt x="57150" y="74930"/>
                  </a:lnTo>
                  <a:lnTo>
                    <a:pt x="64770" y="71120"/>
                  </a:lnTo>
                  <a:lnTo>
                    <a:pt x="71120" y="67310"/>
                  </a:lnTo>
                  <a:lnTo>
                    <a:pt x="77470" y="62230"/>
                  </a:lnTo>
                  <a:lnTo>
                    <a:pt x="82550" y="57150"/>
                  </a:lnTo>
                  <a:lnTo>
                    <a:pt x="87630" y="50800"/>
                  </a:lnTo>
                  <a:lnTo>
                    <a:pt x="92710" y="43180"/>
                  </a:lnTo>
                  <a:lnTo>
                    <a:pt x="93980" y="35560"/>
                  </a:lnTo>
                  <a:lnTo>
                    <a:pt x="93980" y="27940"/>
                  </a:lnTo>
                  <a:lnTo>
                    <a:pt x="92710" y="20320"/>
                  </a:lnTo>
                  <a:lnTo>
                    <a:pt x="87630" y="12700"/>
                  </a:lnTo>
                  <a:lnTo>
                    <a:pt x="82550" y="7620"/>
                  </a:lnTo>
                  <a:lnTo>
                    <a:pt x="76200" y="1270"/>
                  </a:lnTo>
                  <a:lnTo>
                    <a:pt x="69850" y="0"/>
                  </a:lnTo>
                  <a:lnTo>
                    <a:pt x="62230" y="0"/>
                  </a:lnTo>
                  <a:lnTo>
                    <a:pt x="53340" y="1270"/>
                  </a:lnTo>
                  <a:lnTo>
                    <a:pt x="46990" y="3810"/>
                  </a:lnTo>
                  <a:lnTo>
                    <a:pt x="41910" y="6350"/>
                  </a:lnTo>
                  <a:lnTo>
                    <a:pt x="35560" y="10160"/>
                  </a:lnTo>
                  <a:lnTo>
                    <a:pt x="30480" y="15240"/>
                  </a:lnTo>
                  <a:lnTo>
                    <a:pt x="26670" y="21590"/>
                  </a:lnTo>
                  <a:lnTo>
                    <a:pt x="21590" y="27940"/>
                  </a:lnTo>
                  <a:lnTo>
                    <a:pt x="20320" y="36830"/>
                  </a:lnTo>
                  <a:lnTo>
                    <a:pt x="20320" y="46990"/>
                  </a:lnTo>
                  <a:lnTo>
                    <a:pt x="21590" y="58420"/>
                  </a:lnTo>
                  <a:lnTo>
                    <a:pt x="24130" y="68580"/>
                  </a:lnTo>
                  <a:lnTo>
                    <a:pt x="27940" y="77470"/>
                  </a:lnTo>
                  <a:lnTo>
                    <a:pt x="31750" y="86360"/>
                  </a:lnTo>
                  <a:lnTo>
                    <a:pt x="34290" y="96520"/>
                  </a:lnTo>
                  <a:lnTo>
                    <a:pt x="39370" y="104140"/>
                  </a:lnTo>
                  <a:lnTo>
                    <a:pt x="50800" y="1308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8430260" y="4771390"/>
              <a:ext cx="104141" cy="156211"/>
            </a:xfrm>
            <a:custGeom>
              <a:avLst/>
              <a:gdLst/>
              <a:ahLst/>
              <a:cxnLst/>
              <a:rect l="0" t="0" r="0" b="0"/>
              <a:pathLst>
                <a:path w="104141" h="156211">
                  <a:moveTo>
                    <a:pt x="66040" y="67310"/>
                  </a:moveTo>
                  <a:lnTo>
                    <a:pt x="66040" y="46990"/>
                  </a:lnTo>
                  <a:lnTo>
                    <a:pt x="64770" y="38100"/>
                  </a:lnTo>
                  <a:lnTo>
                    <a:pt x="62230" y="29210"/>
                  </a:lnTo>
                  <a:lnTo>
                    <a:pt x="59690" y="21590"/>
                  </a:lnTo>
                  <a:lnTo>
                    <a:pt x="55880" y="13970"/>
                  </a:lnTo>
                  <a:lnTo>
                    <a:pt x="52070" y="7620"/>
                  </a:lnTo>
                  <a:lnTo>
                    <a:pt x="48260" y="2540"/>
                  </a:lnTo>
                  <a:lnTo>
                    <a:pt x="41910" y="0"/>
                  </a:lnTo>
                  <a:lnTo>
                    <a:pt x="33020" y="0"/>
                  </a:lnTo>
                  <a:lnTo>
                    <a:pt x="22860" y="1270"/>
                  </a:lnTo>
                  <a:lnTo>
                    <a:pt x="13970" y="5080"/>
                  </a:lnTo>
                  <a:lnTo>
                    <a:pt x="7620" y="10160"/>
                  </a:lnTo>
                  <a:lnTo>
                    <a:pt x="1270" y="16510"/>
                  </a:lnTo>
                  <a:lnTo>
                    <a:pt x="0" y="24130"/>
                  </a:lnTo>
                  <a:lnTo>
                    <a:pt x="2540" y="30480"/>
                  </a:lnTo>
                  <a:lnTo>
                    <a:pt x="6350" y="39370"/>
                  </a:lnTo>
                  <a:lnTo>
                    <a:pt x="12700" y="43180"/>
                  </a:lnTo>
                  <a:lnTo>
                    <a:pt x="19050" y="44450"/>
                  </a:lnTo>
                  <a:lnTo>
                    <a:pt x="26670" y="43180"/>
                  </a:lnTo>
                  <a:lnTo>
                    <a:pt x="34290" y="43180"/>
                  </a:lnTo>
                  <a:lnTo>
                    <a:pt x="49530" y="41910"/>
                  </a:lnTo>
                  <a:lnTo>
                    <a:pt x="55880" y="48260"/>
                  </a:lnTo>
                  <a:lnTo>
                    <a:pt x="58420" y="57150"/>
                  </a:lnTo>
                  <a:lnTo>
                    <a:pt x="60960" y="68580"/>
                  </a:lnTo>
                  <a:lnTo>
                    <a:pt x="64770" y="78740"/>
                  </a:lnTo>
                  <a:lnTo>
                    <a:pt x="67310" y="86360"/>
                  </a:lnTo>
                  <a:lnTo>
                    <a:pt x="71120" y="92710"/>
                  </a:lnTo>
                  <a:lnTo>
                    <a:pt x="78740" y="106680"/>
                  </a:lnTo>
                  <a:lnTo>
                    <a:pt x="104140" y="1562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8610600" y="4533900"/>
              <a:ext cx="25401" cy="381001"/>
            </a:xfrm>
            <a:custGeom>
              <a:avLst/>
              <a:gdLst/>
              <a:ahLst/>
              <a:cxnLst/>
              <a:rect l="0" t="0" r="0" b="0"/>
              <a:pathLst>
                <a:path w="25401" h="381001">
                  <a:moveTo>
                    <a:pt x="25400" y="0"/>
                  </a:moveTo>
                  <a:lnTo>
                    <a:pt x="25400" y="26670"/>
                  </a:lnTo>
                  <a:lnTo>
                    <a:pt x="21590" y="85090"/>
                  </a:lnTo>
                  <a:lnTo>
                    <a:pt x="16510" y="154940"/>
                  </a:lnTo>
                  <a:lnTo>
                    <a:pt x="13970" y="200660"/>
                  </a:lnTo>
                  <a:lnTo>
                    <a:pt x="13970" y="233680"/>
                  </a:lnTo>
                  <a:lnTo>
                    <a:pt x="12700" y="248920"/>
                  </a:lnTo>
                  <a:lnTo>
                    <a:pt x="11430" y="267970"/>
                  </a:lnTo>
                  <a:lnTo>
                    <a:pt x="8890" y="288290"/>
                  </a:lnTo>
                  <a:lnTo>
                    <a:pt x="0" y="381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8634730" y="4699000"/>
              <a:ext cx="128271" cy="215901"/>
            </a:xfrm>
            <a:custGeom>
              <a:avLst/>
              <a:gdLst/>
              <a:ahLst/>
              <a:cxnLst/>
              <a:rect l="0" t="0" r="0" b="0"/>
              <a:pathLst>
                <a:path w="128271" h="215901">
                  <a:moveTo>
                    <a:pt x="115570" y="0"/>
                  </a:moveTo>
                  <a:lnTo>
                    <a:pt x="101600" y="6350"/>
                  </a:lnTo>
                  <a:lnTo>
                    <a:pt x="92710" y="10160"/>
                  </a:lnTo>
                  <a:lnTo>
                    <a:pt x="80010" y="13970"/>
                  </a:lnTo>
                  <a:lnTo>
                    <a:pt x="67310" y="17780"/>
                  </a:lnTo>
                  <a:lnTo>
                    <a:pt x="54610" y="21590"/>
                  </a:lnTo>
                  <a:lnTo>
                    <a:pt x="44450" y="25400"/>
                  </a:lnTo>
                  <a:lnTo>
                    <a:pt x="34290" y="30480"/>
                  </a:lnTo>
                  <a:lnTo>
                    <a:pt x="24130" y="34290"/>
                  </a:lnTo>
                  <a:lnTo>
                    <a:pt x="6350" y="41910"/>
                  </a:lnTo>
                  <a:lnTo>
                    <a:pt x="1270" y="46990"/>
                  </a:lnTo>
                  <a:lnTo>
                    <a:pt x="0" y="50800"/>
                  </a:lnTo>
                  <a:lnTo>
                    <a:pt x="0" y="54610"/>
                  </a:lnTo>
                  <a:lnTo>
                    <a:pt x="2540" y="60960"/>
                  </a:lnTo>
                  <a:lnTo>
                    <a:pt x="5080" y="67310"/>
                  </a:lnTo>
                  <a:lnTo>
                    <a:pt x="7620" y="74930"/>
                  </a:lnTo>
                  <a:lnTo>
                    <a:pt x="13970" y="83820"/>
                  </a:lnTo>
                  <a:lnTo>
                    <a:pt x="22860" y="93980"/>
                  </a:lnTo>
                  <a:lnTo>
                    <a:pt x="31750" y="105410"/>
                  </a:lnTo>
                  <a:lnTo>
                    <a:pt x="40640" y="115570"/>
                  </a:lnTo>
                  <a:lnTo>
                    <a:pt x="46990" y="124460"/>
                  </a:lnTo>
                  <a:lnTo>
                    <a:pt x="53340" y="133350"/>
                  </a:lnTo>
                  <a:lnTo>
                    <a:pt x="59690" y="143510"/>
                  </a:lnTo>
                  <a:lnTo>
                    <a:pt x="67310" y="151130"/>
                  </a:lnTo>
                  <a:lnTo>
                    <a:pt x="74930" y="160020"/>
                  </a:lnTo>
                  <a:lnTo>
                    <a:pt x="91440" y="177800"/>
                  </a:lnTo>
                  <a:lnTo>
                    <a:pt x="128270" y="215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8877300" y="4635500"/>
              <a:ext cx="25401" cy="304801"/>
            </a:xfrm>
            <a:custGeom>
              <a:avLst/>
              <a:gdLst/>
              <a:ahLst/>
              <a:cxnLst/>
              <a:rect l="0" t="0" r="0" b="0"/>
              <a:pathLst>
                <a:path w="25401" h="304801">
                  <a:moveTo>
                    <a:pt x="25400" y="0"/>
                  </a:moveTo>
                  <a:lnTo>
                    <a:pt x="25400" y="13970"/>
                  </a:lnTo>
                  <a:lnTo>
                    <a:pt x="24130" y="27940"/>
                  </a:lnTo>
                  <a:lnTo>
                    <a:pt x="19050" y="68580"/>
                  </a:lnTo>
                  <a:lnTo>
                    <a:pt x="15240" y="86360"/>
                  </a:lnTo>
                  <a:lnTo>
                    <a:pt x="11430" y="101600"/>
                  </a:lnTo>
                  <a:lnTo>
                    <a:pt x="7620" y="114300"/>
                  </a:lnTo>
                  <a:lnTo>
                    <a:pt x="5080" y="129540"/>
                  </a:lnTo>
                  <a:lnTo>
                    <a:pt x="3810" y="147320"/>
                  </a:lnTo>
                  <a:lnTo>
                    <a:pt x="2540" y="166370"/>
                  </a:lnTo>
                  <a:lnTo>
                    <a:pt x="1270" y="198120"/>
                  </a:lnTo>
                  <a:lnTo>
                    <a:pt x="0" y="304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8813800" y="4749800"/>
              <a:ext cx="233681" cy="123191"/>
            </a:xfrm>
            <a:custGeom>
              <a:avLst/>
              <a:gdLst/>
              <a:ahLst/>
              <a:cxnLst/>
              <a:rect l="0" t="0" r="0" b="0"/>
              <a:pathLst>
                <a:path w="233681" h="123191">
                  <a:moveTo>
                    <a:pt x="0" y="0"/>
                  </a:moveTo>
                  <a:lnTo>
                    <a:pt x="13970" y="0"/>
                  </a:lnTo>
                  <a:lnTo>
                    <a:pt x="20320" y="1270"/>
                  </a:lnTo>
                  <a:lnTo>
                    <a:pt x="27940" y="3810"/>
                  </a:lnTo>
                  <a:lnTo>
                    <a:pt x="35560" y="6350"/>
                  </a:lnTo>
                  <a:lnTo>
                    <a:pt x="41910" y="10160"/>
                  </a:lnTo>
                  <a:lnTo>
                    <a:pt x="48260" y="13970"/>
                  </a:lnTo>
                  <a:lnTo>
                    <a:pt x="53340" y="17780"/>
                  </a:lnTo>
                  <a:lnTo>
                    <a:pt x="59690" y="22860"/>
                  </a:lnTo>
                  <a:lnTo>
                    <a:pt x="66040" y="29210"/>
                  </a:lnTo>
                  <a:lnTo>
                    <a:pt x="73660" y="36830"/>
                  </a:lnTo>
                  <a:lnTo>
                    <a:pt x="82550" y="43180"/>
                  </a:lnTo>
                  <a:lnTo>
                    <a:pt x="93980" y="48260"/>
                  </a:lnTo>
                  <a:lnTo>
                    <a:pt x="104140" y="53340"/>
                  </a:lnTo>
                  <a:lnTo>
                    <a:pt x="118110" y="58420"/>
                  </a:lnTo>
                  <a:lnTo>
                    <a:pt x="132080" y="62230"/>
                  </a:lnTo>
                  <a:lnTo>
                    <a:pt x="147320" y="67310"/>
                  </a:lnTo>
                  <a:lnTo>
                    <a:pt x="160020" y="69850"/>
                  </a:lnTo>
                  <a:lnTo>
                    <a:pt x="171450" y="72390"/>
                  </a:lnTo>
                  <a:lnTo>
                    <a:pt x="182880" y="73660"/>
                  </a:lnTo>
                  <a:lnTo>
                    <a:pt x="191770" y="72390"/>
                  </a:lnTo>
                  <a:lnTo>
                    <a:pt x="201930" y="71120"/>
                  </a:lnTo>
                  <a:lnTo>
                    <a:pt x="210820" y="68580"/>
                  </a:lnTo>
                  <a:lnTo>
                    <a:pt x="214630" y="63500"/>
                  </a:lnTo>
                  <a:lnTo>
                    <a:pt x="217170" y="58420"/>
                  </a:lnTo>
                  <a:lnTo>
                    <a:pt x="215900" y="52070"/>
                  </a:lnTo>
                  <a:lnTo>
                    <a:pt x="212090" y="46990"/>
                  </a:lnTo>
                  <a:lnTo>
                    <a:pt x="204470" y="44450"/>
                  </a:lnTo>
                  <a:lnTo>
                    <a:pt x="195580" y="41910"/>
                  </a:lnTo>
                  <a:lnTo>
                    <a:pt x="187960" y="43180"/>
                  </a:lnTo>
                  <a:lnTo>
                    <a:pt x="181610" y="46990"/>
                  </a:lnTo>
                  <a:lnTo>
                    <a:pt x="176530" y="53340"/>
                  </a:lnTo>
                  <a:lnTo>
                    <a:pt x="171450" y="59690"/>
                  </a:lnTo>
                  <a:lnTo>
                    <a:pt x="166370" y="66040"/>
                  </a:lnTo>
                  <a:lnTo>
                    <a:pt x="161290" y="73660"/>
                  </a:lnTo>
                  <a:lnTo>
                    <a:pt x="160020" y="81280"/>
                  </a:lnTo>
                  <a:lnTo>
                    <a:pt x="160020" y="90170"/>
                  </a:lnTo>
                  <a:lnTo>
                    <a:pt x="161290" y="97790"/>
                  </a:lnTo>
                  <a:lnTo>
                    <a:pt x="163830" y="105410"/>
                  </a:lnTo>
                  <a:lnTo>
                    <a:pt x="167640" y="110490"/>
                  </a:lnTo>
                  <a:lnTo>
                    <a:pt x="171450" y="115570"/>
                  </a:lnTo>
                  <a:lnTo>
                    <a:pt x="177800" y="119380"/>
                  </a:lnTo>
                  <a:lnTo>
                    <a:pt x="185420" y="121920"/>
                  </a:lnTo>
                  <a:lnTo>
                    <a:pt x="195580" y="123190"/>
                  </a:lnTo>
                  <a:lnTo>
                    <a:pt x="204470" y="123190"/>
                  </a:lnTo>
                  <a:lnTo>
                    <a:pt x="210820" y="121920"/>
                  </a:lnTo>
                  <a:lnTo>
                    <a:pt x="217170" y="119380"/>
                  </a:lnTo>
                  <a:lnTo>
                    <a:pt x="222250" y="114300"/>
                  </a:lnTo>
                  <a:lnTo>
                    <a:pt x="227330" y="109220"/>
                  </a:lnTo>
                  <a:lnTo>
                    <a:pt x="232410" y="102870"/>
                  </a:lnTo>
                  <a:lnTo>
                    <a:pt x="233680" y="93980"/>
                  </a:lnTo>
                  <a:lnTo>
                    <a:pt x="233680" y="83820"/>
                  </a:lnTo>
                  <a:lnTo>
                    <a:pt x="228600" y="25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9163050" y="4714240"/>
              <a:ext cx="154941" cy="266701"/>
            </a:xfrm>
            <a:custGeom>
              <a:avLst/>
              <a:gdLst/>
              <a:ahLst/>
              <a:cxnLst/>
              <a:rect l="0" t="0" r="0" b="0"/>
              <a:pathLst>
                <a:path w="154941" h="266701">
                  <a:moveTo>
                    <a:pt x="31750" y="35560"/>
                  </a:moveTo>
                  <a:lnTo>
                    <a:pt x="31750" y="81280"/>
                  </a:lnTo>
                  <a:lnTo>
                    <a:pt x="30480" y="96520"/>
                  </a:lnTo>
                  <a:lnTo>
                    <a:pt x="27940" y="114300"/>
                  </a:lnTo>
                  <a:lnTo>
                    <a:pt x="25400" y="134620"/>
                  </a:lnTo>
                  <a:lnTo>
                    <a:pt x="21590" y="151130"/>
                  </a:lnTo>
                  <a:lnTo>
                    <a:pt x="17780" y="165100"/>
                  </a:lnTo>
                  <a:lnTo>
                    <a:pt x="13970" y="176530"/>
                  </a:lnTo>
                  <a:lnTo>
                    <a:pt x="11430" y="187960"/>
                  </a:lnTo>
                  <a:lnTo>
                    <a:pt x="10160" y="198120"/>
                  </a:lnTo>
                  <a:lnTo>
                    <a:pt x="8890" y="207010"/>
                  </a:lnTo>
                  <a:lnTo>
                    <a:pt x="6350" y="220980"/>
                  </a:lnTo>
                  <a:lnTo>
                    <a:pt x="0" y="254000"/>
                  </a:lnTo>
                  <a:lnTo>
                    <a:pt x="0" y="262890"/>
                  </a:lnTo>
                  <a:lnTo>
                    <a:pt x="0" y="266700"/>
                  </a:lnTo>
                  <a:lnTo>
                    <a:pt x="2540" y="265430"/>
                  </a:lnTo>
                  <a:lnTo>
                    <a:pt x="3810" y="259080"/>
                  </a:lnTo>
                  <a:lnTo>
                    <a:pt x="5080" y="250190"/>
                  </a:lnTo>
                  <a:lnTo>
                    <a:pt x="5080" y="237490"/>
                  </a:lnTo>
                  <a:lnTo>
                    <a:pt x="6350" y="219710"/>
                  </a:lnTo>
                  <a:lnTo>
                    <a:pt x="15240" y="153670"/>
                  </a:lnTo>
                  <a:lnTo>
                    <a:pt x="16510" y="138430"/>
                  </a:lnTo>
                  <a:lnTo>
                    <a:pt x="17780" y="125730"/>
                  </a:lnTo>
                  <a:lnTo>
                    <a:pt x="20320" y="109220"/>
                  </a:lnTo>
                  <a:lnTo>
                    <a:pt x="25400" y="91440"/>
                  </a:lnTo>
                  <a:lnTo>
                    <a:pt x="31750" y="73660"/>
                  </a:lnTo>
                  <a:lnTo>
                    <a:pt x="38100" y="59690"/>
                  </a:lnTo>
                  <a:lnTo>
                    <a:pt x="43180" y="48260"/>
                  </a:lnTo>
                  <a:lnTo>
                    <a:pt x="46990" y="39370"/>
                  </a:lnTo>
                  <a:lnTo>
                    <a:pt x="52070" y="33020"/>
                  </a:lnTo>
                  <a:lnTo>
                    <a:pt x="57150" y="26670"/>
                  </a:lnTo>
                  <a:lnTo>
                    <a:pt x="60960" y="21590"/>
                  </a:lnTo>
                  <a:lnTo>
                    <a:pt x="67310" y="16510"/>
                  </a:lnTo>
                  <a:lnTo>
                    <a:pt x="73660" y="11430"/>
                  </a:lnTo>
                  <a:lnTo>
                    <a:pt x="81280" y="6350"/>
                  </a:lnTo>
                  <a:lnTo>
                    <a:pt x="88900" y="3810"/>
                  </a:lnTo>
                  <a:lnTo>
                    <a:pt x="96520" y="1270"/>
                  </a:lnTo>
                  <a:lnTo>
                    <a:pt x="104140" y="0"/>
                  </a:lnTo>
                  <a:lnTo>
                    <a:pt x="113030" y="1270"/>
                  </a:lnTo>
                  <a:lnTo>
                    <a:pt x="120650" y="2540"/>
                  </a:lnTo>
                  <a:lnTo>
                    <a:pt x="129540" y="5080"/>
                  </a:lnTo>
                  <a:lnTo>
                    <a:pt x="135890" y="10160"/>
                  </a:lnTo>
                  <a:lnTo>
                    <a:pt x="142240" y="15240"/>
                  </a:lnTo>
                  <a:lnTo>
                    <a:pt x="147320" y="21590"/>
                  </a:lnTo>
                  <a:lnTo>
                    <a:pt x="151130" y="29210"/>
                  </a:lnTo>
                  <a:lnTo>
                    <a:pt x="153670" y="36830"/>
                  </a:lnTo>
                  <a:lnTo>
                    <a:pt x="154940" y="44450"/>
                  </a:lnTo>
                  <a:lnTo>
                    <a:pt x="154940" y="54610"/>
                  </a:lnTo>
                  <a:lnTo>
                    <a:pt x="153670" y="64770"/>
                  </a:lnTo>
                  <a:lnTo>
                    <a:pt x="151130" y="76200"/>
                  </a:lnTo>
                  <a:lnTo>
                    <a:pt x="146050" y="85090"/>
                  </a:lnTo>
                  <a:lnTo>
                    <a:pt x="140970" y="92710"/>
                  </a:lnTo>
                  <a:lnTo>
                    <a:pt x="134620" y="99060"/>
                  </a:lnTo>
                  <a:lnTo>
                    <a:pt x="125730" y="102870"/>
                  </a:lnTo>
                  <a:lnTo>
                    <a:pt x="115570" y="106680"/>
                  </a:lnTo>
                  <a:lnTo>
                    <a:pt x="104140" y="107950"/>
                  </a:lnTo>
                  <a:lnTo>
                    <a:pt x="93980" y="107950"/>
                  </a:lnTo>
                  <a:lnTo>
                    <a:pt x="85090" y="106680"/>
                  </a:lnTo>
                  <a:lnTo>
                    <a:pt x="74930" y="104140"/>
                  </a:lnTo>
                  <a:lnTo>
                    <a:pt x="64770" y="102870"/>
                  </a:lnTo>
                  <a:lnTo>
                    <a:pt x="54610" y="101600"/>
                  </a:lnTo>
                  <a:lnTo>
                    <a:pt x="41910" y="100330"/>
                  </a:lnTo>
                  <a:lnTo>
                    <a:pt x="33020" y="97790"/>
                  </a:lnTo>
                  <a:lnTo>
                    <a:pt x="25400" y="92710"/>
                  </a:lnTo>
                  <a:lnTo>
                    <a:pt x="6350" y="736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9347200" y="4710430"/>
              <a:ext cx="342901" cy="217171"/>
            </a:xfrm>
            <a:custGeom>
              <a:avLst/>
              <a:gdLst/>
              <a:ahLst/>
              <a:cxnLst/>
              <a:rect l="0" t="0" r="0" b="0"/>
              <a:pathLst>
                <a:path w="342901" h="217171">
                  <a:moveTo>
                    <a:pt x="0" y="102870"/>
                  </a:moveTo>
                  <a:lnTo>
                    <a:pt x="20320" y="109220"/>
                  </a:lnTo>
                  <a:lnTo>
                    <a:pt x="31750" y="110490"/>
                  </a:lnTo>
                  <a:lnTo>
                    <a:pt x="45720" y="109220"/>
                  </a:lnTo>
                  <a:lnTo>
                    <a:pt x="59690" y="106680"/>
                  </a:lnTo>
                  <a:lnTo>
                    <a:pt x="72390" y="105410"/>
                  </a:lnTo>
                  <a:lnTo>
                    <a:pt x="83820" y="104140"/>
                  </a:lnTo>
                  <a:lnTo>
                    <a:pt x="93980" y="104140"/>
                  </a:lnTo>
                  <a:lnTo>
                    <a:pt x="100330" y="100330"/>
                  </a:lnTo>
                  <a:lnTo>
                    <a:pt x="105410" y="96520"/>
                  </a:lnTo>
                  <a:lnTo>
                    <a:pt x="107950" y="90170"/>
                  </a:lnTo>
                  <a:lnTo>
                    <a:pt x="111760" y="81280"/>
                  </a:lnTo>
                  <a:lnTo>
                    <a:pt x="115570" y="71120"/>
                  </a:lnTo>
                  <a:lnTo>
                    <a:pt x="119380" y="60960"/>
                  </a:lnTo>
                  <a:lnTo>
                    <a:pt x="121920" y="50800"/>
                  </a:lnTo>
                  <a:lnTo>
                    <a:pt x="123190" y="41910"/>
                  </a:lnTo>
                  <a:lnTo>
                    <a:pt x="124460" y="31750"/>
                  </a:lnTo>
                  <a:lnTo>
                    <a:pt x="124460" y="22860"/>
                  </a:lnTo>
                  <a:lnTo>
                    <a:pt x="121920" y="13970"/>
                  </a:lnTo>
                  <a:lnTo>
                    <a:pt x="119380" y="6350"/>
                  </a:lnTo>
                  <a:lnTo>
                    <a:pt x="115570" y="1270"/>
                  </a:lnTo>
                  <a:lnTo>
                    <a:pt x="109220" y="0"/>
                  </a:lnTo>
                  <a:lnTo>
                    <a:pt x="102870" y="0"/>
                  </a:lnTo>
                  <a:lnTo>
                    <a:pt x="95250" y="2540"/>
                  </a:lnTo>
                  <a:lnTo>
                    <a:pt x="87630" y="5080"/>
                  </a:lnTo>
                  <a:lnTo>
                    <a:pt x="80010" y="7620"/>
                  </a:lnTo>
                  <a:lnTo>
                    <a:pt x="72390" y="12700"/>
                  </a:lnTo>
                  <a:lnTo>
                    <a:pt x="67310" y="19050"/>
                  </a:lnTo>
                  <a:lnTo>
                    <a:pt x="60960" y="25400"/>
                  </a:lnTo>
                  <a:lnTo>
                    <a:pt x="58420" y="34290"/>
                  </a:lnTo>
                  <a:lnTo>
                    <a:pt x="55880" y="44450"/>
                  </a:lnTo>
                  <a:lnTo>
                    <a:pt x="53340" y="55880"/>
                  </a:lnTo>
                  <a:lnTo>
                    <a:pt x="54610" y="66040"/>
                  </a:lnTo>
                  <a:lnTo>
                    <a:pt x="55880" y="74930"/>
                  </a:lnTo>
                  <a:lnTo>
                    <a:pt x="58420" y="83820"/>
                  </a:lnTo>
                  <a:lnTo>
                    <a:pt x="63500" y="95250"/>
                  </a:lnTo>
                  <a:lnTo>
                    <a:pt x="68580" y="105410"/>
                  </a:lnTo>
                  <a:lnTo>
                    <a:pt x="74930" y="118110"/>
                  </a:lnTo>
                  <a:lnTo>
                    <a:pt x="82550" y="128270"/>
                  </a:lnTo>
                  <a:lnTo>
                    <a:pt x="90170" y="138430"/>
                  </a:lnTo>
                  <a:lnTo>
                    <a:pt x="97790" y="147320"/>
                  </a:lnTo>
                  <a:lnTo>
                    <a:pt x="105410" y="153670"/>
                  </a:lnTo>
                  <a:lnTo>
                    <a:pt x="110490" y="157480"/>
                  </a:lnTo>
                  <a:lnTo>
                    <a:pt x="116840" y="161290"/>
                  </a:lnTo>
                  <a:lnTo>
                    <a:pt x="124460" y="163830"/>
                  </a:lnTo>
                  <a:lnTo>
                    <a:pt x="133350" y="167640"/>
                  </a:lnTo>
                  <a:lnTo>
                    <a:pt x="143510" y="171450"/>
                  </a:lnTo>
                  <a:lnTo>
                    <a:pt x="152400" y="172720"/>
                  </a:lnTo>
                  <a:lnTo>
                    <a:pt x="160020" y="171450"/>
                  </a:lnTo>
                  <a:lnTo>
                    <a:pt x="165100" y="170180"/>
                  </a:lnTo>
                  <a:lnTo>
                    <a:pt x="187960" y="163830"/>
                  </a:lnTo>
                  <a:lnTo>
                    <a:pt x="200660" y="161290"/>
                  </a:lnTo>
                  <a:lnTo>
                    <a:pt x="213360" y="153670"/>
                  </a:lnTo>
                  <a:lnTo>
                    <a:pt x="223520" y="146050"/>
                  </a:lnTo>
                  <a:lnTo>
                    <a:pt x="255270" y="114300"/>
                  </a:lnTo>
                  <a:lnTo>
                    <a:pt x="257810" y="106680"/>
                  </a:lnTo>
                  <a:lnTo>
                    <a:pt x="257810" y="96520"/>
                  </a:lnTo>
                  <a:lnTo>
                    <a:pt x="256540" y="86360"/>
                  </a:lnTo>
                  <a:lnTo>
                    <a:pt x="251460" y="76200"/>
                  </a:lnTo>
                  <a:lnTo>
                    <a:pt x="243840" y="67310"/>
                  </a:lnTo>
                  <a:lnTo>
                    <a:pt x="234950" y="57150"/>
                  </a:lnTo>
                  <a:lnTo>
                    <a:pt x="223520" y="54610"/>
                  </a:lnTo>
                  <a:lnTo>
                    <a:pt x="213360" y="54610"/>
                  </a:lnTo>
                  <a:lnTo>
                    <a:pt x="200660" y="58420"/>
                  </a:lnTo>
                  <a:lnTo>
                    <a:pt x="191770" y="63500"/>
                  </a:lnTo>
                  <a:lnTo>
                    <a:pt x="184150" y="69850"/>
                  </a:lnTo>
                  <a:lnTo>
                    <a:pt x="177800" y="76200"/>
                  </a:lnTo>
                  <a:lnTo>
                    <a:pt x="175260" y="82550"/>
                  </a:lnTo>
                  <a:lnTo>
                    <a:pt x="173990" y="87630"/>
                  </a:lnTo>
                  <a:lnTo>
                    <a:pt x="175260" y="92710"/>
                  </a:lnTo>
                  <a:lnTo>
                    <a:pt x="179070" y="97790"/>
                  </a:lnTo>
                  <a:lnTo>
                    <a:pt x="184150" y="101600"/>
                  </a:lnTo>
                  <a:lnTo>
                    <a:pt x="190500" y="106680"/>
                  </a:lnTo>
                  <a:lnTo>
                    <a:pt x="198120" y="107950"/>
                  </a:lnTo>
                  <a:lnTo>
                    <a:pt x="205740" y="107950"/>
                  </a:lnTo>
                  <a:lnTo>
                    <a:pt x="213360" y="106680"/>
                  </a:lnTo>
                  <a:lnTo>
                    <a:pt x="220980" y="105410"/>
                  </a:lnTo>
                  <a:lnTo>
                    <a:pt x="228600" y="104140"/>
                  </a:lnTo>
                  <a:lnTo>
                    <a:pt x="237490" y="104140"/>
                  </a:lnTo>
                  <a:lnTo>
                    <a:pt x="243840" y="100330"/>
                  </a:lnTo>
                  <a:lnTo>
                    <a:pt x="250190" y="95250"/>
                  </a:lnTo>
                  <a:lnTo>
                    <a:pt x="255270" y="90170"/>
                  </a:lnTo>
                  <a:lnTo>
                    <a:pt x="259080" y="90170"/>
                  </a:lnTo>
                  <a:lnTo>
                    <a:pt x="261620" y="93980"/>
                  </a:lnTo>
                  <a:lnTo>
                    <a:pt x="262890" y="101600"/>
                  </a:lnTo>
                  <a:lnTo>
                    <a:pt x="265430" y="110490"/>
                  </a:lnTo>
                  <a:lnTo>
                    <a:pt x="273050" y="132080"/>
                  </a:lnTo>
                  <a:lnTo>
                    <a:pt x="274320" y="140970"/>
                  </a:lnTo>
                  <a:lnTo>
                    <a:pt x="276860" y="147320"/>
                  </a:lnTo>
                  <a:lnTo>
                    <a:pt x="276860" y="153670"/>
                  </a:lnTo>
                  <a:lnTo>
                    <a:pt x="280670" y="162560"/>
                  </a:lnTo>
                  <a:lnTo>
                    <a:pt x="285750" y="172720"/>
                  </a:lnTo>
                  <a:lnTo>
                    <a:pt x="292100" y="182880"/>
                  </a:lnTo>
                  <a:lnTo>
                    <a:pt x="299720" y="191770"/>
                  </a:lnTo>
                  <a:lnTo>
                    <a:pt x="307340" y="198120"/>
                  </a:lnTo>
                  <a:lnTo>
                    <a:pt x="342900" y="2171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9779000" y="4572000"/>
              <a:ext cx="38101" cy="355601"/>
            </a:xfrm>
            <a:custGeom>
              <a:avLst/>
              <a:gdLst/>
              <a:ahLst/>
              <a:cxnLst/>
              <a:rect l="0" t="0" r="0" b="0"/>
              <a:pathLst>
                <a:path w="38101" h="355601">
                  <a:moveTo>
                    <a:pt x="38100" y="0"/>
                  </a:moveTo>
                  <a:lnTo>
                    <a:pt x="38100" y="13970"/>
                  </a:lnTo>
                  <a:lnTo>
                    <a:pt x="34290" y="53340"/>
                  </a:lnTo>
                  <a:lnTo>
                    <a:pt x="31750" y="82550"/>
                  </a:lnTo>
                  <a:lnTo>
                    <a:pt x="24130" y="137160"/>
                  </a:lnTo>
                  <a:lnTo>
                    <a:pt x="20320" y="163830"/>
                  </a:lnTo>
                  <a:lnTo>
                    <a:pt x="17780" y="184150"/>
                  </a:lnTo>
                  <a:lnTo>
                    <a:pt x="16510" y="199390"/>
                  </a:lnTo>
                  <a:lnTo>
                    <a:pt x="15240" y="213360"/>
                  </a:lnTo>
                  <a:lnTo>
                    <a:pt x="12700" y="227330"/>
                  </a:lnTo>
                  <a:lnTo>
                    <a:pt x="10160" y="240030"/>
                  </a:lnTo>
                  <a:lnTo>
                    <a:pt x="6350" y="254000"/>
                  </a:lnTo>
                  <a:lnTo>
                    <a:pt x="3810" y="267970"/>
                  </a:lnTo>
                  <a:lnTo>
                    <a:pt x="2540" y="283210"/>
                  </a:lnTo>
                  <a:lnTo>
                    <a:pt x="1270" y="312420"/>
                  </a:lnTo>
                  <a:lnTo>
                    <a:pt x="0" y="355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9801860" y="4762500"/>
              <a:ext cx="180341" cy="165101"/>
            </a:xfrm>
            <a:custGeom>
              <a:avLst/>
              <a:gdLst/>
              <a:ahLst/>
              <a:cxnLst/>
              <a:rect l="0" t="0" r="0" b="0"/>
              <a:pathLst>
                <a:path w="180341" h="165101">
                  <a:moveTo>
                    <a:pt x="104140" y="0"/>
                  </a:moveTo>
                  <a:lnTo>
                    <a:pt x="90170" y="6350"/>
                  </a:lnTo>
                  <a:lnTo>
                    <a:pt x="85090" y="11430"/>
                  </a:lnTo>
                  <a:lnTo>
                    <a:pt x="80010" y="17780"/>
                  </a:lnTo>
                  <a:lnTo>
                    <a:pt x="74930" y="24130"/>
                  </a:lnTo>
                  <a:lnTo>
                    <a:pt x="68580" y="30480"/>
                  </a:lnTo>
                  <a:lnTo>
                    <a:pt x="58420" y="35560"/>
                  </a:lnTo>
                  <a:lnTo>
                    <a:pt x="48260" y="40640"/>
                  </a:lnTo>
                  <a:lnTo>
                    <a:pt x="39370" y="44450"/>
                  </a:lnTo>
                  <a:lnTo>
                    <a:pt x="29210" y="45720"/>
                  </a:lnTo>
                  <a:lnTo>
                    <a:pt x="20320" y="48260"/>
                  </a:lnTo>
                  <a:lnTo>
                    <a:pt x="12700" y="45720"/>
                  </a:lnTo>
                  <a:lnTo>
                    <a:pt x="6350" y="41910"/>
                  </a:lnTo>
                  <a:lnTo>
                    <a:pt x="1270" y="36830"/>
                  </a:lnTo>
                  <a:lnTo>
                    <a:pt x="0" y="33020"/>
                  </a:lnTo>
                  <a:lnTo>
                    <a:pt x="2540" y="30480"/>
                  </a:lnTo>
                  <a:lnTo>
                    <a:pt x="6350" y="29210"/>
                  </a:lnTo>
                  <a:lnTo>
                    <a:pt x="11430" y="30480"/>
                  </a:lnTo>
                  <a:lnTo>
                    <a:pt x="15240" y="34290"/>
                  </a:lnTo>
                  <a:lnTo>
                    <a:pt x="19050" y="39370"/>
                  </a:lnTo>
                  <a:lnTo>
                    <a:pt x="29210" y="45720"/>
                  </a:lnTo>
                  <a:lnTo>
                    <a:pt x="43180" y="53340"/>
                  </a:lnTo>
                  <a:lnTo>
                    <a:pt x="59690" y="60960"/>
                  </a:lnTo>
                  <a:lnTo>
                    <a:pt x="72390" y="69850"/>
                  </a:lnTo>
                  <a:lnTo>
                    <a:pt x="85090" y="81280"/>
                  </a:lnTo>
                  <a:lnTo>
                    <a:pt x="95250" y="91440"/>
                  </a:lnTo>
                  <a:lnTo>
                    <a:pt x="107950" y="104140"/>
                  </a:lnTo>
                  <a:lnTo>
                    <a:pt x="180340" y="165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009900" y="4445000"/>
            <a:ext cx="1000761" cy="342901"/>
            <a:chOff x="3009900" y="4445000"/>
            <a:chExt cx="1000761" cy="342901"/>
          </a:xfrm>
        </p:grpSpPr>
        <p:sp>
          <p:nvSpPr>
            <p:cNvPr id="105" name="Freeform 104"/>
            <p:cNvSpPr/>
            <p:nvPr/>
          </p:nvSpPr>
          <p:spPr>
            <a:xfrm>
              <a:off x="3009900" y="4597400"/>
              <a:ext cx="54611" cy="152401"/>
            </a:xfrm>
            <a:custGeom>
              <a:avLst/>
              <a:gdLst/>
              <a:ahLst/>
              <a:cxnLst/>
              <a:rect l="0" t="0" r="0" b="0"/>
              <a:pathLst>
                <a:path w="54611" h="152401">
                  <a:moveTo>
                    <a:pt x="0" y="0"/>
                  </a:moveTo>
                  <a:lnTo>
                    <a:pt x="13970" y="26670"/>
                  </a:lnTo>
                  <a:lnTo>
                    <a:pt x="20320" y="39370"/>
                  </a:lnTo>
                  <a:lnTo>
                    <a:pt x="27940" y="52070"/>
                  </a:lnTo>
                  <a:lnTo>
                    <a:pt x="35560" y="63500"/>
                  </a:lnTo>
                  <a:lnTo>
                    <a:pt x="41910" y="74930"/>
                  </a:lnTo>
                  <a:lnTo>
                    <a:pt x="48260" y="85090"/>
                  </a:lnTo>
                  <a:lnTo>
                    <a:pt x="53340" y="95250"/>
                  </a:lnTo>
                  <a:lnTo>
                    <a:pt x="54610" y="105410"/>
                  </a:lnTo>
                  <a:lnTo>
                    <a:pt x="54610" y="116840"/>
                  </a:lnTo>
                  <a:lnTo>
                    <a:pt x="50800" y="152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3187700" y="4608830"/>
              <a:ext cx="177801" cy="140971"/>
            </a:xfrm>
            <a:custGeom>
              <a:avLst/>
              <a:gdLst/>
              <a:ahLst/>
              <a:cxnLst/>
              <a:rect l="0" t="0" r="0" b="0"/>
              <a:pathLst>
                <a:path w="177801" h="140971">
                  <a:moveTo>
                    <a:pt x="0" y="52070"/>
                  </a:moveTo>
                  <a:lnTo>
                    <a:pt x="20320" y="58420"/>
                  </a:lnTo>
                  <a:lnTo>
                    <a:pt x="34290" y="60960"/>
                  </a:lnTo>
                  <a:lnTo>
                    <a:pt x="53340" y="62230"/>
                  </a:lnTo>
                  <a:lnTo>
                    <a:pt x="73660" y="63500"/>
                  </a:lnTo>
                  <a:lnTo>
                    <a:pt x="90170" y="60960"/>
                  </a:lnTo>
                  <a:lnTo>
                    <a:pt x="104140" y="55880"/>
                  </a:lnTo>
                  <a:lnTo>
                    <a:pt x="115570" y="50800"/>
                  </a:lnTo>
                  <a:lnTo>
                    <a:pt x="120650" y="44450"/>
                  </a:lnTo>
                  <a:lnTo>
                    <a:pt x="121920" y="36830"/>
                  </a:lnTo>
                  <a:lnTo>
                    <a:pt x="119380" y="29210"/>
                  </a:lnTo>
                  <a:lnTo>
                    <a:pt x="110490" y="21590"/>
                  </a:lnTo>
                  <a:lnTo>
                    <a:pt x="97790" y="12700"/>
                  </a:lnTo>
                  <a:lnTo>
                    <a:pt x="82550" y="5080"/>
                  </a:lnTo>
                  <a:lnTo>
                    <a:pt x="72390" y="1270"/>
                  </a:lnTo>
                  <a:lnTo>
                    <a:pt x="68580" y="0"/>
                  </a:lnTo>
                  <a:lnTo>
                    <a:pt x="67310" y="0"/>
                  </a:lnTo>
                  <a:lnTo>
                    <a:pt x="73660" y="3810"/>
                  </a:lnTo>
                  <a:lnTo>
                    <a:pt x="87630" y="8890"/>
                  </a:lnTo>
                  <a:lnTo>
                    <a:pt x="105410" y="13970"/>
                  </a:lnTo>
                  <a:lnTo>
                    <a:pt x="120650" y="21590"/>
                  </a:lnTo>
                  <a:lnTo>
                    <a:pt x="135890" y="29210"/>
                  </a:lnTo>
                  <a:lnTo>
                    <a:pt x="149860" y="36830"/>
                  </a:lnTo>
                  <a:lnTo>
                    <a:pt x="158750" y="52070"/>
                  </a:lnTo>
                  <a:lnTo>
                    <a:pt x="165100" y="71120"/>
                  </a:lnTo>
                  <a:lnTo>
                    <a:pt x="177800" y="1409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3416300" y="4445000"/>
              <a:ext cx="132081" cy="330201"/>
            </a:xfrm>
            <a:custGeom>
              <a:avLst/>
              <a:gdLst/>
              <a:ahLst/>
              <a:cxnLst/>
              <a:rect l="0" t="0" r="0" b="0"/>
              <a:pathLst>
                <a:path w="132081" h="330201">
                  <a:moveTo>
                    <a:pt x="0" y="0"/>
                  </a:moveTo>
                  <a:lnTo>
                    <a:pt x="20320" y="6350"/>
                  </a:lnTo>
                  <a:lnTo>
                    <a:pt x="29210" y="10160"/>
                  </a:lnTo>
                  <a:lnTo>
                    <a:pt x="38100" y="13970"/>
                  </a:lnTo>
                  <a:lnTo>
                    <a:pt x="45720" y="17780"/>
                  </a:lnTo>
                  <a:lnTo>
                    <a:pt x="55880" y="21590"/>
                  </a:lnTo>
                  <a:lnTo>
                    <a:pt x="78740" y="30480"/>
                  </a:lnTo>
                  <a:lnTo>
                    <a:pt x="87630" y="35560"/>
                  </a:lnTo>
                  <a:lnTo>
                    <a:pt x="95250" y="41910"/>
                  </a:lnTo>
                  <a:lnTo>
                    <a:pt x="106680" y="55880"/>
                  </a:lnTo>
                  <a:lnTo>
                    <a:pt x="116840" y="66040"/>
                  </a:lnTo>
                  <a:lnTo>
                    <a:pt x="121920" y="73660"/>
                  </a:lnTo>
                  <a:lnTo>
                    <a:pt x="127000" y="82550"/>
                  </a:lnTo>
                  <a:lnTo>
                    <a:pt x="130810" y="93980"/>
                  </a:lnTo>
                  <a:lnTo>
                    <a:pt x="132080" y="104140"/>
                  </a:lnTo>
                  <a:lnTo>
                    <a:pt x="132080" y="116840"/>
                  </a:lnTo>
                  <a:lnTo>
                    <a:pt x="130810" y="128270"/>
                  </a:lnTo>
                  <a:lnTo>
                    <a:pt x="127000" y="140970"/>
                  </a:lnTo>
                  <a:lnTo>
                    <a:pt x="120650" y="152400"/>
                  </a:lnTo>
                  <a:lnTo>
                    <a:pt x="114300" y="165100"/>
                  </a:lnTo>
                  <a:lnTo>
                    <a:pt x="107950" y="177800"/>
                  </a:lnTo>
                  <a:lnTo>
                    <a:pt x="100330" y="190500"/>
                  </a:lnTo>
                  <a:lnTo>
                    <a:pt x="91440" y="203200"/>
                  </a:lnTo>
                  <a:lnTo>
                    <a:pt x="85090" y="214630"/>
                  </a:lnTo>
                  <a:lnTo>
                    <a:pt x="80010" y="224790"/>
                  </a:lnTo>
                  <a:lnTo>
                    <a:pt x="73660" y="234950"/>
                  </a:lnTo>
                  <a:lnTo>
                    <a:pt x="71120" y="243840"/>
                  </a:lnTo>
                  <a:lnTo>
                    <a:pt x="68580" y="252730"/>
                  </a:lnTo>
                  <a:lnTo>
                    <a:pt x="66040" y="261620"/>
                  </a:lnTo>
                  <a:lnTo>
                    <a:pt x="66040" y="271780"/>
                  </a:lnTo>
                  <a:lnTo>
                    <a:pt x="64770" y="283210"/>
                  </a:lnTo>
                  <a:lnTo>
                    <a:pt x="63500" y="330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3530600" y="4572000"/>
              <a:ext cx="177801" cy="215901"/>
            </a:xfrm>
            <a:custGeom>
              <a:avLst/>
              <a:gdLst/>
              <a:ahLst/>
              <a:cxnLst/>
              <a:rect l="0" t="0" r="0" b="0"/>
              <a:pathLst>
                <a:path w="177801" h="215901">
                  <a:moveTo>
                    <a:pt x="0" y="0"/>
                  </a:moveTo>
                  <a:lnTo>
                    <a:pt x="13970" y="6350"/>
                  </a:lnTo>
                  <a:lnTo>
                    <a:pt x="27940" y="20320"/>
                  </a:lnTo>
                  <a:lnTo>
                    <a:pt x="46990" y="40640"/>
                  </a:lnTo>
                  <a:lnTo>
                    <a:pt x="101600" y="100330"/>
                  </a:lnTo>
                  <a:lnTo>
                    <a:pt x="114300" y="113030"/>
                  </a:lnTo>
                  <a:lnTo>
                    <a:pt x="124460" y="125730"/>
                  </a:lnTo>
                  <a:lnTo>
                    <a:pt x="132080" y="139700"/>
                  </a:lnTo>
                  <a:lnTo>
                    <a:pt x="149860" y="173990"/>
                  </a:lnTo>
                  <a:lnTo>
                    <a:pt x="177800" y="215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3784600" y="4630420"/>
              <a:ext cx="226061" cy="106681"/>
            </a:xfrm>
            <a:custGeom>
              <a:avLst/>
              <a:gdLst/>
              <a:ahLst/>
              <a:cxnLst/>
              <a:rect l="0" t="0" r="0" b="0"/>
              <a:pathLst>
                <a:path w="226061" h="106681">
                  <a:moveTo>
                    <a:pt x="0" y="17780"/>
                  </a:moveTo>
                  <a:lnTo>
                    <a:pt x="20320" y="31750"/>
                  </a:lnTo>
                  <a:lnTo>
                    <a:pt x="33020" y="38100"/>
                  </a:lnTo>
                  <a:lnTo>
                    <a:pt x="49530" y="45720"/>
                  </a:lnTo>
                  <a:lnTo>
                    <a:pt x="66040" y="53340"/>
                  </a:lnTo>
                  <a:lnTo>
                    <a:pt x="82550" y="58420"/>
                  </a:lnTo>
                  <a:lnTo>
                    <a:pt x="97790" y="62230"/>
                  </a:lnTo>
                  <a:lnTo>
                    <a:pt x="111760" y="63500"/>
                  </a:lnTo>
                  <a:lnTo>
                    <a:pt x="123190" y="66040"/>
                  </a:lnTo>
                  <a:lnTo>
                    <a:pt x="134620" y="66040"/>
                  </a:lnTo>
                  <a:lnTo>
                    <a:pt x="144780" y="67310"/>
                  </a:lnTo>
                  <a:lnTo>
                    <a:pt x="149860" y="64770"/>
                  </a:lnTo>
                  <a:lnTo>
                    <a:pt x="152400" y="60960"/>
                  </a:lnTo>
                  <a:lnTo>
                    <a:pt x="152400" y="33020"/>
                  </a:lnTo>
                  <a:lnTo>
                    <a:pt x="149860" y="26670"/>
                  </a:lnTo>
                  <a:lnTo>
                    <a:pt x="144780" y="20320"/>
                  </a:lnTo>
                  <a:lnTo>
                    <a:pt x="138430" y="15240"/>
                  </a:lnTo>
                  <a:lnTo>
                    <a:pt x="132080" y="10160"/>
                  </a:lnTo>
                  <a:lnTo>
                    <a:pt x="124460" y="6350"/>
                  </a:lnTo>
                  <a:lnTo>
                    <a:pt x="116840" y="1270"/>
                  </a:lnTo>
                  <a:lnTo>
                    <a:pt x="115570" y="0"/>
                  </a:lnTo>
                  <a:lnTo>
                    <a:pt x="119380" y="0"/>
                  </a:lnTo>
                  <a:lnTo>
                    <a:pt x="127000" y="1270"/>
                  </a:lnTo>
                  <a:lnTo>
                    <a:pt x="134620" y="3810"/>
                  </a:lnTo>
                  <a:lnTo>
                    <a:pt x="156210" y="11430"/>
                  </a:lnTo>
                  <a:lnTo>
                    <a:pt x="191770" y="22860"/>
                  </a:lnTo>
                  <a:lnTo>
                    <a:pt x="201930" y="26670"/>
                  </a:lnTo>
                  <a:lnTo>
                    <a:pt x="212090" y="30480"/>
                  </a:lnTo>
                  <a:lnTo>
                    <a:pt x="222250" y="34290"/>
                  </a:lnTo>
                  <a:lnTo>
                    <a:pt x="226060" y="39370"/>
                  </a:lnTo>
                  <a:lnTo>
                    <a:pt x="224790" y="43180"/>
                  </a:lnTo>
                  <a:lnTo>
                    <a:pt x="222250" y="46990"/>
                  </a:lnTo>
                  <a:lnTo>
                    <a:pt x="217170" y="52070"/>
                  </a:lnTo>
                  <a:lnTo>
                    <a:pt x="210820" y="55880"/>
                  </a:lnTo>
                  <a:lnTo>
                    <a:pt x="204470" y="59690"/>
                  </a:lnTo>
                  <a:lnTo>
                    <a:pt x="196850" y="64770"/>
                  </a:lnTo>
                  <a:lnTo>
                    <a:pt x="189230" y="68580"/>
                  </a:lnTo>
                  <a:lnTo>
                    <a:pt x="139700" y="1066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279400" y="4787900"/>
            <a:ext cx="7937501" cy="863601"/>
            <a:chOff x="279400" y="4787900"/>
            <a:chExt cx="7937501" cy="863601"/>
          </a:xfrm>
        </p:grpSpPr>
        <p:sp>
          <p:nvSpPr>
            <p:cNvPr id="111" name="Freeform 110"/>
            <p:cNvSpPr/>
            <p:nvPr/>
          </p:nvSpPr>
          <p:spPr>
            <a:xfrm>
              <a:off x="279400" y="4869180"/>
              <a:ext cx="233681" cy="384811"/>
            </a:xfrm>
            <a:custGeom>
              <a:avLst/>
              <a:gdLst/>
              <a:ahLst/>
              <a:cxnLst/>
              <a:rect l="0" t="0" r="0" b="0"/>
              <a:pathLst>
                <a:path w="233681" h="384811">
                  <a:moveTo>
                    <a:pt x="0" y="7620"/>
                  </a:moveTo>
                  <a:lnTo>
                    <a:pt x="20320" y="1270"/>
                  </a:lnTo>
                  <a:lnTo>
                    <a:pt x="30480" y="0"/>
                  </a:lnTo>
                  <a:lnTo>
                    <a:pt x="41910" y="1270"/>
                  </a:lnTo>
                  <a:lnTo>
                    <a:pt x="53340" y="3810"/>
                  </a:lnTo>
                  <a:lnTo>
                    <a:pt x="66040" y="5080"/>
                  </a:lnTo>
                  <a:lnTo>
                    <a:pt x="81280" y="6350"/>
                  </a:lnTo>
                  <a:lnTo>
                    <a:pt x="96520" y="6350"/>
                  </a:lnTo>
                  <a:lnTo>
                    <a:pt x="107950" y="10160"/>
                  </a:lnTo>
                  <a:lnTo>
                    <a:pt x="116840" y="13970"/>
                  </a:lnTo>
                  <a:lnTo>
                    <a:pt x="124460" y="20320"/>
                  </a:lnTo>
                  <a:lnTo>
                    <a:pt x="133350" y="27940"/>
                  </a:lnTo>
                  <a:lnTo>
                    <a:pt x="154940" y="43180"/>
                  </a:lnTo>
                  <a:lnTo>
                    <a:pt x="163830" y="48260"/>
                  </a:lnTo>
                  <a:lnTo>
                    <a:pt x="171450" y="52070"/>
                  </a:lnTo>
                  <a:lnTo>
                    <a:pt x="177800" y="53340"/>
                  </a:lnTo>
                  <a:lnTo>
                    <a:pt x="184150" y="58420"/>
                  </a:lnTo>
                  <a:lnTo>
                    <a:pt x="189230" y="63500"/>
                  </a:lnTo>
                  <a:lnTo>
                    <a:pt x="193040" y="71120"/>
                  </a:lnTo>
                  <a:lnTo>
                    <a:pt x="194310" y="77470"/>
                  </a:lnTo>
                  <a:lnTo>
                    <a:pt x="191770" y="85090"/>
                  </a:lnTo>
                  <a:lnTo>
                    <a:pt x="186690" y="93980"/>
                  </a:lnTo>
                  <a:lnTo>
                    <a:pt x="181610" y="100330"/>
                  </a:lnTo>
                  <a:lnTo>
                    <a:pt x="173990" y="105410"/>
                  </a:lnTo>
                  <a:lnTo>
                    <a:pt x="166370" y="111760"/>
                  </a:lnTo>
                  <a:lnTo>
                    <a:pt x="156210" y="116840"/>
                  </a:lnTo>
                  <a:lnTo>
                    <a:pt x="143510" y="120650"/>
                  </a:lnTo>
                  <a:lnTo>
                    <a:pt x="129540" y="125730"/>
                  </a:lnTo>
                  <a:lnTo>
                    <a:pt x="118110" y="129540"/>
                  </a:lnTo>
                  <a:lnTo>
                    <a:pt x="106680" y="134620"/>
                  </a:lnTo>
                  <a:lnTo>
                    <a:pt x="96520" y="138430"/>
                  </a:lnTo>
                  <a:lnTo>
                    <a:pt x="91440" y="144780"/>
                  </a:lnTo>
                  <a:lnTo>
                    <a:pt x="88900" y="151130"/>
                  </a:lnTo>
                  <a:lnTo>
                    <a:pt x="88900" y="158750"/>
                  </a:lnTo>
                  <a:lnTo>
                    <a:pt x="92710" y="166370"/>
                  </a:lnTo>
                  <a:lnTo>
                    <a:pt x="100330" y="173990"/>
                  </a:lnTo>
                  <a:lnTo>
                    <a:pt x="109220" y="181610"/>
                  </a:lnTo>
                  <a:lnTo>
                    <a:pt x="118110" y="189230"/>
                  </a:lnTo>
                  <a:lnTo>
                    <a:pt x="127000" y="194310"/>
                  </a:lnTo>
                  <a:lnTo>
                    <a:pt x="134620" y="200660"/>
                  </a:lnTo>
                  <a:lnTo>
                    <a:pt x="142240" y="207010"/>
                  </a:lnTo>
                  <a:lnTo>
                    <a:pt x="148590" y="213360"/>
                  </a:lnTo>
                  <a:lnTo>
                    <a:pt x="153670" y="220980"/>
                  </a:lnTo>
                  <a:lnTo>
                    <a:pt x="163830" y="228600"/>
                  </a:lnTo>
                  <a:lnTo>
                    <a:pt x="175260" y="237490"/>
                  </a:lnTo>
                  <a:lnTo>
                    <a:pt x="189230" y="245110"/>
                  </a:lnTo>
                  <a:lnTo>
                    <a:pt x="199390" y="254000"/>
                  </a:lnTo>
                  <a:lnTo>
                    <a:pt x="207010" y="261620"/>
                  </a:lnTo>
                  <a:lnTo>
                    <a:pt x="214630" y="270510"/>
                  </a:lnTo>
                  <a:lnTo>
                    <a:pt x="220980" y="280670"/>
                  </a:lnTo>
                  <a:lnTo>
                    <a:pt x="226060" y="290830"/>
                  </a:lnTo>
                  <a:lnTo>
                    <a:pt x="231140" y="302260"/>
                  </a:lnTo>
                  <a:lnTo>
                    <a:pt x="233680" y="312420"/>
                  </a:lnTo>
                  <a:lnTo>
                    <a:pt x="233680" y="322580"/>
                  </a:lnTo>
                  <a:lnTo>
                    <a:pt x="231140" y="331470"/>
                  </a:lnTo>
                  <a:lnTo>
                    <a:pt x="227330" y="340360"/>
                  </a:lnTo>
                  <a:lnTo>
                    <a:pt x="222250" y="349250"/>
                  </a:lnTo>
                  <a:lnTo>
                    <a:pt x="215900" y="358140"/>
                  </a:lnTo>
                  <a:lnTo>
                    <a:pt x="207010" y="365760"/>
                  </a:lnTo>
                  <a:lnTo>
                    <a:pt x="198120" y="372110"/>
                  </a:lnTo>
                  <a:lnTo>
                    <a:pt x="186690" y="377190"/>
                  </a:lnTo>
                  <a:lnTo>
                    <a:pt x="173990" y="381000"/>
                  </a:lnTo>
                  <a:lnTo>
                    <a:pt x="160020" y="383540"/>
                  </a:lnTo>
                  <a:lnTo>
                    <a:pt x="144780" y="384810"/>
                  </a:lnTo>
                  <a:lnTo>
                    <a:pt x="132080" y="384810"/>
                  </a:lnTo>
                  <a:lnTo>
                    <a:pt x="120650" y="383540"/>
                  </a:lnTo>
                  <a:lnTo>
                    <a:pt x="109220" y="381000"/>
                  </a:lnTo>
                  <a:lnTo>
                    <a:pt x="100330" y="378460"/>
                  </a:lnTo>
                  <a:lnTo>
                    <a:pt x="90170" y="374650"/>
                  </a:lnTo>
                  <a:lnTo>
                    <a:pt x="63500" y="3505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571500" y="4787900"/>
              <a:ext cx="138431" cy="584201"/>
            </a:xfrm>
            <a:custGeom>
              <a:avLst/>
              <a:gdLst/>
              <a:ahLst/>
              <a:cxnLst/>
              <a:rect l="0" t="0" r="0" b="0"/>
              <a:pathLst>
                <a:path w="138431" h="584201">
                  <a:moveTo>
                    <a:pt x="12700" y="0"/>
                  </a:moveTo>
                  <a:lnTo>
                    <a:pt x="46990" y="60960"/>
                  </a:lnTo>
                  <a:lnTo>
                    <a:pt x="57150" y="82550"/>
                  </a:lnTo>
                  <a:lnTo>
                    <a:pt x="67310" y="101600"/>
                  </a:lnTo>
                  <a:lnTo>
                    <a:pt x="73660" y="118110"/>
                  </a:lnTo>
                  <a:lnTo>
                    <a:pt x="90170" y="152400"/>
                  </a:lnTo>
                  <a:lnTo>
                    <a:pt x="97790" y="168910"/>
                  </a:lnTo>
                  <a:lnTo>
                    <a:pt x="105410" y="186690"/>
                  </a:lnTo>
                  <a:lnTo>
                    <a:pt x="110490" y="203200"/>
                  </a:lnTo>
                  <a:lnTo>
                    <a:pt x="116840" y="219710"/>
                  </a:lnTo>
                  <a:lnTo>
                    <a:pt x="120650" y="238760"/>
                  </a:lnTo>
                  <a:lnTo>
                    <a:pt x="125730" y="257810"/>
                  </a:lnTo>
                  <a:lnTo>
                    <a:pt x="130810" y="278130"/>
                  </a:lnTo>
                  <a:lnTo>
                    <a:pt x="133350" y="297180"/>
                  </a:lnTo>
                  <a:lnTo>
                    <a:pt x="135890" y="314960"/>
                  </a:lnTo>
                  <a:lnTo>
                    <a:pt x="137160" y="332740"/>
                  </a:lnTo>
                  <a:lnTo>
                    <a:pt x="138430" y="350520"/>
                  </a:lnTo>
                  <a:lnTo>
                    <a:pt x="138430" y="384810"/>
                  </a:lnTo>
                  <a:lnTo>
                    <a:pt x="137160" y="400050"/>
                  </a:lnTo>
                  <a:lnTo>
                    <a:pt x="135890" y="415290"/>
                  </a:lnTo>
                  <a:lnTo>
                    <a:pt x="133350" y="429260"/>
                  </a:lnTo>
                  <a:lnTo>
                    <a:pt x="129540" y="443230"/>
                  </a:lnTo>
                  <a:lnTo>
                    <a:pt x="125730" y="455930"/>
                  </a:lnTo>
                  <a:lnTo>
                    <a:pt x="121920" y="468630"/>
                  </a:lnTo>
                  <a:lnTo>
                    <a:pt x="118110" y="480060"/>
                  </a:lnTo>
                  <a:lnTo>
                    <a:pt x="114300" y="491490"/>
                  </a:lnTo>
                  <a:lnTo>
                    <a:pt x="109220" y="501650"/>
                  </a:lnTo>
                  <a:lnTo>
                    <a:pt x="102870" y="510540"/>
                  </a:lnTo>
                  <a:lnTo>
                    <a:pt x="93980" y="519430"/>
                  </a:lnTo>
                  <a:lnTo>
                    <a:pt x="76200" y="535940"/>
                  </a:lnTo>
                  <a:lnTo>
                    <a:pt x="62230" y="547370"/>
                  </a:lnTo>
                  <a:lnTo>
                    <a:pt x="54610" y="553720"/>
                  </a:lnTo>
                  <a:lnTo>
                    <a:pt x="44450" y="561340"/>
                  </a:lnTo>
                  <a:lnTo>
                    <a:pt x="0" y="584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1007110" y="4876800"/>
              <a:ext cx="262891" cy="558801"/>
            </a:xfrm>
            <a:custGeom>
              <a:avLst/>
              <a:gdLst/>
              <a:ahLst/>
              <a:cxnLst/>
              <a:rect l="0" t="0" r="0" b="0"/>
              <a:pathLst>
                <a:path w="262891" h="558801">
                  <a:moveTo>
                    <a:pt x="262890" y="127000"/>
                  </a:moveTo>
                  <a:lnTo>
                    <a:pt x="262890" y="120650"/>
                  </a:lnTo>
                  <a:lnTo>
                    <a:pt x="259080" y="115570"/>
                  </a:lnTo>
                  <a:lnTo>
                    <a:pt x="251460" y="109220"/>
                  </a:lnTo>
                  <a:lnTo>
                    <a:pt x="242570" y="102870"/>
                  </a:lnTo>
                  <a:lnTo>
                    <a:pt x="233680" y="95250"/>
                  </a:lnTo>
                  <a:lnTo>
                    <a:pt x="224790" y="87630"/>
                  </a:lnTo>
                  <a:lnTo>
                    <a:pt x="209550" y="72390"/>
                  </a:lnTo>
                  <a:lnTo>
                    <a:pt x="198120" y="60960"/>
                  </a:lnTo>
                  <a:lnTo>
                    <a:pt x="191770" y="57150"/>
                  </a:lnTo>
                  <a:lnTo>
                    <a:pt x="184150" y="52070"/>
                  </a:lnTo>
                  <a:lnTo>
                    <a:pt x="176530" y="46990"/>
                  </a:lnTo>
                  <a:lnTo>
                    <a:pt x="170180" y="43180"/>
                  </a:lnTo>
                  <a:lnTo>
                    <a:pt x="163830" y="38100"/>
                  </a:lnTo>
                  <a:lnTo>
                    <a:pt x="158750" y="34290"/>
                  </a:lnTo>
                  <a:lnTo>
                    <a:pt x="152400" y="29210"/>
                  </a:lnTo>
                  <a:lnTo>
                    <a:pt x="146050" y="25400"/>
                  </a:lnTo>
                  <a:lnTo>
                    <a:pt x="138430" y="21590"/>
                  </a:lnTo>
                  <a:lnTo>
                    <a:pt x="121920" y="12700"/>
                  </a:lnTo>
                  <a:lnTo>
                    <a:pt x="114300" y="8890"/>
                  </a:lnTo>
                  <a:lnTo>
                    <a:pt x="104140" y="5080"/>
                  </a:lnTo>
                  <a:lnTo>
                    <a:pt x="93980" y="3810"/>
                  </a:lnTo>
                  <a:lnTo>
                    <a:pt x="82550" y="2540"/>
                  </a:lnTo>
                  <a:lnTo>
                    <a:pt x="72390" y="1270"/>
                  </a:lnTo>
                  <a:lnTo>
                    <a:pt x="62230" y="1270"/>
                  </a:lnTo>
                  <a:lnTo>
                    <a:pt x="44450" y="0"/>
                  </a:lnTo>
                  <a:lnTo>
                    <a:pt x="26670" y="0"/>
                  </a:lnTo>
                  <a:lnTo>
                    <a:pt x="19050" y="2540"/>
                  </a:lnTo>
                  <a:lnTo>
                    <a:pt x="12700" y="7620"/>
                  </a:lnTo>
                  <a:lnTo>
                    <a:pt x="7620" y="13970"/>
                  </a:lnTo>
                  <a:lnTo>
                    <a:pt x="3810" y="21590"/>
                  </a:lnTo>
                  <a:lnTo>
                    <a:pt x="1270" y="31750"/>
                  </a:lnTo>
                  <a:lnTo>
                    <a:pt x="0" y="41910"/>
                  </a:lnTo>
                  <a:lnTo>
                    <a:pt x="0" y="52070"/>
                  </a:lnTo>
                  <a:lnTo>
                    <a:pt x="1270" y="60960"/>
                  </a:lnTo>
                  <a:lnTo>
                    <a:pt x="20320" y="130810"/>
                  </a:lnTo>
                  <a:lnTo>
                    <a:pt x="31750" y="167640"/>
                  </a:lnTo>
                  <a:lnTo>
                    <a:pt x="36830" y="184150"/>
                  </a:lnTo>
                  <a:lnTo>
                    <a:pt x="43180" y="200660"/>
                  </a:lnTo>
                  <a:lnTo>
                    <a:pt x="49530" y="217170"/>
                  </a:lnTo>
                  <a:lnTo>
                    <a:pt x="57150" y="233680"/>
                  </a:lnTo>
                  <a:lnTo>
                    <a:pt x="63500" y="250190"/>
                  </a:lnTo>
                  <a:lnTo>
                    <a:pt x="69850" y="266700"/>
                  </a:lnTo>
                  <a:lnTo>
                    <a:pt x="74930" y="283210"/>
                  </a:lnTo>
                  <a:lnTo>
                    <a:pt x="78740" y="298450"/>
                  </a:lnTo>
                  <a:lnTo>
                    <a:pt x="80010" y="309880"/>
                  </a:lnTo>
                  <a:lnTo>
                    <a:pt x="82550" y="321310"/>
                  </a:lnTo>
                  <a:lnTo>
                    <a:pt x="82550" y="334010"/>
                  </a:lnTo>
                  <a:lnTo>
                    <a:pt x="83820" y="347980"/>
                  </a:lnTo>
                  <a:lnTo>
                    <a:pt x="85090" y="377190"/>
                  </a:lnTo>
                  <a:lnTo>
                    <a:pt x="85090" y="558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952500" y="5110480"/>
              <a:ext cx="266701" cy="147321"/>
            </a:xfrm>
            <a:custGeom>
              <a:avLst/>
              <a:gdLst/>
              <a:ahLst/>
              <a:cxnLst/>
              <a:rect l="0" t="0" r="0" b="0"/>
              <a:pathLst>
                <a:path w="266701" h="147321">
                  <a:moveTo>
                    <a:pt x="0" y="7620"/>
                  </a:moveTo>
                  <a:lnTo>
                    <a:pt x="13970" y="1270"/>
                  </a:lnTo>
                  <a:lnTo>
                    <a:pt x="20320" y="0"/>
                  </a:lnTo>
                  <a:lnTo>
                    <a:pt x="27940" y="1270"/>
                  </a:lnTo>
                  <a:lnTo>
                    <a:pt x="35560" y="3810"/>
                  </a:lnTo>
                  <a:lnTo>
                    <a:pt x="45720" y="7620"/>
                  </a:lnTo>
                  <a:lnTo>
                    <a:pt x="58420" y="12700"/>
                  </a:lnTo>
                  <a:lnTo>
                    <a:pt x="73660" y="20320"/>
                  </a:lnTo>
                  <a:lnTo>
                    <a:pt x="86360" y="25400"/>
                  </a:lnTo>
                  <a:lnTo>
                    <a:pt x="100330" y="30480"/>
                  </a:lnTo>
                  <a:lnTo>
                    <a:pt x="113030" y="35560"/>
                  </a:lnTo>
                  <a:lnTo>
                    <a:pt x="123190" y="41910"/>
                  </a:lnTo>
                  <a:lnTo>
                    <a:pt x="132080" y="48260"/>
                  </a:lnTo>
                  <a:lnTo>
                    <a:pt x="138430" y="55880"/>
                  </a:lnTo>
                  <a:lnTo>
                    <a:pt x="147320" y="63500"/>
                  </a:lnTo>
                  <a:lnTo>
                    <a:pt x="157480" y="72390"/>
                  </a:lnTo>
                  <a:lnTo>
                    <a:pt x="168910" y="80010"/>
                  </a:lnTo>
                  <a:lnTo>
                    <a:pt x="177800" y="87630"/>
                  </a:lnTo>
                  <a:lnTo>
                    <a:pt x="184150" y="92710"/>
                  </a:lnTo>
                  <a:lnTo>
                    <a:pt x="190500" y="99060"/>
                  </a:lnTo>
                  <a:lnTo>
                    <a:pt x="199390" y="102870"/>
                  </a:lnTo>
                  <a:lnTo>
                    <a:pt x="209550" y="107950"/>
                  </a:lnTo>
                  <a:lnTo>
                    <a:pt x="219710" y="113030"/>
                  </a:lnTo>
                  <a:lnTo>
                    <a:pt x="229870" y="118110"/>
                  </a:lnTo>
                  <a:lnTo>
                    <a:pt x="238760" y="125730"/>
                  </a:lnTo>
                  <a:lnTo>
                    <a:pt x="266700" y="1473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1328420" y="5114290"/>
              <a:ext cx="144781" cy="214631"/>
            </a:xfrm>
            <a:custGeom>
              <a:avLst/>
              <a:gdLst/>
              <a:ahLst/>
              <a:cxnLst/>
              <a:rect l="0" t="0" r="0" b="0"/>
              <a:pathLst>
                <a:path w="144781" h="214631">
                  <a:moveTo>
                    <a:pt x="5080" y="80010"/>
                  </a:moveTo>
                  <a:lnTo>
                    <a:pt x="5080" y="93980"/>
                  </a:lnTo>
                  <a:lnTo>
                    <a:pt x="6350" y="102870"/>
                  </a:lnTo>
                  <a:lnTo>
                    <a:pt x="8890" y="115570"/>
                  </a:lnTo>
                  <a:lnTo>
                    <a:pt x="11430" y="128270"/>
                  </a:lnTo>
                  <a:lnTo>
                    <a:pt x="13970" y="144780"/>
                  </a:lnTo>
                  <a:lnTo>
                    <a:pt x="15240" y="162560"/>
                  </a:lnTo>
                  <a:lnTo>
                    <a:pt x="16510" y="181610"/>
                  </a:lnTo>
                  <a:lnTo>
                    <a:pt x="17780" y="195580"/>
                  </a:lnTo>
                  <a:lnTo>
                    <a:pt x="20320" y="207010"/>
                  </a:lnTo>
                  <a:lnTo>
                    <a:pt x="24130" y="214630"/>
                  </a:lnTo>
                  <a:lnTo>
                    <a:pt x="22860" y="208280"/>
                  </a:lnTo>
                  <a:lnTo>
                    <a:pt x="20320" y="190500"/>
                  </a:lnTo>
                  <a:lnTo>
                    <a:pt x="1270" y="99060"/>
                  </a:lnTo>
                  <a:lnTo>
                    <a:pt x="0" y="81280"/>
                  </a:lnTo>
                  <a:lnTo>
                    <a:pt x="0" y="67310"/>
                  </a:lnTo>
                  <a:lnTo>
                    <a:pt x="1270" y="54610"/>
                  </a:lnTo>
                  <a:lnTo>
                    <a:pt x="2540" y="43180"/>
                  </a:lnTo>
                  <a:lnTo>
                    <a:pt x="3810" y="33020"/>
                  </a:lnTo>
                  <a:lnTo>
                    <a:pt x="3810" y="22860"/>
                  </a:lnTo>
                  <a:lnTo>
                    <a:pt x="7620" y="15240"/>
                  </a:lnTo>
                  <a:lnTo>
                    <a:pt x="12700" y="8890"/>
                  </a:lnTo>
                  <a:lnTo>
                    <a:pt x="17780" y="2540"/>
                  </a:lnTo>
                  <a:lnTo>
                    <a:pt x="29210" y="0"/>
                  </a:lnTo>
                  <a:lnTo>
                    <a:pt x="44450" y="0"/>
                  </a:lnTo>
                  <a:lnTo>
                    <a:pt x="60960" y="1270"/>
                  </a:lnTo>
                  <a:lnTo>
                    <a:pt x="74930" y="3810"/>
                  </a:lnTo>
                  <a:lnTo>
                    <a:pt x="86360" y="6350"/>
                  </a:lnTo>
                  <a:lnTo>
                    <a:pt x="144780" y="292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1562100" y="5126990"/>
              <a:ext cx="114301" cy="207011"/>
            </a:xfrm>
            <a:custGeom>
              <a:avLst/>
              <a:gdLst/>
              <a:ahLst/>
              <a:cxnLst/>
              <a:rect l="0" t="0" r="0" b="0"/>
              <a:pathLst>
                <a:path w="114301" h="207011">
                  <a:moveTo>
                    <a:pt x="0" y="143510"/>
                  </a:moveTo>
                  <a:lnTo>
                    <a:pt x="13970" y="137160"/>
                  </a:lnTo>
                  <a:lnTo>
                    <a:pt x="22860" y="133350"/>
                  </a:lnTo>
                  <a:lnTo>
                    <a:pt x="35560" y="129540"/>
                  </a:lnTo>
                  <a:lnTo>
                    <a:pt x="48260" y="125730"/>
                  </a:lnTo>
                  <a:lnTo>
                    <a:pt x="60960" y="120650"/>
                  </a:lnTo>
                  <a:lnTo>
                    <a:pt x="71120" y="114300"/>
                  </a:lnTo>
                  <a:lnTo>
                    <a:pt x="81280" y="106680"/>
                  </a:lnTo>
                  <a:lnTo>
                    <a:pt x="90170" y="99060"/>
                  </a:lnTo>
                  <a:lnTo>
                    <a:pt x="96520" y="91440"/>
                  </a:lnTo>
                  <a:lnTo>
                    <a:pt x="102870" y="83820"/>
                  </a:lnTo>
                  <a:lnTo>
                    <a:pt x="106680" y="73660"/>
                  </a:lnTo>
                  <a:lnTo>
                    <a:pt x="109220" y="63500"/>
                  </a:lnTo>
                  <a:lnTo>
                    <a:pt x="110490" y="52070"/>
                  </a:lnTo>
                  <a:lnTo>
                    <a:pt x="107950" y="41910"/>
                  </a:lnTo>
                  <a:lnTo>
                    <a:pt x="101600" y="31750"/>
                  </a:lnTo>
                  <a:lnTo>
                    <a:pt x="92710" y="22860"/>
                  </a:lnTo>
                  <a:lnTo>
                    <a:pt x="83820" y="15240"/>
                  </a:lnTo>
                  <a:lnTo>
                    <a:pt x="72390" y="8890"/>
                  </a:lnTo>
                  <a:lnTo>
                    <a:pt x="60960" y="2540"/>
                  </a:lnTo>
                  <a:lnTo>
                    <a:pt x="50800" y="0"/>
                  </a:lnTo>
                  <a:lnTo>
                    <a:pt x="40640" y="0"/>
                  </a:lnTo>
                  <a:lnTo>
                    <a:pt x="31750" y="1270"/>
                  </a:lnTo>
                  <a:lnTo>
                    <a:pt x="24130" y="5080"/>
                  </a:lnTo>
                  <a:lnTo>
                    <a:pt x="17780" y="10160"/>
                  </a:lnTo>
                  <a:lnTo>
                    <a:pt x="11430" y="16510"/>
                  </a:lnTo>
                  <a:lnTo>
                    <a:pt x="7620" y="26670"/>
                  </a:lnTo>
                  <a:lnTo>
                    <a:pt x="5080" y="38100"/>
                  </a:lnTo>
                  <a:lnTo>
                    <a:pt x="3810" y="52070"/>
                  </a:lnTo>
                  <a:lnTo>
                    <a:pt x="3810" y="66040"/>
                  </a:lnTo>
                  <a:lnTo>
                    <a:pt x="5080" y="78740"/>
                  </a:lnTo>
                  <a:lnTo>
                    <a:pt x="7620" y="91440"/>
                  </a:lnTo>
                  <a:lnTo>
                    <a:pt x="11430" y="104140"/>
                  </a:lnTo>
                  <a:lnTo>
                    <a:pt x="13970" y="114300"/>
                  </a:lnTo>
                  <a:lnTo>
                    <a:pt x="17780" y="124460"/>
                  </a:lnTo>
                  <a:lnTo>
                    <a:pt x="22860" y="132080"/>
                  </a:lnTo>
                  <a:lnTo>
                    <a:pt x="29210" y="138430"/>
                  </a:lnTo>
                  <a:lnTo>
                    <a:pt x="36830" y="144780"/>
                  </a:lnTo>
                  <a:lnTo>
                    <a:pt x="43180" y="149860"/>
                  </a:lnTo>
                  <a:lnTo>
                    <a:pt x="48260" y="154940"/>
                  </a:lnTo>
                  <a:lnTo>
                    <a:pt x="53340" y="160020"/>
                  </a:lnTo>
                  <a:lnTo>
                    <a:pt x="60960" y="165100"/>
                  </a:lnTo>
                  <a:lnTo>
                    <a:pt x="69850" y="172720"/>
                  </a:lnTo>
                  <a:lnTo>
                    <a:pt x="81280" y="179070"/>
                  </a:lnTo>
                  <a:lnTo>
                    <a:pt x="88900" y="185420"/>
                  </a:lnTo>
                  <a:lnTo>
                    <a:pt x="96520" y="191770"/>
                  </a:lnTo>
                  <a:lnTo>
                    <a:pt x="114300" y="2070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1748790" y="5204460"/>
              <a:ext cx="257811" cy="358141"/>
            </a:xfrm>
            <a:custGeom>
              <a:avLst/>
              <a:gdLst/>
              <a:ahLst/>
              <a:cxnLst/>
              <a:rect l="0" t="0" r="0" b="0"/>
              <a:pathLst>
                <a:path w="257811" h="358141">
                  <a:moveTo>
                    <a:pt x="92710" y="66040"/>
                  </a:moveTo>
                  <a:lnTo>
                    <a:pt x="99060" y="45720"/>
                  </a:lnTo>
                  <a:lnTo>
                    <a:pt x="101600" y="38100"/>
                  </a:lnTo>
                  <a:lnTo>
                    <a:pt x="102870" y="31750"/>
                  </a:lnTo>
                  <a:lnTo>
                    <a:pt x="104140" y="26670"/>
                  </a:lnTo>
                  <a:lnTo>
                    <a:pt x="99060" y="20320"/>
                  </a:lnTo>
                  <a:lnTo>
                    <a:pt x="90170" y="12700"/>
                  </a:lnTo>
                  <a:lnTo>
                    <a:pt x="77470" y="5080"/>
                  </a:lnTo>
                  <a:lnTo>
                    <a:pt x="67310" y="1270"/>
                  </a:lnTo>
                  <a:lnTo>
                    <a:pt x="57150" y="0"/>
                  </a:lnTo>
                  <a:lnTo>
                    <a:pt x="48260" y="1270"/>
                  </a:lnTo>
                  <a:lnTo>
                    <a:pt x="39370" y="2540"/>
                  </a:lnTo>
                  <a:lnTo>
                    <a:pt x="30480" y="5080"/>
                  </a:lnTo>
                  <a:lnTo>
                    <a:pt x="21590" y="8890"/>
                  </a:lnTo>
                  <a:lnTo>
                    <a:pt x="13970" y="12700"/>
                  </a:lnTo>
                  <a:lnTo>
                    <a:pt x="7620" y="16510"/>
                  </a:lnTo>
                  <a:lnTo>
                    <a:pt x="2540" y="20320"/>
                  </a:lnTo>
                  <a:lnTo>
                    <a:pt x="0" y="25400"/>
                  </a:lnTo>
                  <a:lnTo>
                    <a:pt x="0" y="31750"/>
                  </a:lnTo>
                  <a:lnTo>
                    <a:pt x="1270" y="39370"/>
                  </a:lnTo>
                  <a:lnTo>
                    <a:pt x="3810" y="46990"/>
                  </a:lnTo>
                  <a:lnTo>
                    <a:pt x="6350" y="54610"/>
                  </a:lnTo>
                  <a:lnTo>
                    <a:pt x="10160" y="62230"/>
                  </a:lnTo>
                  <a:lnTo>
                    <a:pt x="15240" y="68580"/>
                  </a:lnTo>
                  <a:lnTo>
                    <a:pt x="21590" y="71120"/>
                  </a:lnTo>
                  <a:lnTo>
                    <a:pt x="27940" y="73660"/>
                  </a:lnTo>
                  <a:lnTo>
                    <a:pt x="34290" y="77470"/>
                  </a:lnTo>
                  <a:lnTo>
                    <a:pt x="39370" y="80010"/>
                  </a:lnTo>
                  <a:lnTo>
                    <a:pt x="44450" y="83820"/>
                  </a:lnTo>
                  <a:lnTo>
                    <a:pt x="50800" y="85090"/>
                  </a:lnTo>
                  <a:lnTo>
                    <a:pt x="57150" y="83820"/>
                  </a:lnTo>
                  <a:lnTo>
                    <a:pt x="64770" y="82550"/>
                  </a:lnTo>
                  <a:lnTo>
                    <a:pt x="72390" y="80010"/>
                  </a:lnTo>
                  <a:lnTo>
                    <a:pt x="81280" y="76200"/>
                  </a:lnTo>
                  <a:lnTo>
                    <a:pt x="88900" y="73660"/>
                  </a:lnTo>
                  <a:lnTo>
                    <a:pt x="96520" y="67310"/>
                  </a:lnTo>
                  <a:lnTo>
                    <a:pt x="101600" y="62230"/>
                  </a:lnTo>
                  <a:lnTo>
                    <a:pt x="106680" y="54610"/>
                  </a:lnTo>
                  <a:lnTo>
                    <a:pt x="114300" y="48260"/>
                  </a:lnTo>
                  <a:lnTo>
                    <a:pt x="120650" y="43180"/>
                  </a:lnTo>
                  <a:lnTo>
                    <a:pt x="128270" y="38100"/>
                  </a:lnTo>
                  <a:lnTo>
                    <a:pt x="134620" y="38100"/>
                  </a:lnTo>
                  <a:lnTo>
                    <a:pt x="140970" y="39370"/>
                  </a:lnTo>
                  <a:lnTo>
                    <a:pt x="146050" y="44450"/>
                  </a:lnTo>
                  <a:lnTo>
                    <a:pt x="146050" y="52070"/>
                  </a:lnTo>
                  <a:lnTo>
                    <a:pt x="143510" y="60960"/>
                  </a:lnTo>
                  <a:lnTo>
                    <a:pt x="139700" y="71120"/>
                  </a:lnTo>
                  <a:lnTo>
                    <a:pt x="133350" y="90170"/>
                  </a:lnTo>
                  <a:lnTo>
                    <a:pt x="127000" y="115570"/>
                  </a:lnTo>
                  <a:lnTo>
                    <a:pt x="119380" y="146050"/>
                  </a:lnTo>
                  <a:lnTo>
                    <a:pt x="114300" y="170180"/>
                  </a:lnTo>
                  <a:lnTo>
                    <a:pt x="102870" y="208280"/>
                  </a:lnTo>
                  <a:lnTo>
                    <a:pt x="99060" y="226060"/>
                  </a:lnTo>
                  <a:lnTo>
                    <a:pt x="97790" y="242570"/>
                  </a:lnTo>
                  <a:lnTo>
                    <a:pt x="95250" y="260350"/>
                  </a:lnTo>
                  <a:lnTo>
                    <a:pt x="96520" y="273050"/>
                  </a:lnTo>
                  <a:lnTo>
                    <a:pt x="97790" y="283210"/>
                  </a:lnTo>
                  <a:lnTo>
                    <a:pt x="100330" y="290830"/>
                  </a:lnTo>
                  <a:lnTo>
                    <a:pt x="102870" y="299720"/>
                  </a:lnTo>
                  <a:lnTo>
                    <a:pt x="106680" y="307340"/>
                  </a:lnTo>
                  <a:lnTo>
                    <a:pt x="110490" y="316230"/>
                  </a:lnTo>
                  <a:lnTo>
                    <a:pt x="116840" y="321310"/>
                  </a:lnTo>
                  <a:lnTo>
                    <a:pt x="125730" y="325120"/>
                  </a:lnTo>
                  <a:lnTo>
                    <a:pt x="135890" y="327660"/>
                  </a:lnTo>
                  <a:lnTo>
                    <a:pt x="144780" y="331470"/>
                  </a:lnTo>
                  <a:lnTo>
                    <a:pt x="151130" y="334010"/>
                  </a:lnTo>
                  <a:lnTo>
                    <a:pt x="157480" y="337820"/>
                  </a:lnTo>
                  <a:lnTo>
                    <a:pt x="167640" y="341630"/>
                  </a:lnTo>
                  <a:lnTo>
                    <a:pt x="182880" y="345440"/>
                  </a:lnTo>
                  <a:lnTo>
                    <a:pt x="257810" y="35814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2032000" y="5219700"/>
              <a:ext cx="165101" cy="176531"/>
            </a:xfrm>
            <a:custGeom>
              <a:avLst/>
              <a:gdLst/>
              <a:ahLst/>
              <a:cxnLst/>
              <a:rect l="0" t="0" r="0" b="0"/>
              <a:pathLst>
                <a:path w="165101" h="176531">
                  <a:moveTo>
                    <a:pt x="0" y="25400"/>
                  </a:moveTo>
                  <a:lnTo>
                    <a:pt x="0" y="78740"/>
                  </a:lnTo>
                  <a:lnTo>
                    <a:pt x="2540" y="99060"/>
                  </a:lnTo>
                  <a:lnTo>
                    <a:pt x="7620" y="116840"/>
                  </a:lnTo>
                  <a:lnTo>
                    <a:pt x="13970" y="133350"/>
                  </a:lnTo>
                  <a:lnTo>
                    <a:pt x="20320" y="144780"/>
                  </a:lnTo>
                  <a:lnTo>
                    <a:pt x="27940" y="154940"/>
                  </a:lnTo>
                  <a:lnTo>
                    <a:pt x="35560" y="162560"/>
                  </a:lnTo>
                  <a:lnTo>
                    <a:pt x="43180" y="167640"/>
                  </a:lnTo>
                  <a:lnTo>
                    <a:pt x="52070" y="171450"/>
                  </a:lnTo>
                  <a:lnTo>
                    <a:pt x="59690" y="172720"/>
                  </a:lnTo>
                  <a:lnTo>
                    <a:pt x="69850" y="175260"/>
                  </a:lnTo>
                  <a:lnTo>
                    <a:pt x="80010" y="175260"/>
                  </a:lnTo>
                  <a:lnTo>
                    <a:pt x="91440" y="176530"/>
                  </a:lnTo>
                  <a:lnTo>
                    <a:pt x="100330" y="173990"/>
                  </a:lnTo>
                  <a:lnTo>
                    <a:pt x="107950" y="170180"/>
                  </a:lnTo>
                  <a:lnTo>
                    <a:pt x="114300" y="163830"/>
                  </a:lnTo>
                  <a:lnTo>
                    <a:pt x="119380" y="157480"/>
                  </a:lnTo>
                  <a:lnTo>
                    <a:pt x="125730" y="149860"/>
                  </a:lnTo>
                  <a:lnTo>
                    <a:pt x="129540" y="142240"/>
                  </a:lnTo>
                  <a:lnTo>
                    <a:pt x="134620" y="134620"/>
                  </a:lnTo>
                  <a:lnTo>
                    <a:pt x="139700" y="125730"/>
                  </a:lnTo>
                  <a:lnTo>
                    <a:pt x="147320" y="109220"/>
                  </a:lnTo>
                  <a:lnTo>
                    <a:pt x="156210" y="92710"/>
                  </a:lnTo>
                  <a:lnTo>
                    <a:pt x="158750" y="85090"/>
                  </a:lnTo>
                  <a:lnTo>
                    <a:pt x="161290" y="76200"/>
                  </a:lnTo>
                  <a:lnTo>
                    <a:pt x="162560" y="67310"/>
                  </a:lnTo>
                  <a:lnTo>
                    <a:pt x="163830" y="58420"/>
                  </a:lnTo>
                  <a:lnTo>
                    <a:pt x="163830" y="46990"/>
                  </a:lnTo>
                  <a:lnTo>
                    <a:pt x="1651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2260600" y="5234940"/>
              <a:ext cx="119381" cy="187961"/>
            </a:xfrm>
            <a:custGeom>
              <a:avLst/>
              <a:gdLst/>
              <a:ahLst/>
              <a:cxnLst/>
              <a:rect l="0" t="0" r="0" b="0"/>
              <a:pathLst>
                <a:path w="119381" h="187961">
                  <a:moveTo>
                    <a:pt x="0" y="124460"/>
                  </a:moveTo>
                  <a:lnTo>
                    <a:pt x="13970" y="130810"/>
                  </a:lnTo>
                  <a:lnTo>
                    <a:pt x="20320" y="133350"/>
                  </a:lnTo>
                  <a:lnTo>
                    <a:pt x="27940" y="134620"/>
                  </a:lnTo>
                  <a:lnTo>
                    <a:pt x="35560" y="135890"/>
                  </a:lnTo>
                  <a:lnTo>
                    <a:pt x="45720" y="132080"/>
                  </a:lnTo>
                  <a:lnTo>
                    <a:pt x="58420" y="124460"/>
                  </a:lnTo>
                  <a:lnTo>
                    <a:pt x="73660" y="116840"/>
                  </a:lnTo>
                  <a:lnTo>
                    <a:pt x="83820" y="109220"/>
                  </a:lnTo>
                  <a:lnTo>
                    <a:pt x="92710" y="102870"/>
                  </a:lnTo>
                  <a:lnTo>
                    <a:pt x="100330" y="97790"/>
                  </a:lnTo>
                  <a:lnTo>
                    <a:pt x="106680" y="88900"/>
                  </a:lnTo>
                  <a:lnTo>
                    <a:pt x="111760" y="80010"/>
                  </a:lnTo>
                  <a:lnTo>
                    <a:pt x="116840" y="69850"/>
                  </a:lnTo>
                  <a:lnTo>
                    <a:pt x="119380" y="60960"/>
                  </a:lnTo>
                  <a:lnTo>
                    <a:pt x="118110" y="53340"/>
                  </a:lnTo>
                  <a:lnTo>
                    <a:pt x="116840" y="48260"/>
                  </a:lnTo>
                  <a:lnTo>
                    <a:pt x="116840" y="40640"/>
                  </a:lnTo>
                  <a:lnTo>
                    <a:pt x="115570" y="33020"/>
                  </a:lnTo>
                  <a:lnTo>
                    <a:pt x="115570" y="25400"/>
                  </a:lnTo>
                  <a:lnTo>
                    <a:pt x="111760" y="19050"/>
                  </a:lnTo>
                  <a:lnTo>
                    <a:pt x="106680" y="12700"/>
                  </a:lnTo>
                  <a:lnTo>
                    <a:pt x="101600" y="7620"/>
                  </a:lnTo>
                  <a:lnTo>
                    <a:pt x="92710" y="5080"/>
                  </a:lnTo>
                  <a:lnTo>
                    <a:pt x="82550" y="2540"/>
                  </a:lnTo>
                  <a:lnTo>
                    <a:pt x="72390" y="0"/>
                  </a:lnTo>
                  <a:lnTo>
                    <a:pt x="64770" y="2540"/>
                  </a:lnTo>
                  <a:lnTo>
                    <a:pt x="60960" y="6350"/>
                  </a:lnTo>
                  <a:lnTo>
                    <a:pt x="57150" y="11430"/>
                  </a:lnTo>
                  <a:lnTo>
                    <a:pt x="49530" y="25400"/>
                  </a:lnTo>
                  <a:lnTo>
                    <a:pt x="45720" y="33020"/>
                  </a:lnTo>
                  <a:lnTo>
                    <a:pt x="43180" y="41910"/>
                  </a:lnTo>
                  <a:lnTo>
                    <a:pt x="41910" y="53340"/>
                  </a:lnTo>
                  <a:lnTo>
                    <a:pt x="40640" y="63500"/>
                  </a:lnTo>
                  <a:lnTo>
                    <a:pt x="40640" y="76200"/>
                  </a:lnTo>
                  <a:lnTo>
                    <a:pt x="43180" y="87630"/>
                  </a:lnTo>
                  <a:lnTo>
                    <a:pt x="45720" y="100330"/>
                  </a:lnTo>
                  <a:lnTo>
                    <a:pt x="46990" y="110490"/>
                  </a:lnTo>
                  <a:lnTo>
                    <a:pt x="48260" y="120650"/>
                  </a:lnTo>
                  <a:lnTo>
                    <a:pt x="49530" y="130810"/>
                  </a:lnTo>
                  <a:lnTo>
                    <a:pt x="54610" y="139700"/>
                  </a:lnTo>
                  <a:lnTo>
                    <a:pt x="60960" y="148590"/>
                  </a:lnTo>
                  <a:lnTo>
                    <a:pt x="101600" y="1879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2463800" y="5257800"/>
              <a:ext cx="185421" cy="190501"/>
            </a:xfrm>
            <a:custGeom>
              <a:avLst/>
              <a:gdLst/>
              <a:ahLst/>
              <a:cxnLst/>
              <a:rect l="0" t="0" r="0" b="0"/>
              <a:pathLst>
                <a:path w="185421" h="190501">
                  <a:moveTo>
                    <a:pt x="0" y="0"/>
                  </a:moveTo>
                  <a:lnTo>
                    <a:pt x="13970" y="6350"/>
                  </a:lnTo>
                  <a:lnTo>
                    <a:pt x="17780" y="11430"/>
                  </a:lnTo>
                  <a:lnTo>
                    <a:pt x="20320" y="17780"/>
                  </a:lnTo>
                  <a:lnTo>
                    <a:pt x="21590" y="24130"/>
                  </a:lnTo>
                  <a:lnTo>
                    <a:pt x="22860" y="33020"/>
                  </a:lnTo>
                  <a:lnTo>
                    <a:pt x="24130" y="43180"/>
                  </a:lnTo>
                  <a:lnTo>
                    <a:pt x="24130" y="54610"/>
                  </a:lnTo>
                  <a:lnTo>
                    <a:pt x="22860" y="63500"/>
                  </a:lnTo>
                  <a:lnTo>
                    <a:pt x="21590" y="69850"/>
                  </a:lnTo>
                  <a:lnTo>
                    <a:pt x="17780" y="76200"/>
                  </a:lnTo>
                  <a:lnTo>
                    <a:pt x="16510" y="85090"/>
                  </a:lnTo>
                  <a:lnTo>
                    <a:pt x="15240" y="95250"/>
                  </a:lnTo>
                  <a:lnTo>
                    <a:pt x="13970" y="105410"/>
                  </a:lnTo>
                  <a:lnTo>
                    <a:pt x="12700" y="114300"/>
                  </a:lnTo>
                  <a:lnTo>
                    <a:pt x="10160" y="120650"/>
                  </a:lnTo>
                  <a:lnTo>
                    <a:pt x="6350" y="127000"/>
                  </a:lnTo>
                  <a:lnTo>
                    <a:pt x="7620" y="132080"/>
                  </a:lnTo>
                  <a:lnTo>
                    <a:pt x="10160" y="134620"/>
                  </a:lnTo>
                  <a:lnTo>
                    <a:pt x="15240" y="135890"/>
                  </a:lnTo>
                  <a:lnTo>
                    <a:pt x="20320" y="133350"/>
                  </a:lnTo>
                  <a:lnTo>
                    <a:pt x="24130" y="127000"/>
                  </a:lnTo>
                  <a:lnTo>
                    <a:pt x="29210" y="118110"/>
                  </a:lnTo>
                  <a:lnTo>
                    <a:pt x="35560" y="111760"/>
                  </a:lnTo>
                  <a:lnTo>
                    <a:pt x="41910" y="105410"/>
                  </a:lnTo>
                  <a:lnTo>
                    <a:pt x="49530" y="100330"/>
                  </a:lnTo>
                  <a:lnTo>
                    <a:pt x="54610" y="95250"/>
                  </a:lnTo>
                  <a:lnTo>
                    <a:pt x="60960" y="90170"/>
                  </a:lnTo>
                  <a:lnTo>
                    <a:pt x="66040" y="85090"/>
                  </a:lnTo>
                  <a:lnTo>
                    <a:pt x="78740" y="72390"/>
                  </a:lnTo>
                  <a:lnTo>
                    <a:pt x="128270" y="22860"/>
                  </a:lnTo>
                  <a:lnTo>
                    <a:pt x="135890" y="19050"/>
                  </a:lnTo>
                  <a:lnTo>
                    <a:pt x="142240" y="13970"/>
                  </a:lnTo>
                  <a:lnTo>
                    <a:pt x="149860" y="8890"/>
                  </a:lnTo>
                  <a:lnTo>
                    <a:pt x="157480" y="7620"/>
                  </a:lnTo>
                  <a:lnTo>
                    <a:pt x="166370" y="7620"/>
                  </a:lnTo>
                  <a:lnTo>
                    <a:pt x="173990" y="8890"/>
                  </a:lnTo>
                  <a:lnTo>
                    <a:pt x="179070" y="13970"/>
                  </a:lnTo>
                  <a:lnTo>
                    <a:pt x="182880" y="19050"/>
                  </a:lnTo>
                  <a:lnTo>
                    <a:pt x="185420" y="25400"/>
                  </a:lnTo>
                  <a:lnTo>
                    <a:pt x="185420" y="35560"/>
                  </a:lnTo>
                  <a:lnTo>
                    <a:pt x="184150" y="46990"/>
                  </a:lnTo>
                  <a:lnTo>
                    <a:pt x="182880" y="60960"/>
                  </a:lnTo>
                  <a:lnTo>
                    <a:pt x="179070" y="73660"/>
                  </a:lnTo>
                  <a:lnTo>
                    <a:pt x="176530" y="83820"/>
                  </a:lnTo>
                  <a:lnTo>
                    <a:pt x="172720" y="93980"/>
                  </a:lnTo>
                  <a:lnTo>
                    <a:pt x="170180" y="105410"/>
                  </a:lnTo>
                  <a:lnTo>
                    <a:pt x="168910" y="116840"/>
                  </a:lnTo>
                  <a:lnTo>
                    <a:pt x="167640" y="128270"/>
                  </a:lnTo>
                  <a:lnTo>
                    <a:pt x="166370" y="140970"/>
                  </a:lnTo>
                  <a:lnTo>
                    <a:pt x="165100" y="190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2747010" y="5255260"/>
              <a:ext cx="123191" cy="210821"/>
            </a:xfrm>
            <a:custGeom>
              <a:avLst/>
              <a:gdLst/>
              <a:ahLst/>
              <a:cxnLst/>
              <a:rect l="0" t="0" r="0" b="0"/>
              <a:pathLst>
                <a:path w="123191" h="210821">
                  <a:moveTo>
                    <a:pt x="97790" y="27940"/>
                  </a:moveTo>
                  <a:lnTo>
                    <a:pt x="104140" y="21590"/>
                  </a:lnTo>
                  <a:lnTo>
                    <a:pt x="105410" y="16510"/>
                  </a:lnTo>
                  <a:lnTo>
                    <a:pt x="104140" y="10160"/>
                  </a:lnTo>
                  <a:lnTo>
                    <a:pt x="101600" y="3810"/>
                  </a:lnTo>
                  <a:lnTo>
                    <a:pt x="99060" y="0"/>
                  </a:lnTo>
                  <a:lnTo>
                    <a:pt x="96520" y="0"/>
                  </a:lnTo>
                  <a:lnTo>
                    <a:pt x="92710" y="1270"/>
                  </a:lnTo>
                  <a:lnTo>
                    <a:pt x="85090" y="3810"/>
                  </a:lnTo>
                  <a:lnTo>
                    <a:pt x="77470" y="8890"/>
                  </a:lnTo>
                  <a:lnTo>
                    <a:pt x="67310" y="15240"/>
                  </a:lnTo>
                  <a:lnTo>
                    <a:pt x="58420" y="19050"/>
                  </a:lnTo>
                  <a:lnTo>
                    <a:pt x="52070" y="22860"/>
                  </a:lnTo>
                  <a:lnTo>
                    <a:pt x="45720" y="24130"/>
                  </a:lnTo>
                  <a:lnTo>
                    <a:pt x="40640" y="27940"/>
                  </a:lnTo>
                  <a:lnTo>
                    <a:pt x="35560" y="34290"/>
                  </a:lnTo>
                  <a:lnTo>
                    <a:pt x="30480" y="40640"/>
                  </a:lnTo>
                  <a:lnTo>
                    <a:pt x="25400" y="46990"/>
                  </a:lnTo>
                  <a:lnTo>
                    <a:pt x="17780" y="54610"/>
                  </a:lnTo>
                  <a:lnTo>
                    <a:pt x="11430" y="63500"/>
                  </a:lnTo>
                  <a:lnTo>
                    <a:pt x="6350" y="72390"/>
                  </a:lnTo>
                  <a:lnTo>
                    <a:pt x="2540" y="82550"/>
                  </a:lnTo>
                  <a:lnTo>
                    <a:pt x="0" y="93980"/>
                  </a:lnTo>
                  <a:lnTo>
                    <a:pt x="0" y="105410"/>
                  </a:lnTo>
                  <a:lnTo>
                    <a:pt x="1270" y="118110"/>
                  </a:lnTo>
                  <a:lnTo>
                    <a:pt x="3810" y="130810"/>
                  </a:lnTo>
                  <a:lnTo>
                    <a:pt x="8890" y="142240"/>
                  </a:lnTo>
                  <a:lnTo>
                    <a:pt x="13970" y="154940"/>
                  </a:lnTo>
                  <a:lnTo>
                    <a:pt x="21590" y="167640"/>
                  </a:lnTo>
                  <a:lnTo>
                    <a:pt x="26670" y="176530"/>
                  </a:lnTo>
                  <a:lnTo>
                    <a:pt x="31750" y="181610"/>
                  </a:lnTo>
                  <a:lnTo>
                    <a:pt x="36830" y="185420"/>
                  </a:lnTo>
                  <a:lnTo>
                    <a:pt x="43180" y="189230"/>
                  </a:lnTo>
                  <a:lnTo>
                    <a:pt x="49530" y="193040"/>
                  </a:lnTo>
                  <a:lnTo>
                    <a:pt x="64770" y="201930"/>
                  </a:lnTo>
                  <a:lnTo>
                    <a:pt x="81280" y="209550"/>
                  </a:lnTo>
                  <a:lnTo>
                    <a:pt x="90170" y="210820"/>
                  </a:lnTo>
                  <a:lnTo>
                    <a:pt x="97790" y="210820"/>
                  </a:lnTo>
                  <a:lnTo>
                    <a:pt x="123190" y="20574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2921000" y="5321300"/>
              <a:ext cx="127001" cy="114301"/>
            </a:xfrm>
            <a:custGeom>
              <a:avLst/>
              <a:gdLst/>
              <a:ahLst/>
              <a:cxnLst/>
              <a:rect l="0" t="0" r="0" b="0"/>
              <a:pathLst>
                <a:path w="127001" h="114301">
                  <a:moveTo>
                    <a:pt x="0" y="0"/>
                  </a:moveTo>
                  <a:lnTo>
                    <a:pt x="6350" y="6350"/>
                  </a:lnTo>
                  <a:lnTo>
                    <a:pt x="10160" y="11430"/>
                  </a:lnTo>
                  <a:lnTo>
                    <a:pt x="13970" y="17780"/>
                  </a:lnTo>
                  <a:lnTo>
                    <a:pt x="17780" y="24130"/>
                  </a:lnTo>
                  <a:lnTo>
                    <a:pt x="22860" y="33020"/>
                  </a:lnTo>
                  <a:lnTo>
                    <a:pt x="36830" y="54610"/>
                  </a:lnTo>
                  <a:lnTo>
                    <a:pt x="44450" y="63500"/>
                  </a:lnTo>
                  <a:lnTo>
                    <a:pt x="52070" y="69850"/>
                  </a:lnTo>
                  <a:lnTo>
                    <a:pt x="59690" y="76200"/>
                  </a:lnTo>
                  <a:lnTo>
                    <a:pt x="67310" y="83820"/>
                  </a:lnTo>
                  <a:lnTo>
                    <a:pt x="72390" y="91440"/>
                  </a:lnTo>
                  <a:lnTo>
                    <a:pt x="78740" y="99060"/>
                  </a:lnTo>
                  <a:lnTo>
                    <a:pt x="86360" y="104140"/>
                  </a:lnTo>
                  <a:lnTo>
                    <a:pt x="95250" y="107950"/>
                  </a:lnTo>
                  <a:lnTo>
                    <a:pt x="127000" y="114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2959100" y="5308600"/>
              <a:ext cx="152401" cy="254001"/>
            </a:xfrm>
            <a:custGeom>
              <a:avLst/>
              <a:gdLst/>
              <a:ahLst/>
              <a:cxnLst/>
              <a:rect l="0" t="0" r="0" b="0"/>
              <a:pathLst>
                <a:path w="152401" h="254001">
                  <a:moveTo>
                    <a:pt x="152400" y="0"/>
                  </a:moveTo>
                  <a:lnTo>
                    <a:pt x="146050" y="20320"/>
                  </a:lnTo>
                  <a:lnTo>
                    <a:pt x="140970" y="30480"/>
                  </a:lnTo>
                  <a:lnTo>
                    <a:pt x="134620" y="41910"/>
                  </a:lnTo>
                  <a:lnTo>
                    <a:pt x="128270" y="53340"/>
                  </a:lnTo>
                  <a:lnTo>
                    <a:pt x="121920" y="63500"/>
                  </a:lnTo>
                  <a:lnTo>
                    <a:pt x="111760" y="82550"/>
                  </a:lnTo>
                  <a:lnTo>
                    <a:pt x="105410" y="91440"/>
                  </a:lnTo>
                  <a:lnTo>
                    <a:pt x="99060" y="100330"/>
                  </a:lnTo>
                  <a:lnTo>
                    <a:pt x="91440" y="109220"/>
                  </a:lnTo>
                  <a:lnTo>
                    <a:pt x="83820" y="120650"/>
                  </a:lnTo>
                  <a:lnTo>
                    <a:pt x="74930" y="134620"/>
                  </a:lnTo>
                  <a:lnTo>
                    <a:pt x="67310" y="148590"/>
                  </a:lnTo>
                  <a:lnTo>
                    <a:pt x="58420" y="161290"/>
                  </a:lnTo>
                  <a:lnTo>
                    <a:pt x="50800" y="172720"/>
                  </a:lnTo>
                  <a:lnTo>
                    <a:pt x="41910" y="182880"/>
                  </a:lnTo>
                  <a:lnTo>
                    <a:pt x="34290" y="194310"/>
                  </a:lnTo>
                  <a:lnTo>
                    <a:pt x="25400" y="205740"/>
                  </a:lnTo>
                  <a:lnTo>
                    <a:pt x="0" y="254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3238500" y="5297170"/>
              <a:ext cx="353061" cy="201931"/>
            </a:xfrm>
            <a:custGeom>
              <a:avLst/>
              <a:gdLst/>
              <a:ahLst/>
              <a:cxnLst/>
              <a:rect l="0" t="0" r="0" b="0"/>
              <a:pathLst>
                <a:path w="353061" h="201931">
                  <a:moveTo>
                    <a:pt x="0" y="87630"/>
                  </a:moveTo>
                  <a:lnTo>
                    <a:pt x="13970" y="87630"/>
                  </a:lnTo>
                  <a:lnTo>
                    <a:pt x="20320" y="88900"/>
                  </a:lnTo>
                  <a:lnTo>
                    <a:pt x="27940" y="91440"/>
                  </a:lnTo>
                  <a:lnTo>
                    <a:pt x="35560" y="93980"/>
                  </a:lnTo>
                  <a:lnTo>
                    <a:pt x="46990" y="96520"/>
                  </a:lnTo>
                  <a:lnTo>
                    <a:pt x="62230" y="97790"/>
                  </a:lnTo>
                  <a:lnTo>
                    <a:pt x="93980" y="99060"/>
                  </a:lnTo>
                  <a:lnTo>
                    <a:pt x="118110" y="100330"/>
                  </a:lnTo>
                  <a:lnTo>
                    <a:pt x="204470" y="100330"/>
                  </a:lnTo>
                  <a:lnTo>
                    <a:pt x="294640" y="100330"/>
                  </a:lnTo>
                  <a:lnTo>
                    <a:pt x="295910" y="95250"/>
                  </a:lnTo>
                  <a:lnTo>
                    <a:pt x="288290" y="85090"/>
                  </a:lnTo>
                  <a:lnTo>
                    <a:pt x="276860" y="73660"/>
                  </a:lnTo>
                  <a:lnTo>
                    <a:pt x="266700" y="63500"/>
                  </a:lnTo>
                  <a:lnTo>
                    <a:pt x="256540" y="55880"/>
                  </a:lnTo>
                  <a:lnTo>
                    <a:pt x="247650" y="49530"/>
                  </a:lnTo>
                  <a:lnTo>
                    <a:pt x="238760" y="45720"/>
                  </a:lnTo>
                  <a:lnTo>
                    <a:pt x="229870" y="43180"/>
                  </a:lnTo>
                  <a:lnTo>
                    <a:pt x="220980" y="40640"/>
                  </a:lnTo>
                  <a:lnTo>
                    <a:pt x="212090" y="38100"/>
                  </a:lnTo>
                  <a:lnTo>
                    <a:pt x="203200" y="34290"/>
                  </a:lnTo>
                  <a:lnTo>
                    <a:pt x="194310" y="31750"/>
                  </a:lnTo>
                  <a:lnTo>
                    <a:pt x="189230" y="26670"/>
                  </a:lnTo>
                  <a:lnTo>
                    <a:pt x="185420" y="20320"/>
                  </a:lnTo>
                  <a:lnTo>
                    <a:pt x="182880" y="12700"/>
                  </a:lnTo>
                  <a:lnTo>
                    <a:pt x="185420" y="7620"/>
                  </a:lnTo>
                  <a:lnTo>
                    <a:pt x="191770" y="5080"/>
                  </a:lnTo>
                  <a:lnTo>
                    <a:pt x="199390" y="2540"/>
                  </a:lnTo>
                  <a:lnTo>
                    <a:pt x="208280" y="1270"/>
                  </a:lnTo>
                  <a:lnTo>
                    <a:pt x="215900" y="0"/>
                  </a:lnTo>
                  <a:lnTo>
                    <a:pt x="224790" y="0"/>
                  </a:lnTo>
                  <a:lnTo>
                    <a:pt x="232410" y="1270"/>
                  </a:lnTo>
                  <a:lnTo>
                    <a:pt x="241300" y="2540"/>
                  </a:lnTo>
                  <a:lnTo>
                    <a:pt x="281940" y="16510"/>
                  </a:lnTo>
                  <a:lnTo>
                    <a:pt x="292100" y="20320"/>
                  </a:lnTo>
                  <a:lnTo>
                    <a:pt x="302260" y="24130"/>
                  </a:lnTo>
                  <a:lnTo>
                    <a:pt x="311150" y="29210"/>
                  </a:lnTo>
                  <a:lnTo>
                    <a:pt x="318770" y="33020"/>
                  </a:lnTo>
                  <a:lnTo>
                    <a:pt x="325120" y="36830"/>
                  </a:lnTo>
                  <a:lnTo>
                    <a:pt x="331470" y="40640"/>
                  </a:lnTo>
                  <a:lnTo>
                    <a:pt x="336550" y="46990"/>
                  </a:lnTo>
                  <a:lnTo>
                    <a:pt x="341630" y="53340"/>
                  </a:lnTo>
                  <a:lnTo>
                    <a:pt x="346710" y="60960"/>
                  </a:lnTo>
                  <a:lnTo>
                    <a:pt x="349250" y="72390"/>
                  </a:lnTo>
                  <a:lnTo>
                    <a:pt x="351790" y="87630"/>
                  </a:lnTo>
                  <a:lnTo>
                    <a:pt x="353060" y="104140"/>
                  </a:lnTo>
                  <a:lnTo>
                    <a:pt x="351790" y="118110"/>
                  </a:lnTo>
                  <a:lnTo>
                    <a:pt x="350520" y="130810"/>
                  </a:lnTo>
                  <a:lnTo>
                    <a:pt x="347980" y="142240"/>
                  </a:lnTo>
                  <a:lnTo>
                    <a:pt x="345440" y="153670"/>
                  </a:lnTo>
                  <a:lnTo>
                    <a:pt x="330200" y="2019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3594100" y="5181600"/>
              <a:ext cx="584201" cy="334011"/>
            </a:xfrm>
            <a:custGeom>
              <a:avLst/>
              <a:gdLst/>
              <a:ahLst/>
              <a:cxnLst/>
              <a:rect l="0" t="0" r="0" b="0"/>
              <a:pathLst>
                <a:path w="584201" h="334011">
                  <a:moveTo>
                    <a:pt x="0" y="0"/>
                  </a:moveTo>
                  <a:lnTo>
                    <a:pt x="26670" y="6350"/>
                  </a:lnTo>
                  <a:lnTo>
                    <a:pt x="38100" y="8890"/>
                  </a:lnTo>
                  <a:lnTo>
                    <a:pt x="48260" y="10160"/>
                  </a:lnTo>
                  <a:lnTo>
                    <a:pt x="57150" y="11430"/>
                  </a:lnTo>
                  <a:lnTo>
                    <a:pt x="71120" y="12700"/>
                  </a:lnTo>
                  <a:lnTo>
                    <a:pt x="104140" y="19050"/>
                  </a:lnTo>
                  <a:lnTo>
                    <a:pt x="162560" y="30480"/>
                  </a:lnTo>
                  <a:lnTo>
                    <a:pt x="179070" y="33020"/>
                  </a:lnTo>
                  <a:lnTo>
                    <a:pt x="193040" y="34290"/>
                  </a:lnTo>
                  <a:lnTo>
                    <a:pt x="204470" y="35560"/>
                  </a:lnTo>
                  <a:lnTo>
                    <a:pt x="212090" y="39370"/>
                  </a:lnTo>
                  <a:lnTo>
                    <a:pt x="218440" y="44450"/>
                  </a:lnTo>
                  <a:lnTo>
                    <a:pt x="220980" y="50800"/>
                  </a:lnTo>
                  <a:lnTo>
                    <a:pt x="223520" y="59690"/>
                  </a:lnTo>
                  <a:lnTo>
                    <a:pt x="226060" y="68580"/>
                  </a:lnTo>
                  <a:lnTo>
                    <a:pt x="226060" y="80010"/>
                  </a:lnTo>
                  <a:lnTo>
                    <a:pt x="227330" y="91440"/>
                  </a:lnTo>
                  <a:lnTo>
                    <a:pt x="228600" y="115570"/>
                  </a:lnTo>
                  <a:lnTo>
                    <a:pt x="227330" y="125730"/>
                  </a:lnTo>
                  <a:lnTo>
                    <a:pt x="224790" y="135890"/>
                  </a:lnTo>
                  <a:lnTo>
                    <a:pt x="222250" y="146050"/>
                  </a:lnTo>
                  <a:lnTo>
                    <a:pt x="218440" y="154940"/>
                  </a:lnTo>
                  <a:lnTo>
                    <a:pt x="214630" y="163830"/>
                  </a:lnTo>
                  <a:lnTo>
                    <a:pt x="210820" y="172720"/>
                  </a:lnTo>
                  <a:lnTo>
                    <a:pt x="203200" y="190500"/>
                  </a:lnTo>
                  <a:lnTo>
                    <a:pt x="186690" y="224790"/>
                  </a:lnTo>
                  <a:lnTo>
                    <a:pt x="182880" y="232410"/>
                  </a:lnTo>
                  <a:lnTo>
                    <a:pt x="181610" y="241300"/>
                  </a:lnTo>
                  <a:lnTo>
                    <a:pt x="180340" y="250190"/>
                  </a:lnTo>
                  <a:lnTo>
                    <a:pt x="179070" y="259080"/>
                  </a:lnTo>
                  <a:lnTo>
                    <a:pt x="179070" y="270510"/>
                  </a:lnTo>
                  <a:lnTo>
                    <a:pt x="179070" y="281940"/>
                  </a:lnTo>
                  <a:lnTo>
                    <a:pt x="179070" y="292100"/>
                  </a:lnTo>
                  <a:lnTo>
                    <a:pt x="181610" y="302260"/>
                  </a:lnTo>
                  <a:lnTo>
                    <a:pt x="184150" y="311150"/>
                  </a:lnTo>
                  <a:lnTo>
                    <a:pt x="189230" y="318770"/>
                  </a:lnTo>
                  <a:lnTo>
                    <a:pt x="195580" y="325120"/>
                  </a:lnTo>
                  <a:lnTo>
                    <a:pt x="201930" y="331470"/>
                  </a:lnTo>
                  <a:lnTo>
                    <a:pt x="209550" y="334010"/>
                  </a:lnTo>
                  <a:lnTo>
                    <a:pt x="217170" y="334010"/>
                  </a:lnTo>
                  <a:lnTo>
                    <a:pt x="224790" y="332740"/>
                  </a:lnTo>
                  <a:lnTo>
                    <a:pt x="237490" y="327660"/>
                  </a:lnTo>
                  <a:lnTo>
                    <a:pt x="250190" y="318770"/>
                  </a:lnTo>
                  <a:lnTo>
                    <a:pt x="256540" y="312420"/>
                  </a:lnTo>
                  <a:lnTo>
                    <a:pt x="264160" y="306070"/>
                  </a:lnTo>
                  <a:lnTo>
                    <a:pt x="270510" y="297180"/>
                  </a:lnTo>
                  <a:lnTo>
                    <a:pt x="276860" y="287020"/>
                  </a:lnTo>
                  <a:lnTo>
                    <a:pt x="281940" y="275590"/>
                  </a:lnTo>
                  <a:lnTo>
                    <a:pt x="288290" y="264160"/>
                  </a:lnTo>
                  <a:lnTo>
                    <a:pt x="294640" y="252730"/>
                  </a:lnTo>
                  <a:lnTo>
                    <a:pt x="302260" y="240030"/>
                  </a:lnTo>
                  <a:lnTo>
                    <a:pt x="309880" y="232410"/>
                  </a:lnTo>
                  <a:lnTo>
                    <a:pt x="318770" y="227330"/>
                  </a:lnTo>
                  <a:lnTo>
                    <a:pt x="326390" y="223520"/>
                  </a:lnTo>
                  <a:lnTo>
                    <a:pt x="331470" y="215900"/>
                  </a:lnTo>
                  <a:lnTo>
                    <a:pt x="335280" y="208280"/>
                  </a:lnTo>
                  <a:lnTo>
                    <a:pt x="337820" y="198120"/>
                  </a:lnTo>
                  <a:lnTo>
                    <a:pt x="342900" y="187960"/>
                  </a:lnTo>
                  <a:lnTo>
                    <a:pt x="347980" y="179070"/>
                  </a:lnTo>
                  <a:lnTo>
                    <a:pt x="354330" y="170180"/>
                  </a:lnTo>
                  <a:lnTo>
                    <a:pt x="360680" y="162560"/>
                  </a:lnTo>
                  <a:lnTo>
                    <a:pt x="365760" y="156210"/>
                  </a:lnTo>
                  <a:lnTo>
                    <a:pt x="370840" y="151130"/>
                  </a:lnTo>
                  <a:lnTo>
                    <a:pt x="375920" y="144780"/>
                  </a:lnTo>
                  <a:lnTo>
                    <a:pt x="379730" y="137160"/>
                  </a:lnTo>
                  <a:lnTo>
                    <a:pt x="384810" y="129540"/>
                  </a:lnTo>
                  <a:lnTo>
                    <a:pt x="391160" y="123190"/>
                  </a:lnTo>
                  <a:lnTo>
                    <a:pt x="397510" y="116840"/>
                  </a:lnTo>
                  <a:lnTo>
                    <a:pt x="405130" y="111760"/>
                  </a:lnTo>
                  <a:lnTo>
                    <a:pt x="414020" y="107950"/>
                  </a:lnTo>
                  <a:lnTo>
                    <a:pt x="424180" y="106680"/>
                  </a:lnTo>
                  <a:lnTo>
                    <a:pt x="435610" y="104140"/>
                  </a:lnTo>
                  <a:lnTo>
                    <a:pt x="449580" y="104140"/>
                  </a:lnTo>
                  <a:lnTo>
                    <a:pt x="466090" y="102870"/>
                  </a:lnTo>
                  <a:lnTo>
                    <a:pt x="523240" y="101600"/>
                  </a:lnTo>
                  <a:lnTo>
                    <a:pt x="533400" y="100330"/>
                  </a:lnTo>
                  <a:lnTo>
                    <a:pt x="543560" y="97790"/>
                  </a:lnTo>
                  <a:lnTo>
                    <a:pt x="584200" y="76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4178300" y="5398770"/>
              <a:ext cx="261621" cy="227331"/>
            </a:xfrm>
            <a:custGeom>
              <a:avLst/>
              <a:gdLst/>
              <a:ahLst/>
              <a:cxnLst/>
              <a:rect l="0" t="0" r="0" b="0"/>
              <a:pathLst>
                <a:path w="261621" h="227331">
                  <a:moveTo>
                    <a:pt x="0" y="100330"/>
                  </a:moveTo>
                  <a:lnTo>
                    <a:pt x="138430" y="100330"/>
                  </a:lnTo>
                  <a:lnTo>
                    <a:pt x="149860" y="99060"/>
                  </a:lnTo>
                  <a:lnTo>
                    <a:pt x="160020" y="96520"/>
                  </a:lnTo>
                  <a:lnTo>
                    <a:pt x="170180" y="93980"/>
                  </a:lnTo>
                  <a:lnTo>
                    <a:pt x="180340" y="90170"/>
                  </a:lnTo>
                  <a:lnTo>
                    <a:pt x="189230" y="86360"/>
                  </a:lnTo>
                  <a:lnTo>
                    <a:pt x="198120" y="82550"/>
                  </a:lnTo>
                  <a:lnTo>
                    <a:pt x="203200" y="77470"/>
                  </a:lnTo>
                  <a:lnTo>
                    <a:pt x="204470" y="71120"/>
                  </a:lnTo>
                  <a:lnTo>
                    <a:pt x="204470" y="63500"/>
                  </a:lnTo>
                  <a:lnTo>
                    <a:pt x="199390" y="55880"/>
                  </a:lnTo>
                  <a:lnTo>
                    <a:pt x="191770" y="48260"/>
                  </a:lnTo>
                  <a:lnTo>
                    <a:pt x="175260" y="33020"/>
                  </a:lnTo>
                  <a:lnTo>
                    <a:pt x="163830" y="21590"/>
                  </a:lnTo>
                  <a:lnTo>
                    <a:pt x="156210" y="17780"/>
                  </a:lnTo>
                  <a:lnTo>
                    <a:pt x="146050" y="12700"/>
                  </a:lnTo>
                  <a:lnTo>
                    <a:pt x="135890" y="7620"/>
                  </a:lnTo>
                  <a:lnTo>
                    <a:pt x="134620" y="5080"/>
                  </a:lnTo>
                  <a:lnTo>
                    <a:pt x="138430" y="2540"/>
                  </a:lnTo>
                  <a:lnTo>
                    <a:pt x="147320" y="1270"/>
                  </a:lnTo>
                  <a:lnTo>
                    <a:pt x="158750" y="0"/>
                  </a:lnTo>
                  <a:lnTo>
                    <a:pt x="172720" y="0"/>
                  </a:lnTo>
                  <a:lnTo>
                    <a:pt x="186690" y="0"/>
                  </a:lnTo>
                  <a:lnTo>
                    <a:pt x="198120" y="1270"/>
                  </a:lnTo>
                  <a:lnTo>
                    <a:pt x="207010" y="2540"/>
                  </a:lnTo>
                  <a:lnTo>
                    <a:pt x="214630" y="5080"/>
                  </a:lnTo>
                  <a:lnTo>
                    <a:pt x="222250" y="8890"/>
                  </a:lnTo>
                  <a:lnTo>
                    <a:pt x="237490" y="16510"/>
                  </a:lnTo>
                  <a:lnTo>
                    <a:pt x="245110" y="29210"/>
                  </a:lnTo>
                  <a:lnTo>
                    <a:pt x="250190" y="46990"/>
                  </a:lnTo>
                  <a:lnTo>
                    <a:pt x="256540" y="68580"/>
                  </a:lnTo>
                  <a:lnTo>
                    <a:pt x="259080" y="87630"/>
                  </a:lnTo>
                  <a:lnTo>
                    <a:pt x="261620" y="105410"/>
                  </a:lnTo>
                  <a:lnTo>
                    <a:pt x="254000" y="2273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4605020" y="5321300"/>
              <a:ext cx="163831" cy="215901"/>
            </a:xfrm>
            <a:custGeom>
              <a:avLst/>
              <a:gdLst/>
              <a:ahLst/>
              <a:cxnLst/>
              <a:rect l="0" t="0" r="0" b="0"/>
              <a:pathLst>
                <a:path w="163831" h="215901">
                  <a:moveTo>
                    <a:pt x="30480" y="0"/>
                  </a:moveTo>
                  <a:lnTo>
                    <a:pt x="30480" y="116840"/>
                  </a:lnTo>
                  <a:lnTo>
                    <a:pt x="29210" y="132080"/>
                  </a:lnTo>
                  <a:lnTo>
                    <a:pt x="26670" y="144780"/>
                  </a:lnTo>
                  <a:lnTo>
                    <a:pt x="24130" y="154940"/>
                  </a:lnTo>
                  <a:lnTo>
                    <a:pt x="20320" y="163830"/>
                  </a:lnTo>
                  <a:lnTo>
                    <a:pt x="16510" y="171450"/>
                  </a:lnTo>
                  <a:lnTo>
                    <a:pt x="12700" y="177800"/>
                  </a:lnTo>
                  <a:lnTo>
                    <a:pt x="8890" y="186690"/>
                  </a:lnTo>
                  <a:lnTo>
                    <a:pt x="5080" y="195580"/>
                  </a:lnTo>
                  <a:lnTo>
                    <a:pt x="0" y="207010"/>
                  </a:lnTo>
                  <a:lnTo>
                    <a:pt x="1270" y="209550"/>
                  </a:lnTo>
                  <a:lnTo>
                    <a:pt x="3810" y="208280"/>
                  </a:lnTo>
                  <a:lnTo>
                    <a:pt x="8890" y="201930"/>
                  </a:lnTo>
                  <a:lnTo>
                    <a:pt x="12700" y="195580"/>
                  </a:lnTo>
                  <a:lnTo>
                    <a:pt x="17780" y="187960"/>
                  </a:lnTo>
                  <a:lnTo>
                    <a:pt x="21590" y="180340"/>
                  </a:lnTo>
                  <a:lnTo>
                    <a:pt x="24130" y="172720"/>
                  </a:lnTo>
                  <a:lnTo>
                    <a:pt x="26670" y="163830"/>
                  </a:lnTo>
                  <a:lnTo>
                    <a:pt x="27940" y="156210"/>
                  </a:lnTo>
                  <a:lnTo>
                    <a:pt x="31750" y="144780"/>
                  </a:lnTo>
                  <a:lnTo>
                    <a:pt x="36830" y="132080"/>
                  </a:lnTo>
                  <a:lnTo>
                    <a:pt x="43180" y="118110"/>
                  </a:lnTo>
                  <a:lnTo>
                    <a:pt x="48260" y="106680"/>
                  </a:lnTo>
                  <a:lnTo>
                    <a:pt x="54610" y="97790"/>
                  </a:lnTo>
                  <a:lnTo>
                    <a:pt x="58420" y="90170"/>
                  </a:lnTo>
                  <a:lnTo>
                    <a:pt x="63500" y="82550"/>
                  </a:lnTo>
                  <a:lnTo>
                    <a:pt x="68580" y="74930"/>
                  </a:lnTo>
                  <a:lnTo>
                    <a:pt x="76200" y="58420"/>
                  </a:lnTo>
                  <a:lnTo>
                    <a:pt x="85090" y="41910"/>
                  </a:lnTo>
                  <a:lnTo>
                    <a:pt x="92710" y="34290"/>
                  </a:lnTo>
                  <a:lnTo>
                    <a:pt x="101600" y="25400"/>
                  </a:lnTo>
                  <a:lnTo>
                    <a:pt x="111760" y="16510"/>
                  </a:lnTo>
                  <a:lnTo>
                    <a:pt x="119380" y="12700"/>
                  </a:lnTo>
                  <a:lnTo>
                    <a:pt x="127000" y="11430"/>
                  </a:lnTo>
                  <a:lnTo>
                    <a:pt x="133350" y="11430"/>
                  </a:lnTo>
                  <a:lnTo>
                    <a:pt x="138430" y="13970"/>
                  </a:lnTo>
                  <a:lnTo>
                    <a:pt x="143510" y="16510"/>
                  </a:lnTo>
                  <a:lnTo>
                    <a:pt x="148590" y="19050"/>
                  </a:lnTo>
                  <a:lnTo>
                    <a:pt x="151130" y="25400"/>
                  </a:lnTo>
                  <a:lnTo>
                    <a:pt x="153670" y="34290"/>
                  </a:lnTo>
                  <a:lnTo>
                    <a:pt x="154940" y="43180"/>
                  </a:lnTo>
                  <a:lnTo>
                    <a:pt x="157480" y="54610"/>
                  </a:lnTo>
                  <a:lnTo>
                    <a:pt x="160020" y="66040"/>
                  </a:lnTo>
                  <a:lnTo>
                    <a:pt x="163830" y="77470"/>
                  </a:lnTo>
                  <a:lnTo>
                    <a:pt x="163830" y="90170"/>
                  </a:lnTo>
                  <a:lnTo>
                    <a:pt x="163830" y="102870"/>
                  </a:lnTo>
                  <a:lnTo>
                    <a:pt x="161290" y="114300"/>
                  </a:lnTo>
                  <a:lnTo>
                    <a:pt x="158750" y="128270"/>
                  </a:lnTo>
                  <a:lnTo>
                    <a:pt x="152400" y="158750"/>
                  </a:lnTo>
                  <a:lnTo>
                    <a:pt x="149860" y="172720"/>
                  </a:lnTo>
                  <a:lnTo>
                    <a:pt x="147320" y="184150"/>
                  </a:lnTo>
                  <a:lnTo>
                    <a:pt x="144780" y="215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4879340" y="5372100"/>
              <a:ext cx="180341" cy="195581"/>
            </a:xfrm>
            <a:custGeom>
              <a:avLst/>
              <a:gdLst/>
              <a:ahLst/>
              <a:cxnLst/>
              <a:rect l="0" t="0" r="0" b="0"/>
              <a:pathLst>
                <a:path w="180341" h="195581">
                  <a:moveTo>
                    <a:pt x="35560" y="0"/>
                  </a:moveTo>
                  <a:lnTo>
                    <a:pt x="29210" y="13970"/>
                  </a:lnTo>
                  <a:lnTo>
                    <a:pt x="25400" y="22860"/>
                  </a:lnTo>
                  <a:lnTo>
                    <a:pt x="21590" y="35560"/>
                  </a:lnTo>
                  <a:lnTo>
                    <a:pt x="17780" y="48260"/>
                  </a:lnTo>
                  <a:lnTo>
                    <a:pt x="10160" y="74930"/>
                  </a:lnTo>
                  <a:lnTo>
                    <a:pt x="5080" y="88900"/>
                  </a:lnTo>
                  <a:lnTo>
                    <a:pt x="2540" y="101600"/>
                  </a:lnTo>
                  <a:lnTo>
                    <a:pt x="1270" y="114300"/>
                  </a:lnTo>
                  <a:lnTo>
                    <a:pt x="0" y="127000"/>
                  </a:lnTo>
                  <a:lnTo>
                    <a:pt x="2540" y="138430"/>
                  </a:lnTo>
                  <a:lnTo>
                    <a:pt x="6350" y="148590"/>
                  </a:lnTo>
                  <a:lnTo>
                    <a:pt x="11430" y="158750"/>
                  </a:lnTo>
                  <a:lnTo>
                    <a:pt x="17780" y="166370"/>
                  </a:lnTo>
                  <a:lnTo>
                    <a:pt x="25400" y="172720"/>
                  </a:lnTo>
                  <a:lnTo>
                    <a:pt x="33020" y="179070"/>
                  </a:lnTo>
                  <a:lnTo>
                    <a:pt x="41910" y="184150"/>
                  </a:lnTo>
                  <a:lnTo>
                    <a:pt x="53340" y="189230"/>
                  </a:lnTo>
                  <a:lnTo>
                    <a:pt x="63500" y="194310"/>
                  </a:lnTo>
                  <a:lnTo>
                    <a:pt x="73660" y="195580"/>
                  </a:lnTo>
                  <a:lnTo>
                    <a:pt x="83820" y="195580"/>
                  </a:lnTo>
                  <a:lnTo>
                    <a:pt x="92710" y="193040"/>
                  </a:lnTo>
                  <a:lnTo>
                    <a:pt x="101600" y="189230"/>
                  </a:lnTo>
                  <a:lnTo>
                    <a:pt x="110490" y="184150"/>
                  </a:lnTo>
                  <a:lnTo>
                    <a:pt x="119380" y="177800"/>
                  </a:lnTo>
                  <a:lnTo>
                    <a:pt x="127000" y="171450"/>
                  </a:lnTo>
                  <a:lnTo>
                    <a:pt x="133350" y="163830"/>
                  </a:lnTo>
                  <a:lnTo>
                    <a:pt x="138430" y="154940"/>
                  </a:lnTo>
                  <a:lnTo>
                    <a:pt x="143510" y="148590"/>
                  </a:lnTo>
                  <a:lnTo>
                    <a:pt x="148590" y="143510"/>
                  </a:lnTo>
                  <a:lnTo>
                    <a:pt x="153670" y="137160"/>
                  </a:lnTo>
                  <a:lnTo>
                    <a:pt x="157480" y="128270"/>
                  </a:lnTo>
                  <a:lnTo>
                    <a:pt x="162560" y="116840"/>
                  </a:lnTo>
                  <a:lnTo>
                    <a:pt x="166370" y="102870"/>
                  </a:lnTo>
                  <a:lnTo>
                    <a:pt x="171450" y="91440"/>
                  </a:lnTo>
                  <a:lnTo>
                    <a:pt x="175260" y="81280"/>
                  </a:lnTo>
                  <a:lnTo>
                    <a:pt x="179070" y="71120"/>
                  </a:lnTo>
                  <a:lnTo>
                    <a:pt x="180340" y="60960"/>
                  </a:lnTo>
                  <a:lnTo>
                    <a:pt x="180340" y="52070"/>
                  </a:lnTo>
                  <a:lnTo>
                    <a:pt x="179070" y="43180"/>
                  </a:lnTo>
                  <a:lnTo>
                    <a:pt x="176530" y="35560"/>
                  </a:lnTo>
                  <a:lnTo>
                    <a:pt x="172720" y="29210"/>
                  </a:lnTo>
                  <a:lnTo>
                    <a:pt x="16256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5232400" y="5410200"/>
              <a:ext cx="337821" cy="241301"/>
            </a:xfrm>
            <a:custGeom>
              <a:avLst/>
              <a:gdLst/>
              <a:ahLst/>
              <a:cxnLst/>
              <a:rect l="0" t="0" r="0" b="0"/>
              <a:pathLst>
                <a:path w="337821" h="241301">
                  <a:moveTo>
                    <a:pt x="0" y="101600"/>
                  </a:moveTo>
                  <a:lnTo>
                    <a:pt x="260350" y="101600"/>
                  </a:lnTo>
                  <a:lnTo>
                    <a:pt x="265430" y="97790"/>
                  </a:lnTo>
                  <a:lnTo>
                    <a:pt x="266700" y="90170"/>
                  </a:lnTo>
                  <a:lnTo>
                    <a:pt x="266700" y="81280"/>
                  </a:lnTo>
                  <a:lnTo>
                    <a:pt x="264160" y="72390"/>
                  </a:lnTo>
                  <a:lnTo>
                    <a:pt x="259080" y="63500"/>
                  </a:lnTo>
                  <a:lnTo>
                    <a:pt x="252730" y="55880"/>
                  </a:lnTo>
                  <a:lnTo>
                    <a:pt x="246380" y="48260"/>
                  </a:lnTo>
                  <a:lnTo>
                    <a:pt x="238760" y="41910"/>
                  </a:lnTo>
                  <a:lnTo>
                    <a:pt x="231140" y="36830"/>
                  </a:lnTo>
                  <a:lnTo>
                    <a:pt x="220980" y="31750"/>
                  </a:lnTo>
                  <a:lnTo>
                    <a:pt x="208280" y="26670"/>
                  </a:lnTo>
                  <a:lnTo>
                    <a:pt x="193040" y="21590"/>
                  </a:lnTo>
                  <a:lnTo>
                    <a:pt x="176530" y="19050"/>
                  </a:lnTo>
                  <a:lnTo>
                    <a:pt x="158750" y="16510"/>
                  </a:lnTo>
                  <a:lnTo>
                    <a:pt x="139700" y="15240"/>
                  </a:lnTo>
                  <a:lnTo>
                    <a:pt x="133350" y="12700"/>
                  </a:lnTo>
                  <a:lnTo>
                    <a:pt x="133350" y="10160"/>
                  </a:lnTo>
                  <a:lnTo>
                    <a:pt x="139700" y="6350"/>
                  </a:lnTo>
                  <a:lnTo>
                    <a:pt x="148590" y="5080"/>
                  </a:lnTo>
                  <a:lnTo>
                    <a:pt x="158750" y="2540"/>
                  </a:lnTo>
                  <a:lnTo>
                    <a:pt x="168910" y="2540"/>
                  </a:lnTo>
                  <a:lnTo>
                    <a:pt x="180340" y="1270"/>
                  </a:lnTo>
                  <a:lnTo>
                    <a:pt x="204470" y="0"/>
                  </a:lnTo>
                  <a:lnTo>
                    <a:pt x="218440" y="1270"/>
                  </a:lnTo>
                  <a:lnTo>
                    <a:pt x="232410" y="3810"/>
                  </a:lnTo>
                  <a:lnTo>
                    <a:pt x="248920" y="6350"/>
                  </a:lnTo>
                  <a:lnTo>
                    <a:pt x="262890" y="10160"/>
                  </a:lnTo>
                  <a:lnTo>
                    <a:pt x="276860" y="13970"/>
                  </a:lnTo>
                  <a:lnTo>
                    <a:pt x="290830" y="17780"/>
                  </a:lnTo>
                  <a:lnTo>
                    <a:pt x="302260" y="21590"/>
                  </a:lnTo>
                  <a:lnTo>
                    <a:pt x="312420" y="25400"/>
                  </a:lnTo>
                  <a:lnTo>
                    <a:pt x="322580" y="30480"/>
                  </a:lnTo>
                  <a:lnTo>
                    <a:pt x="330200" y="38100"/>
                  </a:lnTo>
                  <a:lnTo>
                    <a:pt x="334010" y="49530"/>
                  </a:lnTo>
                  <a:lnTo>
                    <a:pt x="336550" y="62230"/>
                  </a:lnTo>
                  <a:lnTo>
                    <a:pt x="337820" y="72390"/>
                  </a:lnTo>
                  <a:lnTo>
                    <a:pt x="336550" y="81280"/>
                  </a:lnTo>
                  <a:lnTo>
                    <a:pt x="334010" y="87630"/>
                  </a:lnTo>
                  <a:lnTo>
                    <a:pt x="332740" y="96520"/>
                  </a:lnTo>
                  <a:lnTo>
                    <a:pt x="331470" y="106680"/>
                  </a:lnTo>
                  <a:lnTo>
                    <a:pt x="331470" y="118110"/>
                  </a:lnTo>
                  <a:lnTo>
                    <a:pt x="325120" y="130810"/>
                  </a:lnTo>
                  <a:lnTo>
                    <a:pt x="316230" y="144780"/>
                  </a:lnTo>
                  <a:lnTo>
                    <a:pt x="303530" y="160020"/>
                  </a:lnTo>
                  <a:lnTo>
                    <a:pt x="295910" y="172720"/>
                  </a:lnTo>
                  <a:lnTo>
                    <a:pt x="289560" y="184150"/>
                  </a:lnTo>
                  <a:lnTo>
                    <a:pt x="287020" y="195580"/>
                  </a:lnTo>
                  <a:lnTo>
                    <a:pt x="283210" y="203200"/>
                  </a:lnTo>
                  <a:lnTo>
                    <a:pt x="279400" y="210820"/>
                  </a:lnTo>
                  <a:lnTo>
                    <a:pt x="254000" y="241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5727700" y="5283200"/>
              <a:ext cx="189231" cy="228601"/>
            </a:xfrm>
            <a:custGeom>
              <a:avLst/>
              <a:gdLst/>
              <a:ahLst/>
              <a:cxnLst/>
              <a:rect l="0" t="0" r="0" b="0"/>
              <a:pathLst>
                <a:path w="189231" h="228601">
                  <a:moveTo>
                    <a:pt x="139700" y="25400"/>
                  </a:moveTo>
                  <a:lnTo>
                    <a:pt x="125730" y="11430"/>
                  </a:lnTo>
                  <a:lnTo>
                    <a:pt x="119380" y="7620"/>
                  </a:lnTo>
                  <a:lnTo>
                    <a:pt x="111760" y="5080"/>
                  </a:lnTo>
                  <a:lnTo>
                    <a:pt x="104140" y="3810"/>
                  </a:lnTo>
                  <a:lnTo>
                    <a:pt x="95250" y="2540"/>
                  </a:lnTo>
                  <a:lnTo>
                    <a:pt x="85090" y="1270"/>
                  </a:lnTo>
                  <a:lnTo>
                    <a:pt x="73660" y="1270"/>
                  </a:lnTo>
                  <a:lnTo>
                    <a:pt x="49530" y="0"/>
                  </a:lnTo>
                  <a:lnTo>
                    <a:pt x="36830" y="0"/>
                  </a:lnTo>
                  <a:lnTo>
                    <a:pt x="26670" y="1270"/>
                  </a:lnTo>
                  <a:lnTo>
                    <a:pt x="16510" y="3810"/>
                  </a:lnTo>
                  <a:lnTo>
                    <a:pt x="6350" y="6350"/>
                  </a:lnTo>
                  <a:lnTo>
                    <a:pt x="1270" y="11430"/>
                  </a:lnTo>
                  <a:lnTo>
                    <a:pt x="0" y="17780"/>
                  </a:lnTo>
                  <a:lnTo>
                    <a:pt x="0" y="24130"/>
                  </a:lnTo>
                  <a:lnTo>
                    <a:pt x="3810" y="30480"/>
                  </a:lnTo>
                  <a:lnTo>
                    <a:pt x="11430" y="35560"/>
                  </a:lnTo>
                  <a:lnTo>
                    <a:pt x="20320" y="40640"/>
                  </a:lnTo>
                  <a:lnTo>
                    <a:pt x="29210" y="44450"/>
                  </a:lnTo>
                  <a:lnTo>
                    <a:pt x="38100" y="45720"/>
                  </a:lnTo>
                  <a:lnTo>
                    <a:pt x="45720" y="48260"/>
                  </a:lnTo>
                  <a:lnTo>
                    <a:pt x="54610" y="52070"/>
                  </a:lnTo>
                  <a:lnTo>
                    <a:pt x="63500" y="57150"/>
                  </a:lnTo>
                  <a:lnTo>
                    <a:pt x="72390" y="63500"/>
                  </a:lnTo>
                  <a:lnTo>
                    <a:pt x="80010" y="68580"/>
                  </a:lnTo>
                  <a:lnTo>
                    <a:pt x="88900" y="73660"/>
                  </a:lnTo>
                  <a:lnTo>
                    <a:pt x="97790" y="78740"/>
                  </a:lnTo>
                  <a:lnTo>
                    <a:pt x="105410" y="85090"/>
                  </a:lnTo>
                  <a:lnTo>
                    <a:pt x="114300" y="92710"/>
                  </a:lnTo>
                  <a:lnTo>
                    <a:pt x="123190" y="99060"/>
                  </a:lnTo>
                  <a:lnTo>
                    <a:pt x="129540" y="106680"/>
                  </a:lnTo>
                  <a:lnTo>
                    <a:pt x="135890" y="115570"/>
                  </a:lnTo>
                  <a:lnTo>
                    <a:pt x="140970" y="123190"/>
                  </a:lnTo>
                  <a:lnTo>
                    <a:pt x="147320" y="130810"/>
                  </a:lnTo>
                  <a:lnTo>
                    <a:pt x="154940" y="135890"/>
                  </a:lnTo>
                  <a:lnTo>
                    <a:pt x="162560" y="142240"/>
                  </a:lnTo>
                  <a:lnTo>
                    <a:pt x="168910" y="146050"/>
                  </a:lnTo>
                  <a:lnTo>
                    <a:pt x="175260" y="151130"/>
                  </a:lnTo>
                  <a:lnTo>
                    <a:pt x="180340" y="156210"/>
                  </a:lnTo>
                  <a:lnTo>
                    <a:pt x="184150" y="163830"/>
                  </a:lnTo>
                  <a:lnTo>
                    <a:pt x="185420" y="172720"/>
                  </a:lnTo>
                  <a:lnTo>
                    <a:pt x="187960" y="182880"/>
                  </a:lnTo>
                  <a:lnTo>
                    <a:pt x="187960" y="191770"/>
                  </a:lnTo>
                  <a:lnTo>
                    <a:pt x="189230" y="201930"/>
                  </a:lnTo>
                  <a:lnTo>
                    <a:pt x="189230" y="210820"/>
                  </a:lnTo>
                  <a:lnTo>
                    <a:pt x="186690" y="217170"/>
                  </a:lnTo>
                  <a:lnTo>
                    <a:pt x="182880" y="220980"/>
                  </a:lnTo>
                  <a:lnTo>
                    <a:pt x="176530" y="223520"/>
                  </a:lnTo>
                  <a:lnTo>
                    <a:pt x="168910" y="224790"/>
                  </a:lnTo>
                  <a:lnTo>
                    <a:pt x="158750" y="226060"/>
                  </a:lnTo>
                  <a:lnTo>
                    <a:pt x="148590" y="227330"/>
                  </a:lnTo>
                  <a:lnTo>
                    <a:pt x="137160" y="227330"/>
                  </a:lnTo>
                  <a:lnTo>
                    <a:pt x="113030" y="228600"/>
                  </a:lnTo>
                  <a:lnTo>
                    <a:pt x="101600" y="226060"/>
                  </a:lnTo>
                  <a:lnTo>
                    <a:pt x="25400" y="190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5981700" y="5304790"/>
              <a:ext cx="187961" cy="232411"/>
            </a:xfrm>
            <a:custGeom>
              <a:avLst/>
              <a:gdLst/>
              <a:ahLst/>
              <a:cxnLst/>
              <a:rect l="0" t="0" r="0" b="0"/>
              <a:pathLst>
                <a:path w="187961" h="232411">
                  <a:moveTo>
                    <a:pt x="0" y="29210"/>
                  </a:moveTo>
                  <a:lnTo>
                    <a:pt x="6350" y="49530"/>
                  </a:lnTo>
                  <a:lnTo>
                    <a:pt x="8890" y="59690"/>
                  </a:lnTo>
                  <a:lnTo>
                    <a:pt x="10160" y="71120"/>
                  </a:lnTo>
                  <a:lnTo>
                    <a:pt x="11430" y="82550"/>
                  </a:lnTo>
                  <a:lnTo>
                    <a:pt x="12700" y="95250"/>
                  </a:lnTo>
                  <a:lnTo>
                    <a:pt x="15240" y="110490"/>
                  </a:lnTo>
                  <a:lnTo>
                    <a:pt x="19050" y="125730"/>
                  </a:lnTo>
                  <a:lnTo>
                    <a:pt x="21590" y="142240"/>
                  </a:lnTo>
                  <a:lnTo>
                    <a:pt x="22860" y="161290"/>
                  </a:lnTo>
                  <a:lnTo>
                    <a:pt x="22860" y="180340"/>
                  </a:lnTo>
                  <a:lnTo>
                    <a:pt x="25400" y="198120"/>
                  </a:lnTo>
                  <a:lnTo>
                    <a:pt x="27940" y="213360"/>
                  </a:lnTo>
                  <a:lnTo>
                    <a:pt x="31750" y="228600"/>
                  </a:lnTo>
                  <a:lnTo>
                    <a:pt x="35560" y="232410"/>
                  </a:lnTo>
                  <a:lnTo>
                    <a:pt x="39370" y="229870"/>
                  </a:lnTo>
                  <a:lnTo>
                    <a:pt x="43180" y="222250"/>
                  </a:lnTo>
                  <a:lnTo>
                    <a:pt x="45720" y="213360"/>
                  </a:lnTo>
                  <a:lnTo>
                    <a:pt x="46990" y="201930"/>
                  </a:lnTo>
                  <a:lnTo>
                    <a:pt x="48260" y="191770"/>
                  </a:lnTo>
                  <a:lnTo>
                    <a:pt x="50800" y="179070"/>
                  </a:lnTo>
                  <a:lnTo>
                    <a:pt x="53340" y="167640"/>
                  </a:lnTo>
                  <a:lnTo>
                    <a:pt x="57150" y="154940"/>
                  </a:lnTo>
                  <a:lnTo>
                    <a:pt x="59690" y="143510"/>
                  </a:lnTo>
                  <a:lnTo>
                    <a:pt x="60960" y="130810"/>
                  </a:lnTo>
                  <a:lnTo>
                    <a:pt x="60960" y="118110"/>
                  </a:lnTo>
                  <a:lnTo>
                    <a:pt x="63500" y="107950"/>
                  </a:lnTo>
                  <a:lnTo>
                    <a:pt x="66040" y="100330"/>
                  </a:lnTo>
                  <a:lnTo>
                    <a:pt x="81280" y="71120"/>
                  </a:lnTo>
                  <a:lnTo>
                    <a:pt x="86360" y="62230"/>
                  </a:lnTo>
                  <a:lnTo>
                    <a:pt x="92710" y="54610"/>
                  </a:lnTo>
                  <a:lnTo>
                    <a:pt x="100330" y="45720"/>
                  </a:lnTo>
                  <a:lnTo>
                    <a:pt x="105410" y="38100"/>
                  </a:lnTo>
                  <a:lnTo>
                    <a:pt x="107950" y="29210"/>
                  </a:lnTo>
                  <a:lnTo>
                    <a:pt x="110490" y="20320"/>
                  </a:lnTo>
                  <a:lnTo>
                    <a:pt x="115570" y="13970"/>
                  </a:lnTo>
                  <a:lnTo>
                    <a:pt x="123190" y="7620"/>
                  </a:lnTo>
                  <a:lnTo>
                    <a:pt x="133350" y="2540"/>
                  </a:lnTo>
                  <a:lnTo>
                    <a:pt x="140970" y="0"/>
                  </a:lnTo>
                  <a:lnTo>
                    <a:pt x="147320" y="0"/>
                  </a:lnTo>
                  <a:lnTo>
                    <a:pt x="153670" y="1270"/>
                  </a:lnTo>
                  <a:lnTo>
                    <a:pt x="158750" y="5080"/>
                  </a:lnTo>
                  <a:lnTo>
                    <a:pt x="163830" y="10160"/>
                  </a:lnTo>
                  <a:lnTo>
                    <a:pt x="168910" y="16510"/>
                  </a:lnTo>
                  <a:lnTo>
                    <a:pt x="172720" y="21590"/>
                  </a:lnTo>
                  <a:lnTo>
                    <a:pt x="177800" y="27940"/>
                  </a:lnTo>
                  <a:lnTo>
                    <a:pt x="181610" y="31750"/>
                  </a:lnTo>
                  <a:lnTo>
                    <a:pt x="184150" y="39370"/>
                  </a:lnTo>
                  <a:lnTo>
                    <a:pt x="186690" y="48260"/>
                  </a:lnTo>
                  <a:lnTo>
                    <a:pt x="187960" y="59690"/>
                  </a:lnTo>
                  <a:lnTo>
                    <a:pt x="187960" y="68580"/>
                  </a:lnTo>
                  <a:lnTo>
                    <a:pt x="185420" y="78740"/>
                  </a:lnTo>
                  <a:lnTo>
                    <a:pt x="182880" y="87630"/>
                  </a:lnTo>
                  <a:lnTo>
                    <a:pt x="180340" y="96520"/>
                  </a:lnTo>
                  <a:lnTo>
                    <a:pt x="176530" y="105410"/>
                  </a:lnTo>
                  <a:lnTo>
                    <a:pt x="172720" y="113030"/>
                  </a:lnTo>
                  <a:lnTo>
                    <a:pt x="163830" y="119380"/>
                  </a:lnTo>
                  <a:lnTo>
                    <a:pt x="153670" y="123190"/>
                  </a:lnTo>
                  <a:lnTo>
                    <a:pt x="140970" y="125730"/>
                  </a:lnTo>
                  <a:lnTo>
                    <a:pt x="128270" y="127000"/>
                  </a:lnTo>
                  <a:lnTo>
                    <a:pt x="118110" y="128270"/>
                  </a:lnTo>
                  <a:lnTo>
                    <a:pt x="107950" y="129540"/>
                  </a:lnTo>
                  <a:lnTo>
                    <a:pt x="97790" y="128270"/>
                  </a:lnTo>
                  <a:lnTo>
                    <a:pt x="86360" y="127000"/>
                  </a:lnTo>
                  <a:lnTo>
                    <a:pt x="38100" y="1054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6248400" y="5323840"/>
              <a:ext cx="469901" cy="222251"/>
            </a:xfrm>
            <a:custGeom>
              <a:avLst/>
              <a:gdLst/>
              <a:ahLst/>
              <a:cxnLst/>
              <a:rect l="0" t="0" r="0" b="0"/>
              <a:pathLst>
                <a:path w="469901" h="222251">
                  <a:moveTo>
                    <a:pt x="0" y="86360"/>
                  </a:moveTo>
                  <a:lnTo>
                    <a:pt x="6350" y="80010"/>
                  </a:lnTo>
                  <a:lnTo>
                    <a:pt x="12700" y="76200"/>
                  </a:lnTo>
                  <a:lnTo>
                    <a:pt x="21590" y="72390"/>
                  </a:lnTo>
                  <a:lnTo>
                    <a:pt x="31750" y="68580"/>
                  </a:lnTo>
                  <a:lnTo>
                    <a:pt x="40640" y="64770"/>
                  </a:lnTo>
                  <a:lnTo>
                    <a:pt x="58420" y="55880"/>
                  </a:lnTo>
                  <a:lnTo>
                    <a:pt x="67310" y="50800"/>
                  </a:lnTo>
                  <a:lnTo>
                    <a:pt x="76200" y="44450"/>
                  </a:lnTo>
                  <a:lnTo>
                    <a:pt x="83820" y="36830"/>
                  </a:lnTo>
                  <a:lnTo>
                    <a:pt x="91440" y="30480"/>
                  </a:lnTo>
                  <a:lnTo>
                    <a:pt x="102870" y="20320"/>
                  </a:lnTo>
                  <a:lnTo>
                    <a:pt x="104140" y="15240"/>
                  </a:lnTo>
                  <a:lnTo>
                    <a:pt x="101600" y="11430"/>
                  </a:lnTo>
                  <a:lnTo>
                    <a:pt x="97790" y="6350"/>
                  </a:lnTo>
                  <a:lnTo>
                    <a:pt x="91440" y="3810"/>
                  </a:lnTo>
                  <a:lnTo>
                    <a:pt x="77470" y="0"/>
                  </a:lnTo>
                  <a:lnTo>
                    <a:pt x="69850" y="1270"/>
                  </a:lnTo>
                  <a:lnTo>
                    <a:pt x="62230" y="2540"/>
                  </a:lnTo>
                  <a:lnTo>
                    <a:pt x="54610" y="5080"/>
                  </a:lnTo>
                  <a:lnTo>
                    <a:pt x="45720" y="10160"/>
                  </a:lnTo>
                  <a:lnTo>
                    <a:pt x="38100" y="15240"/>
                  </a:lnTo>
                  <a:lnTo>
                    <a:pt x="29210" y="21590"/>
                  </a:lnTo>
                  <a:lnTo>
                    <a:pt x="24130" y="30480"/>
                  </a:lnTo>
                  <a:lnTo>
                    <a:pt x="20320" y="40640"/>
                  </a:lnTo>
                  <a:lnTo>
                    <a:pt x="17780" y="52070"/>
                  </a:lnTo>
                  <a:lnTo>
                    <a:pt x="17780" y="63500"/>
                  </a:lnTo>
                  <a:lnTo>
                    <a:pt x="19050" y="74930"/>
                  </a:lnTo>
                  <a:lnTo>
                    <a:pt x="20320" y="87630"/>
                  </a:lnTo>
                  <a:lnTo>
                    <a:pt x="26670" y="96520"/>
                  </a:lnTo>
                  <a:lnTo>
                    <a:pt x="34290" y="104140"/>
                  </a:lnTo>
                  <a:lnTo>
                    <a:pt x="44450" y="111760"/>
                  </a:lnTo>
                  <a:lnTo>
                    <a:pt x="52070" y="116840"/>
                  </a:lnTo>
                  <a:lnTo>
                    <a:pt x="58420" y="121920"/>
                  </a:lnTo>
                  <a:lnTo>
                    <a:pt x="64770" y="127000"/>
                  </a:lnTo>
                  <a:lnTo>
                    <a:pt x="73660" y="132080"/>
                  </a:lnTo>
                  <a:lnTo>
                    <a:pt x="86360" y="137160"/>
                  </a:lnTo>
                  <a:lnTo>
                    <a:pt x="100330" y="140970"/>
                  </a:lnTo>
                  <a:lnTo>
                    <a:pt x="111760" y="142240"/>
                  </a:lnTo>
                  <a:lnTo>
                    <a:pt x="121920" y="142240"/>
                  </a:lnTo>
                  <a:lnTo>
                    <a:pt x="132080" y="140970"/>
                  </a:lnTo>
                  <a:lnTo>
                    <a:pt x="143510" y="138430"/>
                  </a:lnTo>
                  <a:lnTo>
                    <a:pt x="154940" y="134620"/>
                  </a:lnTo>
                  <a:lnTo>
                    <a:pt x="166370" y="130810"/>
                  </a:lnTo>
                  <a:lnTo>
                    <a:pt x="180340" y="125730"/>
                  </a:lnTo>
                  <a:lnTo>
                    <a:pt x="195580" y="120650"/>
                  </a:lnTo>
                  <a:lnTo>
                    <a:pt x="210820" y="113030"/>
                  </a:lnTo>
                  <a:lnTo>
                    <a:pt x="222250" y="105410"/>
                  </a:lnTo>
                  <a:lnTo>
                    <a:pt x="231140" y="97790"/>
                  </a:lnTo>
                  <a:lnTo>
                    <a:pt x="238760" y="90170"/>
                  </a:lnTo>
                  <a:lnTo>
                    <a:pt x="243840" y="78740"/>
                  </a:lnTo>
                  <a:lnTo>
                    <a:pt x="247650" y="66040"/>
                  </a:lnTo>
                  <a:lnTo>
                    <a:pt x="248920" y="52070"/>
                  </a:lnTo>
                  <a:lnTo>
                    <a:pt x="247650" y="40640"/>
                  </a:lnTo>
                  <a:lnTo>
                    <a:pt x="245110" y="31750"/>
                  </a:lnTo>
                  <a:lnTo>
                    <a:pt x="238760" y="24130"/>
                  </a:lnTo>
                  <a:lnTo>
                    <a:pt x="231140" y="20320"/>
                  </a:lnTo>
                  <a:lnTo>
                    <a:pt x="222250" y="16510"/>
                  </a:lnTo>
                  <a:lnTo>
                    <a:pt x="212090" y="13970"/>
                  </a:lnTo>
                  <a:lnTo>
                    <a:pt x="201930" y="17780"/>
                  </a:lnTo>
                  <a:lnTo>
                    <a:pt x="191770" y="22860"/>
                  </a:lnTo>
                  <a:lnTo>
                    <a:pt x="182880" y="31750"/>
                  </a:lnTo>
                  <a:lnTo>
                    <a:pt x="177800" y="41910"/>
                  </a:lnTo>
                  <a:lnTo>
                    <a:pt x="172720" y="52070"/>
                  </a:lnTo>
                  <a:lnTo>
                    <a:pt x="170180" y="63500"/>
                  </a:lnTo>
                  <a:lnTo>
                    <a:pt x="170180" y="74930"/>
                  </a:lnTo>
                  <a:lnTo>
                    <a:pt x="171450" y="87630"/>
                  </a:lnTo>
                  <a:lnTo>
                    <a:pt x="173990" y="100330"/>
                  </a:lnTo>
                  <a:lnTo>
                    <a:pt x="176530" y="109220"/>
                  </a:lnTo>
                  <a:lnTo>
                    <a:pt x="179070" y="116840"/>
                  </a:lnTo>
                  <a:lnTo>
                    <a:pt x="182880" y="124460"/>
                  </a:lnTo>
                  <a:lnTo>
                    <a:pt x="185420" y="130810"/>
                  </a:lnTo>
                  <a:lnTo>
                    <a:pt x="186690" y="138430"/>
                  </a:lnTo>
                  <a:lnTo>
                    <a:pt x="187960" y="147320"/>
                  </a:lnTo>
                  <a:lnTo>
                    <a:pt x="194310" y="154940"/>
                  </a:lnTo>
                  <a:lnTo>
                    <a:pt x="204470" y="162560"/>
                  </a:lnTo>
                  <a:lnTo>
                    <a:pt x="217170" y="171450"/>
                  </a:lnTo>
                  <a:lnTo>
                    <a:pt x="226060" y="180340"/>
                  </a:lnTo>
                  <a:lnTo>
                    <a:pt x="233680" y="187960"/>
                  </a:lnTo>
                  <a:lnTo>
                    <a:pt x="241300" y="196850"/>
                  </a:lnTo>
                  <a:lnTo>
                    <a:pt x="248920" y="203200"/>
                  </a:lnTo>
                  <a:lnTo>
                    <a:pt x="259080" y="209550"/>
                  </a:lnTo>
                  <a:lnTo>
                    <a:pt x="270510" y="214630"/>
                  </a:lnTo>
                  <a:lnTo>
                    <a:pt x="280670" y="218440"/>
                  </a:lnTo>
                  <a:lnTo>
                    <a:pt x="289560" y="220980"/>
                  </a:lnTo>
                  <a:lnTo>
                    <a:pt x="299720" y="222250"/>
                  </a:lnTo>
                  <a:lnTo>
                    <a:pt x="309880" y="222250"/>
                  </a:lnTo>
                  <a:lnTo>
                    <a:pt x="320040" y="220980"/>
                  </a:lnTo>
                  <a:lnTo>
                    <a:pt x="332740" y="218440"/>
                  </a:lnTo>
                  <a:lnTo>
                    <a:pt x="341630" y="213360"/>
                  </a:lnTo>
                  <a:lnTo>
                    <a:pt x="349250" y="208280"/>
                  </a:lnTo>
                  <a:lnTo>
                    <a:pt x="355600" y="201930"/>
                  </a:lnTo>
                  <a:lnTo>
                    <a:pt x="365760" y="193040"/>
                  </a:lnTo>
                  <a:lnTo>
                    <a:pt x="377190" y="182880"/>
                  </a:lnTo>
                  <a:lnTo>
                    <a:pt x="391160" y="171450"/>
                  </a:lnTo>
                  <a:lnTo>
                    <a:pt x="402590" y="162560"/>
                  </a:lnTo>
                  <a:lnTo>
                    <a:pt x="410210" y="156210"/>
                  </a:lnTo>
                  <a:lnTo>
                    <a:pt x="417830" y="149860"/>
                  </a:lnTo>
                  <a:lnTo>
                    <a:pt x="422910" y="142240"/>
                  </a:lnTo>
                  <a:lnTo>
                    <a:pt x="425450" y="134620"/>
                  </a:lnTo>
                  <a:lnTo>
                    <a:pt x="427990" y="127000"/>
                  </a:lnTo>
                  <a:lnTo>
                    <a:pt x="427990" y="119380"/>
                  </a:lnTo>
                  <a:lnTo>
                    <a:pt x="426720" y="111760"/>
                  </a:lnTo>
                  <a:lnTo>
                    <a:pt x="424180" y="102870"/>
                  </a:lnTo>
                  <a:lnTo>
                    <a:pt x="419100" y="96520"/>
                  </a:lnTo>
                  <a:lnTo>
                    <a:pt x="414020" y="90170"/>
                  </a:lnTo>
                  <a:lnTo>
                    <a:pt x="406400" y="85090"/>
                  </a:lnTo>
                  <a:lnTo>
                    <a:pt x="400050" y="81280"/>
                  </a:lnTo>
                  <a:lnTo>
                    <a:pt x="392430" y="78740"/>
                  </a:lnTo>
                  <a:lnTo>
                    <a:pt x="383540" y="77470"/>
                  </a:lnTo>
                  <a:lnTo>
                    <a:pt x="375920" y="76200"/>
                  </a:lnTo>
                  <a:lnTo>
                    <a:pt x="368300" y="74930"/>
                  </a:lnTo>
                  <a:lnTo>
                    <a:pt x="359410" y="74930"/>
                  </a:lnTo>
                  <a:lnTo>
                    <a:pt x="351790" y="76200"/>
                  </a:lnTo>
                  <a:lnTo>
                    <a:pt x="342900" y="77470"/>
                  </a:lnTo>
                  <a:lnTo>
                    <a:pt x="334010" y="81280"/>
                  </a:lnTo>
                  <a:lnTo>
                    <a:pt x="327660" y="85090"/>
                  </a:lnTo>
                  <a:lnTo>
                    <a:pt x="321310" y="91440"/>
                  </a:lnTo>
                  <a:lnTo>
                    <a:pt x="316230" y="97790"/>
                  </a:lnTo>
                  <a:lnTo>
                    <a:pt x="313690" y="105410"/>
                  </a:lnTo>
                  <a:lnTo>
                    <a:pt x="313690" y="113030"/>
                  </a:lnTo>
                  <a:lnTo>
                    <a:pt x="314960" y="120650"/>
                  </a:lnTo>
                  <a:lnTo>
                    <a:pt x="318770" y="129540"/>
                  </a:lnTo>
                  <a:lnTo>
                    <a:pt x="323850" y="137160"/>
                  </a:lnTo>
                  <a:lnTo>
                    <a:pt x="330200" y="146050"/>
                  </a:lnTo>
                  <a:lnTo>
                    <a:pt x="337820" y="152400"/>
                  </a:lnTo>
                  <a:lnTo>
                    <a:pt x="344170" y="158750"/>
                  </a:lnTo>
                  <a:lnTo>
                    <a:pt x="353060" y="163830"/>
                  </a:lnTo>
                  <a:lnTo>
                    <a:pt x="360680" y="168910"/>
                  </a:lnTo>
                  <a:lnTo>
                    <a:pt x="368300" y="173990"/>
                  </a:lnTo>
                  <a:lnTo>
                    <a:pt x="377190" y="179070"/>
                  </a:lnTo>
                  <a:lnTo>
                    <a:pt x="386080" y="179070"/>
                  </a:lnTo>
                  <a:lnTo>
                    <a:pt x="393700" y="176530"/>
                  </a:lnTo>
                  <a:lnTo>
                    <a:pt x="402590" y="171450"/>
                  </a:lnTo>
                  <a:lnTo>
                    <a:pt x="410210" y="163830"/>
                  </a:lnTo>
                  <a:lnTo>
                    <a:pt x="419100" y="154940"/>
                  </a:lnTo>
                  <a:lnTo>
                    <a:pt x="427990" y="144780"/>
                  </a:lnTo>
                  <a:lnTo>
                    <a:pt x="435610" y="133350"/>
                  </a:lnTo>
                  <a:lnTo>
                    <a:pt x="444500" y="121920"/>
                  </a:lnTo>
                  <a:lnTo>
                    <a:pt x="469900" y="863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6668770" y="5180330"/>
              <a:ext cx="74931" cy="382271"/>
            </a:xfrm>
            <a:custGeom>
              <a:avLst/>
              <a:gdLst/>
              <a:ahLst/>
              <a:cxnLst/>
              <a:rect l="0" t="0" r="0" b="0"/>
              <a:pathLst>
                <a:path w="74931" h="382271">
                  <a:moveTo>
                    <a:pt x="74930" y="13970"/>
                  </a:moveTo>
                  <a:lnTo>
                    <a:pt x="68580" y="0"/>
                  </a:lnTo>
                  <a:lnTo>
                    <a:pt x="64770" y="2540"/>
                  </a:lnTo>
                  <a:lnTo>
                    <a:pt x="60960" y="8890"/>
                  </a:lnTo>
                  <a:lnTo>
                    <a:pt x="57150" y="19050"/>
                  </a:lnTo>
                  <a:lnTo>
                    <a:pt x="53340" y="29210"/>
                  </a:lnTo>
                  <a:lnTo>
                    <a:pt x="49530" y="38100"/>
                  </a:lnTo>
                  <a:lnTo>
                    <a:pt x="44450" y="46990"/>
                  </a:lnTo>
                  <a:lnTo>
                    <a:pt x="40640" y="57150"/>
                  </a:lnTo>
                  <a:lnTo>
                    <a:pt x="36830" y="68580"/>
                  </a:lnTo>
                  <a:lnTo>
                    <a:pt x="33020" y="80010"/>
                  </a:lnTo>
                  <a:lnTo>
                    <a:pt x="29210" y="90170"/>
                  </a:lnTo>
                  <a:lnTo>
                    <a:pt x="27940" y="100330"/>
                  </a:lnTo>
                  <a:lnTo>
                    <a:pt x="26670" y="109220"/>
                  </a:lnTo>
                  <a:lnTo>
                    <a:pt x="21590" y="138430"/>
                  </a:lnTo>
                  <a:lnTo>
                    <a:pt x="10160" y="198120"/>
                  </a:lnTo>
                  <a:lnTo>
                    <a:pt x="6350" y="222250"/>
                  </a:lnTo>
                  <a:lnTo>
                    <a:pt x="3810" y="243840"/>
                  </a:lnTo>
                  <a:lnTo>
                    <a:pt x="2540" y="266700"/>
                  </a:lnTo>
                  <a:lnTo>
                    <a:pt x="0" y="307340"/>
                  </a:lnTo>
                  <a:lnTo>
                    <a:pt x="0" y="339090"/>
                  </a:lnTo>
                  <a:lnTo>
                    <a:pt x="0" y="350520"/>
                  </a:lnTo>
                  <a:lnTo>
                    <a:pt x="2540" y="359410"/>
                  </a:lnTo>
                  <a:lnTo>
                    <a:pt x="11430" y="3822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6885940" y="5384800"/>
              <a:ext cx="86361" cy="143511"/>
            </a:xfrm>
            <a:custGeom>
              <a:avLst/>
              <a:gdLst/>
              <a:ahLst/>
              <a:cxnLst/>
              <a:rect l="0" t="0" r="0" b="0"/>
              <a:pathLst>
                <a:path w="86361" h="143511">
                  <a:moveTo>
                    <a:pt x="86360" y="76200"/>
                  </a:moveTo>
                  <a:lnTo>
                    <a:pt x="86360" y="62230"/>
                  </a:lnTo>
                  <a:lnTo>
                    <a:pt x="85090" y="57150"/>
                  </a:lnTo>
                  <a:lnTo>
                    <a:pt x="82550" y="52070"/>
                  </a:lnTo>
                  <a:lnTo>
                    <a:pt x="80010" y="46990"/>
                  </a:lnTo>
                  <a:lnTo>
                    <a:pt x="72390" y="44450"/>
                  </a:lnTo>
                  <a:lnTo>
                    <a:pt x="60960" y="41910"/>
                  </a:lnTo>
                  <a:lnTo>
                    <a:pt x="48260" y="40640"/>
                  </a:lnTo>
                  <a:lnTo>
                    <a:pt x="38100" y="43180"/>
                  </a:lnTo>
                  <a:lnTo>
                    <a:pt x="30480" y="46990"/>
                  </a:lnTo>
                  <a:lnTo>
                    <a:pt x="24130" y="52070"/>
                  </a:lnTo>
                  <a:lnTo>
                    <a:pt x="17780" y="58420"/>
                  </a:lnTo>
                  <a:lnTo>
                    <a:pt x="12700" y="66040"/>
                  </a:lnTo>
                  <a:lnTo>
                    <a:pt x="7620" y="73660"/>
                  </a:lnTo>
                  <a:lnTo>
                    <a:pt x="3810" y="82550"/>
                  </a:lnTo>
                  <a:lnTo>
                    <a:pt x="1270" y="93980"/>
                  </a:lnTo>
                  <a:lnTo>
                    <a:pt x="0" y="104140"/>
                  </a:lnTo>
                  <a:lnTo>
                    <a:pt x="2540" y="113030"/>
                  </a:lnTo>
                  <a:lnTo>
                    <a:pt x="6350" y="120650"/>
                  </a:lnTo>
                  <a:lnTo>
                    <a:pt x="11430" y="127000"/>
                  </a:lnTo>
                  <a:lnTo>
                    <a:pt x="17780" y="133350"/>
                  </a:lnTo>
                  <a:lnTo>
                    <a:pt x="25400" y="138430"/>
                  </a:lnTo>
                  <a:lnTo>
                    <a:pt x="33020" y="142240"/>
                  </a:lnTo>
                  <a:lnTo>
                    <a:pt x="40640" y="143510"/>
                  </a:lnTo>
                  <a:lnTo>
                    <a:pt x="49530" y="140970"/>
                  </a:lnTo>
                  <a:lnTo>
                    <a:pt x="57150" y="135890"/>
                  </a:lnTo>
                  <a:lnTo>
                    <a:pt x="62230" y="130810"/>
                  </a:lnTo>
                  <a:lnTo>
                    <a:pt x="66040" y="123190"/>
                  </a:lnTo>
                  <a:lnTo>
                    <a:pt x="68580" y="115570"/>
                  </a:lnTo>
                  <a:lnTo>
                    <a:pt x="69850" y="106680"/>
                  </a:lnTo>
                  <a:lnTo>
                    <a:pt x="71120" y="96520"/>
                  </a:lnTo>
                  <a:lnTo>
                    <a:pt x="72390" y="85090"/>
                  </a:lnTo>
                  <a:lnTo>
                    <a:pt x="72390" y="72390"/>
                  </a:lnTo>
                  <a:lnTo>
                    <a:pt x="7366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7099300" y="5223510"/>
              <a:ext cx="139701" cy="288291"/>
            </a:xfrm>
            <a:custGeom>
              <a:avLst/>
              <a:gdLst/>
              <a:ahLst/>
              <a:cxnLst/>
              <a:rect l="0" t="0" r="0" b="0"/>
              <a:pathLst>
                <a:path w="139701" h="288291">
                  <a:moveTo>
                    <a:pt x="139700" y="59690"/>
                  </a:moveTo>
                  <a:lnTo>
                    <a:pt x="133350" y="33020"/>
                  </a:lnTo>
                  <a:lnTo>
                    <a:pt x="129540" y="22860"/>
                  </a:lnTo>
                  <a:lnTo>
                    <a:pt x="125730" y="15240"/>
                  </a:lnTo>
                  <a:lnTo>
                    <a:pt x="121920" y="8890"/>
                  </a:lnTo>
                  <a:lnTo>
                    <a:pt x="115570" y="5080"/>
                  </a:lnTo>
                  <a:lnTo>
                    <a:pt x="106680" y="2540"/>
                  </a:lnTo>
                  <a:lnTo>
                    <a:pt x="96520" y="0"/>
                  </a:lnTo>
                  <a:lnTo>
                    <a:pt x="87630" y="0"/>
                  </a:lnTo>
                  <a:lnTo>
                    <a:pt x="81280" y="1270"/>
                  </a:lnTo>
                  <a:lnTo>
                    <a:pt x="74930" y="3810"/>
                  </a:lnTo>
                  <a:lnTo>
                    <a:pt x="69850" y="8890"/>
                  </a:lnTo>
                  <a:lnTo>
                    <a:pt x="64770" y="13970"/>
                  </a:lnTo>
                  <a:lnTo>
                    <a:pt x="59690" y="20320"/>
                  </a:lnTo>
                  <a:lnTo>
                    <a:pt x="55880" y="27940"/>
                  </a:lnTo>
                  <a:lnTo>
                    <a:pt x="50800" y="35560"/>
                  </a:lnTo>
                  <a:lnTo>
                    <a:pt x="46990" y="44450"/>
                  </a:lnTo>
                  <a:lnTo>
                    <a:pt x="44450" y="53340"/>
                  </a:lnTo>
                  <a:lnTo>
                    <a:pt x="41910" y="63500"/>
                  </a:lnTo>
                  <a:lnTo>
                    <a:pt x="40640" y="74930"/>
                  </a:lnTo>
                  <a:lnTo>
                    <a:pt x="38100" y="83820"/>
                  </a:lnTo>
                  <a:lnTo>
                    <a:pt x="35560" y="91440"/>
                  </a:lnTo>
                  <a:lnTo>
                    <a:pt x="31750" y="97790"/>
                  </a:lnTo>
                  <a:lnTo>
                    <a:pt x="27940" y="107950"/>
                  </a:lnTo>
                  <a:lnTo>
                    <a:pt x="24130" y="119380"/>
                  </a:lnTo>
                  <a:lnTo>
                    <a:pt x="20320" y="133350"/>
                  </a:lnTo>
                  <a:lnTo>
                    <a:pt x="17780" y="148590"/>
                  </a:lnTo>
                  <a:lnTo>
                    <a:pt x="16510" y="163830"/>
                  </a:lnTo>
                  <a:lnTo>
                    <a:pt x="15240" y="180340"/>
                  </a:lnTo>
                  <a:lnTo>
                    <a:pt x="13970" y="195580"/>
                  </a:lnTo>
                  <a:lnTo>
                    <a:pt x="13970" y="222250"/>
                  </a:lnTo>
                  <a:lnTo>
                    <a:pt x="11430" y="236220"/>
                  </a:lnTo>
                  <a:lnTo>
                    <a:pt x="8890" y="248920"/>
                  </a:lnTo>
                  <a:lnTo>
                    <a:pt x="0" y="2882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7023100" y="5334000"/>
              <a:ext cx="101601" cy="50801"/>
            </a:xfrm>
            <a:custGeom>
              <a:avLst/>
              <a:gdLst/>
              <a:ahLst/>
              <a:cxnLst/>
              <a:rect l="0" t="0" r="0" b="0"/>
              <a:pathLst>
                <a:path w="101601" h="50801">
                  <a:moveTo>
                    <a:pt x="0" y="0"/>
                  </a:moveTo>
                  <a:lnTo>
                    <a:pt x="20320" y="0"/>
                  </a:lnTo>
                  <a:lnTo>
                    <a:pt x="27940" y="1270"/>
                  </a:lnTo>
                  <a:lnTo>
                    <a:pt x="34290" y="3810"/>
                  </a:lnTo>
                  <a:lnTo>
                    <a:pt x="39370" y="6350"/>
                  </a:lnTo>
                  <a:lnTo>
                    <a:pt x="46990" y="11430"/>
                  </a:lnTo>
                  <a:lnTo>
                    <a:pt x="57150" y="17780"/>
                  </a:lnTo>
                  <a:lnTo>
                    <a:pt x="101600" y="50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7378700" y="5358130"/>
              <a:ext cx="215901" cy="180341"/>
            </a:xfrm>
            <a:custGeom>
              <a:avLst/>
              <a:gdLst/>
              <a:ahLst/>
              <a:cxnLst/>
              <a:rect l="0" t="0" r="0" b="0"/>
              <a:pathLst>
                <a:path w="215901" h="180341">
                  <a:moveTo>
                    <a:pt x="0" y="13970"/>
                  </a:moveTo>
                  <a:lnTo>
                    <a:pt x="13970" y="0"/>
                  </a:lnTo>
                  <a:lnTo>
                    <a:pt x="16510" y="1270"/>
                  </a:lnTo>
                  <a:lnTo>
                    <a:pt x="16510" y="5080"/>
                  </a:lnTo>
                  <a:lnTo>
                    <a:pt x="15240" y="12700"/>
                  </a:lnTo>
                  <a:lnTo>
                    <a:pt x="13970" y="20320"/>
                  </a:lnTo>
                  <a:lnTo>
                    <a:pt x="13970" y="27940"/>
                  </a:lnTo>
                  <a:lnTo>
                    <a:pt x="13970" y="35560"/>
                  </a:lnTo>
                  <a:lnTo>
                    <a:pt x="11430" y="45720"/>
                  </a:lnTo>
                  <a:lnTo>
                    <a:pt x="8890" y="55880"/>
                  </a:lnTo>
                  <a:lnTo>
                    <a:pt x="6350" y="67310"/>
                  </a:lnTo>
                  <a:lnTo>
                    <a:pt x="3810" y="77470"/>
                  </a:lnTo>
                  <a:lnTo>
                    <a:pt x="2540" y="87630"/>
                  </a:lnTo>
                  <a:lnTo>
                    <a:pt x="1270" y="96520"/>
                  </a:lnTo>
                  <a:lnTo>
                    <a:pt x="3810" y="105410"/>
                  </a:lnTo>
                  <a:lnTo>
                    <a:pt x="8890" y="114300"/>
                  </a:lnTo>
                  <a:lnTo>
                    <a:pt x="13970" y="123190"/>
                  </a:lnTo>
                  <a:lnTo>
                    <a:pt x="20320" y="128270"/>
                  </a:lnTo>
                  <a:lnTo>
                    <a:pt x="27940" y="129540"/>
                  </a:lnTo>
                  <a:lnTo>
                    <a:pt x="35560" y="129540"/>
                  </a:lnTo>
                  <a:lnTo>
                    <a:pt x="41910" y="125730"/>
                  </a:lnTo>
                  <a:lnTo>
                    <a:pt x="48260" y="120650"/>
                  </a:lnTo>
                  <a:lnTo>
                    <a:pt x="53340" y="115570"/>
                  </a:lnTo>
                  <a:lnTo>
                    <a:pt x="59690" y="107950"/>
                  </a:lnTo>
                  <a:lnTo>
                    <a:pt x="73660" y="92710"/>
                  </a:lnTo>
                  <a:lnTo>
                    <a:pt x="80010" y="85090"/>
                  </a:lnTo>
                  <a:lnTo>
                    <a:pt x="86360" y="77470"/>
                  </a:lnTo>
                  <a:lnTo>
                    <a:pt x="91440" y="68580"/>
                  </a:lnTo>
                  <a:lnTo>
                    <a:pt x="95250" y="67310"/>
                  </a:lnTo>
                  <a:lnTo>
                    <a:pt x="96520" y="71120"/>
                  </a:lnTo>
                  <a:lnTo>
                    <a:pt x="99060" y="77470"/>
                  </a:lnTo>
                  <a:lnTo>
                    <a:pt x="99060" y="88900"/>
                  </a:lnTo>
                  <a:lnTo>
                    <a:pt x="100330" y="102870"/>
                  </a:lnTo>
                  <a:lnTo>
                    <a:pt x="100330" y="120650"/>
                  </a:lnTo>
                  <a:lnTo>
                    <a:pt x="102870" y="132080"/>
                  </a:lnTo>
                  <a:lnTo>
                    <a:pt x="105410" y="142240"/>
                  </a:lnTo>
                  <a:lnTo>
                    <a:pt x="107950" y="149860"/>
                  </a:lnTo>
                  <a:lnTo>
                    <a:pt x="113030" y="158750"/>
                  </a:lnTo>
                  <a:lnTo>
                    <a:pt x="119380" y="166370"/>
                  </a:lnTo>
                  <a:lnTo>
                    <a:pt x="125730" y="175260"/>
                  </a:lnTo>
                  <a:lnTo>
                    <a:pt x="133350" y="179070"/>
                  </a:lnTo>
                  <a:lnTo>
                    <a:pt x="140970" y="180340"/>
                  </a:lnTo>
                  <a:lnTo>
                    <a:pt x="148590" y="180340"/>
                  </a:lnTo>
                  <a:lnTo>
                    <a:pt x="156210" y="176530"/>
                  </a:lnTo>
                  <a:lnTo>
                    <a:pt x="161290" y="171450"/>
                  </a:lnTo>
                  <a:lnTo>
                    <a:pt x="167640" y="166370"/>
                  </a:lnTo>
                  <a:lnTo>
                    <a:pt x="173990" y="154940"/>
                  </a:lnTo>
                  <a:lnTo>
                    <a:pt x="180340" y="139700"/>
                  </a:lnTo>
                  <a:lnTo>
                    <a:pt x="187960" y="123190"/>
                  </a:lnTo>
                  <a:lnTo>
                    <a:pt x="194310" y="110490"/>
                  </a:lnTo>
                  <a:lnTo>
                    <a:pt x="200660" y="101600"/>
                  </a:lnTo>
                  <a:lnTo>
                    <a:pt x="205740" y="92710"/>
                  </a:lnTo>
                  <a:lnTo>
                    <a:pt x="209550" y="82550"/>
                  </a:lnTo>
                  <a:lnTo>
                    <a:pt x="210820" y="69850"/>
                  </a:lnTo>
                  <a:lnTo>
                    <a:pt x="213360" y="54610"/>
                  </a:lnTo>
                  <a:lnTo>
                    <a:pt x="213360" y="43180"/>
                  </a:lnTo>
                  <a:lnTo>
                    <a:pt x="214630" y="31750"/>
                  </a:lnTo>
                  <a:lnTo>
                    <a:pt x="215900" y="12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7649210" y="5375910"/>
              <a:ext cx="97791" cy="161291"/>
            </a:xfrm>
            <a:custGeom>
              <a:avLst/>
              <a:gdLst/>
              <a:ahLst/>
              <a:cxnLst/>
              <a:rect l="0" t="0" r="0" b="0"/>
              <a:pathLst>
                <a:path w="97791" h="161291">
                  <a:moveTo>
                    <a:pt x="72390" y="34290"/>
                  </a:moveTo>
                  <a:lnTo>
                    <a:pt x="78740" y="27940"/>
                  </a:lnTo>
                  <a:lnTo>
                    <a:pt x="80010" y="22860"/>
                  </a:lnTo>
                  <a:lnTo>
                    <a:pt x="78740" y="16510"/>
                  </a:lnTo>
                  <a:lnTo>
                    <a:pt x="76200" y="10160"/>
                  </a:lnTo>
                  <a:lnTo>
                    <a:pt x="71120" y="5080"/>
                  </a:lnTo>
                  <a:lnTo>
                    <a:pt x="63500" y="2540"/>
                  </a:lnTo>
                  <a:lnTo>
                    <a:pt x="53340" y="0"/>
                  </a:lnTo>
                  <a:lnTo>
                    <a:pt x="44450" y="0"/>
                  </a:lnTo>
                  <a:lnTo>
                    <a:pt x="35560" y="1270"/>
                  </a:lnTo>
                  <a:lnTo>
                    <a:pt x="26670" y="3810"/>
                  </a:lnTo>
                  <a:lnTo>
                    <a:pt x="19050" y="7620"/>
                  </a:lnTo>
                  <a:lnTo>
                    <a:pt x="12700" y="10160"/>
                  </a:lnTo>
                  <a:lnTo>
                    <a:pt x="7620" y="13970"/>
                  </a:lnTo>
                  <a:lnTo>
                    <a:pt x="3810" y="20320"/>
                  </a:lnTo>
                  <a:lnTo>
                    <a:pt x="1270" y="29210"/>
                  </a:lnTo>
                  <a:lnTo>
                    <a:pt x="0" y="39370"/>
                  </a:lnTo>
                  <a:lnTo>
                    <a:pt x="0" y="48260"/>
                  </a:lnTo>
                  <a:lnTo>
                    <a:pt x="1270" y="54610"/>
                  </a:lnTo>
                  <a:lnTo>
                    <a:pt x="3810" y="60960"/>
                  </a:lnTo>
                  <a:lnTo>
                    <a:pt x="10160" y="63500"/>
                  </a:lnTo>
                  <a:lnTo>
                    <a:pt x="17780" y="63500"/>
                  </a:lnTo>
                  <a:lnTo>
                    <a:pt x="27940" y="62230"/>
                  </a:lnTo>
                  <a:lnTo>
                    <a:pt x="36830" y="58420"/>
                  </a:lnTo>
                  <a:lnTo>
                    <a:pt x="45720" y="53340"/>
                  </a:lnTo>
                  <a:lnTo>
                    <a:pt x="54610" y="46990"/>
                  </a:lnTo>
                  <a:lnTo>
                    <a:pt x="62230" y="45720"/>
                  </a:lnTo>
                  <a:lnTo>
                    <a:pt x="68580" y="46990"/>
                  </a:lnTo>
                  <a:lnTo>
                    <a:pt x="73660" y="52070"/>
                  </a:lnTo>
                  <a:lnTo>
                    <a:pt x="77470" y="63500"/>
                  </a:lnTo>
                  <a:lnTo>
                    <a:pt x="80010" y="82550"/>
                  </a:lnTo>
                  <a:lnTo>
                    <a:pt x="97790" y="1612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7835900" y="5346700"/>
              <a:ext cx="114301" cy="187961"/>
            </a:xfrm>
            <a:custGeom>
              <a:avLst/>
              <a:gdLst/>
              <a:ahLst/>
              <a:cxnLst/>
              <a:rect l="0" t="0" r="0" b="0"/>
              <a:pathLst>
                <a:path w="114301" h="187961">
                  <a:moveTo>
                    <a:pt x="0" y="50800"/>
                  </a:moveTo>
                  <a:lnTo>
                    <a:pt x="0" y="173990"/>
                  </a:lnTo>
                  <a:lnTo>
                    <a:pt x="2540" y="182880"/>
                  </a:lnTo>
                  <a:lnTo>
                    <a:pt x="7620" y="186690"/>
                  </a:lnTo>
                  <a:lnTo>
                    <a:pt x="13970" y="187960"/>
                  </a:lnTo>
                  <a:lnTo>
                    <a:pt x="20320" y="185420"/>
                  </a:lnTo>
                  <a:lnTo>
                    <a:pt x="27940" y="181610"/>
                  </a:lnTo>
                  <a:lnTo>
                    <a:pt x="35560" y="176530"/>
                  </a:lnTo>
                  <a:lnTo>
                    <a:pt x="40640" y="170180"/>
                  </a:lnTo>
                  <a:lnTo>
                    <a:pt x="44450" y="162560"/>
                  </a:lnTo>
                  <a:lnTo>
                    <a:pt x="45720" y="154940"/>
                  </a:lnTo>
                  <a:lnTo>
                    <a:pt x="49530" y="147320"/>
                  </a:lnTo>
                  <a:lnTo>
                    <a:pt x="52070" y="138430"/>
                  </a:lnTo>
                  <a:lnTo>
                    <a:pt x="55880" y="130810"/>
                  </a:lnTo>
                  <a:lnTo>
                    <a:pt x="59690" y="124460"/>
                  </a:lnTo>
                  <a:lnTo>
                    <a:pt x="63500" y="118110"/>
                  </a:lnTo>
                  <a:lnTo>
                    <a:pt x="68580" y="113030"/>
                  </a:lnTo>
                  <a:lnTo>
                    <a:pt x="72390" y="105410"/>
                  </a:lnTo>
                  <a:lnTo>
                    <a:pt x="76200" y="99060"/>
                  </a:lnTo>
                  <a:lnTo>
                    <a:pt x="80010" y="91440"/>
                  </a:lnTo>
                  <a:lnTo>
                    <a:pt x="86360" y="82550"/>
                  </a:lnTo>
                  <a:lnTo>
                    <a:pt x="100330" y="60960"/>
                  </a:lnTo>
                  <a:lnTo>
                    <a:pt x="104140" y="50800"/>
                  </a:lnTo>
                  <a:lnTo>
                    <a:pt x="107950" y="40640"/>
                  </a:lnTo>
                  <a:lnTo>
                    <a:pt x="1143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8001000" y="5359400"/>
              <a:ext cx="215901" cy="215901"/>
            </a:xfrm>
            <a:custGeom>
              <a:avLst/>
              <a:gdLst/>
              <a:ahLst/>
              <a:cxnLst/>
              <a:rect l="0" t="0" r="0" b="0"/>
              <a:pathLst>
                <a:path w="215901" h="215901">
                  <a:moveTo>
                    <a:pt x="0" y="114300"/>
                  </a:moveTo>
                  <a:lnTo>
                    <a:pt x="13970" y="107950"/>
                  </a:lnTo>
                  <a:lnTo>
                    <a:pt x="20320" y="102870"/>
                  </a:lnTo>
                  <a:lnTo>
                    <a:pt x="27940" y="96520"/>
                  </a:lnTo>
                  <a:lnTo>
                    <a:pt x="35560" y="90170"/>
                  </a:lnTo>
                  <a:lnTo>
                    <a:pt x="43180" y="81280"/>
                  </a:lnTo>
                  <a:lnTo>
                    <a:pt x="52070" y="71120"/>
                  </a:lnTo>
                  <a:lnTo>
                    <a:pt x="59690" y="59690"/>
                  </a:lnTo>
                  <a:lnTo>
                    <a:pt x="66040" y="50800"/>
                  </a:lnTo>
                  <a:lnTo>
                    <a:pt x="72390" y="44450"/>
                  </a:lnTo>
                  <a:lnTo>
                    <a:pt x="77470" y="38100"/>
                  </a:lnTo>
                  <a:lnTo>
                    <a:pt x="81280" y="29210"/>
                  </a:lnTo>
                  <a:lnTo>
                    <a:pt x="83820" y="19050"/>
                  </a:lnTo>
                  <a:lnTo>
                    <a:pt x="85090" y="8890"/>
                  </a:lnTo>
                  <a:lnTo>
                    <a:pt x="83820" y="2540"/>
                  </a:lnTo>
                  <a:lnTo>
                    <a:pt x="80010" y="1270"/>
                  </a:lnTo>
                  <a:lnTo>
                    <a:pt x="74930" y="0"/>
                  </a:lnTo>
                  <a:lnTo>
                    <a:pt x="68580" y="2540"/>
                  </a:lnTo>
                  <a:lnTo>
                    <a:pt x="60960" y="7620"/>
                  </a:lnTo>
                  <a:lnTo>
                    <a:pt x="53340" y="13970"/>
                  </a:lnTo>
                  <a:lnTo>
                    <a:pt x="45720" y="20320"/>
                  </a:lnTo>
                  <a:lnTo>
                    <a:pt x="36830" y="27940"/>
                  </a:lnTo>
                  <a:lnTo>
                    <a:pt x="29210" y="35560"/>
                  </a:lnTo>
                  <a:lnTo>
                    <a:pt x="22860" y="43180"/>
                  </a:lnTo>
                  <a:lnTo>
                    <a:pt x="16510" y="52070"/>
                  </a:lnTo>
                  <a:lnTo>
                    <a:pt x="11430" y="59690"/>
                  </a:lnTo>
                  <a:lnTo>
                    <a:pt x="8890" y="69850"/>
                  </a:lnTo>
                  <a:lnTo>
                    <a:pt x="8890" y="80010"/>
                  </a:lnTo>
                  <a:lnTo>
                    <a:pt x="10160" y="91440"/>
                  </a:lnTo>
                  <a:lnTo>
                    <a:pt x="12700" y="102870"/>
                  </a:lnTo>
                  <a:lnTo>
                    <a:pt x="15240" y="115570"/>
                  </a:lnTo>
                  <a:lnTo>
                    <a:pt x="19050" y="128270"/>
                  </a:lnTo>
                  <a:lnTo>
                    <a:pt x="22860" y="137160"/>
                  </a:lnTo>
                  <a:lnTo>
                    <a:pt x="26670" y="144780"/>
                  </a:lnTo>
                  <a:lnTo>
                    <a:pt x="30480" y="152400"/>
                  </a:lnTo>
                  <a:lnTo>
                    <a:pt x="35560" y="157480"/>
                  </a:lnTo>
                  <a:lnTo>
                    <a:pt x="41910" y="162560"/>
                  </a:lnTo>
                  <a:lnTo>
                    <a:pt x="49530" y="167640"/>
                  </a:lnTo>
                  <a:lnTo>
                    <a:pt x="55880" y="172720"/>
                  </a:lnTo>
                  <a:lnTo>
                    <a:pt x="60960" y="177800"/>
                  </a:lnTo>
                  <a:lnTo>
                    <a:pt x="66040" y="181610"/>
                  </a:lnTo>
                  <a:lnTo>
                    <a:pt x="72390" y="185420"/>
                  </a:lnTo>
                  <a:lnTo>
                    <a:pt x="78740" y="190500"/>
                  </a:lnTo>
                  <a:lnTo>
                    <a:pt x="86360" y="194310"/>
                  </a:lnTo>
                  <a:lnTo>
                    <a:pt x="95250" y="196850"/>
                  </a:lnTo>
                  <a:lnTo>
                    <a:pt x="106680" y="199390"/>
                  </a:lnTo>
                  <a:lnTo>
                    <a:pt x="116840" y="200660"/>
                  </a:lnTo>
                  <a:lnTo>
                    <a:pt x="128270" y="203200"/>
                  </a:lnTo>
                  <a:lnTo>
                    <a:pt x="137160" y="205740"/>
                  </a:lnTo>
                  <a:lnTo>
                    <a:pt x="146050" y="209550"/>
                  </a:lnTo>
                  <a:lnTo>
                    <a:pt x="154940" y="210820"/>
                  </a:lnTo>
                  <a:lnTo>
                    <a:pt x="163830" y="213360"/>
                  </a:lnTo>
                  <a:lnTo>
                    <a:pt x="215900" y="215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1605280" y="5600700"/>
            <a:ext cx="6383021" cy="723901"/>
            <a:chOff x="1605280" y="5600700"/>
            <a:chExt cx="6383021" cy="723901"/>
          </a:xfrm>
        </p:grpSpPr>
        <p:sp>
          <p:nvSpPr>
            <p:cNvPr id="142" name="Freeform 141"/>
            <p:cNvSpPr/>
            <p:nvPr/>
          </p:nvSpPr>
          <p:spPr>
            <a:xfrm>
              <a:off x="1605280" y="5600700"/>
              <a:ext cx="445771" cy="219711"/>
            </a:xfrm>
            <a:custGeom>
              <a:avLst/>
              <a:gdLst/>
              <a:ahLst/>
              <a:cxnLst/>
              <a:rect l="0" t="0" r="0" b="0"/>
              <a:pathLst>
                <a:path w="445771" h="219711">
                  <a:moveTo>
                    <a:pt x="71120" y="0"/>
                  </a:moveTo>
                  <a:lnTo>
                    <a:pt x="71120" y="13970"/>
                  </a:lnTo>
                  <a:lnTo>
                    <a:pt x="69850" y="20320"/>
                  </a:lnTo>
                  <a:lnTo>
                    <a:pt x="67310" y="27940"/>
                  </a:lnTo>
                  <a:lnTo>
                    <a:pt x="64770" y="35560"/>
                  </a:lnTo>
                  <a:lnTo>
                    <a:pt x="57150" y="54610"/>
                  </a:lnTo>
                  <a:lnTo>
                    <a:pt x="53340" y="66040"/>
                  </a:lnTo>
                  <a:lnTo>
                    <a:pt x="48260" y="76200"/>
                  </a:lnTo>
                  <a:lnTo>
                    <a:pt x="41910" y="86360"/>
                  </a:lnTo>
                  <a:lnTo>
                    <a:pt x="34290" y="95250"/>
                  </a:lnTo>
                  <a:lnTo>
                    <a:pt x="25400" y="109220"/>
                  </a:lnTo>
                  <a:lnTo>
                    <a:pt x="3810" y="142240"/>
                  </a:lnTo>
                  <a:lnTo>
                    <a:pt x="0" y="156210"/>
                  </a:lnTo>
                  <a:lnTo>
                    <a:pt x="0" y="166370"/>
                  </a:lnTo>
                  <a:lnTo>
                    <a:pt x="2540" y="173990"/>
                  </a:lnTo>
                  <a:lnTo>
                    <a:pt x="10160" y="180340"/>
                  </a:lnTo>
                  <a:lnTo>
                    <a:pt x="20320" y="186690"/>
                  </a:lnTo>
                  <a:lnTo>
                    <a:pt x="33020" y="191770"/>
                  </a:lnTo>
                  <a:lnTo>
                    <a:pt x="45720" y="195580"/>
                  </a:lnTo>
                  <a:lnTo>
                    <a:pt x="58420" y="198120"/>
                  </a:lnTo>
                  <a:lnTo>
                    <a:pt x="71120" y="199390"/>
                  </a:lnTo>
                  <a:lnTo>
                    <a:pt x="83820" y="200660"/>
                  </a:lnTo>
                  <a:lnTo>
                    <a:pt x="96520" y="201930"/>
                  </a:lnTo>
                  <a:lnTo>
                    <a:pt x="109220" y="201930"/>
                  </a:lnTo>
                  <a:lnTo>
                    <a:pt x="223520" y="203200"/>
                  </a:lnTo>
                  <a:lnTo>
                    <a:pt x="227330" y="200660"/>
                  </a:lnTo>
                  <a:lnTo>
                    <a:pt x="227330" y="195580"/>
                  </a:lnTo>
                  <a:lnTo>
                    <a:pt x="226060" y="189230"/>
                  </a:lnTo>
                  <a:lnTo>
                    <a:pt x="226060" y="182880"/>
                  </a:lnTo>
                  <a:lnTo>
                    <a:pt x="228600" y="175260"/>
                  </a:lnTo>
                  <a:lnTo>
                    <a:pt x="231140" y="167640"/>
                  </a:lnTo>
                  <a:lnTo>
                    <a:pt x="234950" y="161290"/>
                  </a:lnTo>
                  <a:lnTo>
                    <a:pt x="241300" y="154940"/>
                  </a:lnTo>
                  <a:lnTo>
                    <a:pt x="247650" y="149860"/>
                  </a:lnTo>
                  <a:lnTo>
                    <a:pt x="259080" y="147320"/>
                  </a:lnTo>
                  <a:lnTo>
                    <a:pt x="274320" y="144780"/>
                  </a:lnTo>
                  <a:lnTo>
                    <a:pt x="290830" y="142240"/>
                  </a:lnTo>
                  <a:lnTo>
                    <a:pt x="308610" y="142240"/>
                  </a:lnTo>
                  <a:lnTo>
                    <a:pt x="341630" y="140970"/>
                  </a:lnTo>
                  <a:lnTo>
                    <a:pt x="419100" y="139700"/>
                  </a:lnTo>
                  <a:lnTo>
                    <a:pt x="430530" y="139700"/>
                  </a:lnTo>
                  <a:lnTo>
                    <a:pt x="436880" y="143510"/>
                  </a:lnTo>
                  <a:lnTo>
                    <a:pt x="441960" y="151130"/>
                  </a:lnTo>
                  <a:lnTo>
                    <a:pt x="445770" y="160020"/>
                  </a:lnTo>
                  <a:lnTo>
                    <a:pt x="444500" y="168910"/>
                  </a:lnTo>
                  <a:lnTo>
                    <a:pt x="441960" y="177800"/>
                  </a:lnTo>
                  <a:lnTo>
                    <a:pt x="436880" y="185420"/>
                  </a:lnTo>
                  <a:lnTo>
                    <a:pt x="431800" y="193040"/>
                  </a:lnTo>
                  <a:lnTo>
                    <a:pt x="427990" y="199390"/>
                  </a:lnTo>
                  <a:lnTo>
                    <a:pt x="422910" y="204470"/>
                  </a:lnTo>
                  <a:lnTo>
                    <a:pt x="416560" y="209550"/>
                  </a:lnTo>
                  <a:lnTo>
                    <a:pt x="410210" y="214630"/>
                  </a:lnTo>
                  <a:lnTo>
                    <a:pt x="402590" y="219710"/>
                  </a:lnTo>
                  <a:lnTo>
                    <a:pt x="401320" y="219710"/>
                  </a:lnTo>
                  <a:lnTo>
                    <a:pt x="402590" y="217170"/>
                  </a:lnTo>
                  <a:lnTo>
                    <a:pt x="426720" y="203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1854200" y="5717540"/>
              <a:ext cx="228601" cy="264161"/>
            </a:xfrm>
            <a:custGeom>
              <a:avLst/>
              <a:gdLst/>
              <a:ahLst/>
              <a:cxnLst/>
              <a:rect l="0" t="0" r="0" b="0"/>
              <a:pathLst>
                <a:path w="228601" h="264161">
                  <a:moveTo>
                    <a:pt x="177800" y="73660"/>
                  </a:moveTo>
                  <a:lnTo>
                    <a:pt x="191770" y="80010"/>
                  </a:lnTo>
                  <a:lnTo>
                    <a:pt x="193040" y="82550"/>
                  </a:lnTo>
                  <a:lnTo>
                    <a:pt x="190500" y="83820"/>
                  </a:lnTo>
                  <a:lnTo>
                    <a:pt x="186690" y="85090"/>
                  </a:lnTo>
                  <a:lnTo>
                    <a:pt x="180340" y="83820"/>
                  </a:lnTo>
                  <a:lnTo>
                    <a:pt x="173990" y="81280"/>
                  </a:lnTo>
                  <a:lnTo>
                    <a:pt x="166370" y="78740"/>
                  </a:lnTo>
                  <a:lnTo>
                    <a:pt x="157480" y="77470"/>
                  </a:lnTo>
                  <a:lnTo>
                    <a:pt x="147320" y="76200"/>
                  </a:lnTo>
                  <a:lnTo>
                    <a:pt x="135890" y="74930"/>
                  </a:lnTo>
                  <a:lnTo>
                    <a:pt x="128270" y="73660"/>
                  </a:lnTo>
                  <a:lnTo>
                    <a:pt x="120650" y="71120"/>
                  </a:lnTo>
                  <a:lnTo>
                    <a:pt x="114300" y="67310"/>
                  </a:lnTo>
                  <a:lnTo>
                    <a:pt x="105410" y="63500"/>
                  </a:lnTo>
                  <a:lnTo>
                    <a:pt x="95250" y="59690"/>
                  </a:lnTo>
                  <a:lnTo>
                    <a:pt x="85090" y="55880"/>
                  </a:lnTo>
                  <a:lnTo>
                    <a:pt x="74930" y="50800"/>
                  </a:lnTo>
                  <a:lnTo>
                    <a:pt x="66040" y="44450"/>
                  </a:lnTo>
                  <a:lnTo>
                    <a:pt x="55880" y="36830"/>
                  </a:lnTo>
                  <a:lnTo>
                    <a:pt x="45720" y="30480"/>
                  </a:lnTo>
                  <a:lnTo>
                    <a:pt x="35560" y="25400"/>
                  </a:lnTo>
                  <a:lnTo>
                    <a:pt x="22860" y="20320"/>
                  </a:lnTo>
                  <a:lnTo>
                    <a:pt x="13970" y="15240"/>
                  </a:lnTo>
                  <a:lnTo>
                    <a:pt x="6350" y="11430"/>
                  </a:lnTo>
                  <a:lnTo>
                    <a:pt x="0" y="6350"/>
                  </a:lnTo>
                  <a:lnTo>
                    <a:pt x="0" y="3810"/>
                  </a:lnTo>
                  <a:lnTo>
                    <a:pt x="3810" y="1270"/>
                  </a:lnTo>
                  <a:lnTo>
                    <a:pt x="11430" y="0"/>
                  </a:lnTo>
                  <a:lnTo>
                    <a:pt x="19050" y="1270"/>
                  </a:lnTo>
                  <a:lnTo>
                    <a:pt x="26670" y="2540"/>
                  </a:lnTo>
                  <a:lnTo>
                    <a:pt x="34290" y="5080"/>
                  </a:lnTo>
                  <a:lnTo>
                    <a:pt x="43180" y="7620"/>
                  </a:lnTo>
                  <a:lnTo>
                    <a:pt x="50800" y="11430"/>
                  </a:lnTo>
                  <a:lnTo>
                    <a:pt x="59690" y="15240"/>
                  </a:lnTo>
                  <a:lnTo>
                    <a:pt x="69850" y="17780"/>
                  </a:lnTo>
                  <a:lnTo>
                    <a:pt x="80010" y="19050"/>
                  </a:lnTo>
                  <a:lnTo>
                    <a:pt x="91440" y="20320"/>
                  </a:lnTo>
                  <a:lnTo>
                    <a:pt x="102870" y="22860"/>
                  </a:lnTo>
                  <a:lnTo>
                    <a:pt x="115570" y="25400"/>
                  </a:lnTo>
                  <a:lnTo>
                    <a:pt x="128270" y="29210"/>
                  </a:lnTo>
                  <a:lnTo>
                    <a:pt x="144780" y="36830"/>
                  </a:lnTo>
                  <a:lnTo>
                    <a:pt x="163830" y="48260"/>
                  </a:lnTo>
                  <a:lnTo>
                    <a:pt x="185420" y="60960"/>
                  </a:lnTo>
                  <a:lnTo>
                    <a:pt x="201930" y="68580"/>
                  </a:lnTo>
                  <a:lnTo>
                    <a:pt x="213360" y="74930"/>
                  </a:lnTo>
                  <a:lnTo>
                    <a:pt x="222250" y="78740"/>
                  </a:lnTo>
                  <a:lnTo>
                    <a:pt x="227330" y="83820"/>
                  </a:lnTo>
                  <a:lnTo>
                    <a:pt x="228600" y="90170"/>
                  </a:lnTo>
                  <a:lnTo>
                    <a:pt x="228600" y="97790"/>
                  </a:lnTo>
                  <a:lnTo>
                    <a:pt x="226060" y="105410"/>
                  </a:lnTo>
                  <a:lnTo>
                    <a:pt x="220980" y="113030"/>
                  </a:lnTo>
                  <a:lnTo>
                    <a:pt x="214630" y="120650"/>
                  </a:lnTo>
                  <a:lnTo>
                    <a:pt x="208280" y="128270"/>
                  </a:lnTo>
                  <a:lnTo>
                    <a:pt x="200660" y="133350"/>
                  </a:lnTo>
                  <a:lnTo>
                    <a:pt x="193040" y="139700"/>
                  </a:lnTo>
                  <a:lnTo>
                    <a:pt x="185420" y="146050"/>
                  </a:lnTo>
                  <a:lnTo>
                    <a:pt x="176530" y="152400"/>
                  </a:lnTo>
                  <a:lnTo>
                    <a:pt x="168910" y="160020"/>
                  </a:lnTo>
                  <a:lnTo>
                    <a:pt x="152400" y="176530"/>
                  </a:lnTo>
                  <a:lnTo>
                    <a:pt x="63500" y="2641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1765300" y="5774690"/>
              <a:ext cx="254001" cy="54611"/>
            </a:xfrm>
            <a:custGeom>
              <a:avLst/>
              <a:gdLst/>
              <a:ahLst/>
              <a:cxnLst/>
              <a:rect l="0" t="0" r="0" b="0"/>
              <a:pathLst>
                <a:path w="254001" h="54611">
                  <a:moveTo>
                    <a:pt x="0" y="16510"/>
                  </a:moveTo>
                  <a:lnTo>
                    <a:pt x="6350" y="2540"/>
                  </a:lnTo>
                  <a:lnTo>
                    <a:pt x="10160" y="0"/>
                  </a:lnTo>
                  <a:lnTo>
                    <a:pt x="13970" y="0"/>
                  </a:lnTo>
                  <a:lnTo>
                    <a:pt x="17780" y="1270"/>
                  </a:lnTo>
                  <a:lnTo>
                    <a:pt x="22860" y="3810"/>
                  </a:lnTo>
                  <a:lnTo>
                    <a:pt x="29210" y="6350"/>
                  </a:lnTo>
                  <a:lnTo>
                    <a:pt x="44450" y="13970"/>
                  </a:lnTo>
                  <a:lnTo>
                    <a:pt x="59690" y="21590"/>
                  </a:lnTo>
                  <a:lnTo>
                    <a:pt x="67310" y="24130"/>
                  </a:lnTo>
                  <a:lnTo>
                    <a:pt x="72390" y="25400"/>
                  </a:lnTo>
                  <a:lnTo>
                    <a:pt x="78740" y="26670"/>
                  </a:lnTo>
                  <a:lnTo>
                    <a:pt x="86360" y="29210"/>
                  </a:lnTo>
                  <a:lnTo>
                    <a:pt x="105410" y="35560"/>
                  </a:lnTo>
                  <a:lnTo>
                    <a:pt x="121920" y="38100"/>
                  </a:lnTo>
                  <a:lnTo>
                    <a:pt x="139700" y="39370"/>
                  </a:lnTo>
                  <a:lnTo>
                    <a:pt x="161290" y="39370"/>
                  </a:lnTo>
                  <a:lnTo>
                    <a:pt x="180340" y="41910"/>
                  </a:lnTo>
                  <a:lnTo>
                    <a:pt x="199390" y="44450"/>
                  </a:lnTo>
                  <a:lnTo>
                    <a:pt x="254000" y="546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2319020" y="5732780"/>
              <a:ext cx="220981" cy="184151"/>
            </a:xfrm>
            <a:custGeom>
              <a:avLst/>
              <a:gdLst/>
              <a:ahLst/>
              <a:cxnLst/>
              <a:rect l="0" t="0" r="0" b="0"/>
              <a:pathLst>
                <a:path w="220981" h="184151">
                  <a:moveTo>
                    <a:pt x="119380" y="7620"/>
                  </a:moveTo>
                  <a:lnTo>
                    <a:pt x="105410" y="1270"/>
                  </a:lnTo>
                  <a:lnTo>
                    <a:pt x="97790" y="0"/>
                  </a:lnTo>
                  <a:lnTo>
                    <a:pt x="87630" y="1270"/>
                  </a:lnTo>
                  <a:lnTo>
                    <a:pt x="77470" y="3810"/>
                  </a:lnTo>
                  <a:lnTo>
                    <a:pt x="68580" y="6350"/>
                  </a:lnTo>
                  <a:lnTo>
                    <a:pt x="62230" y="8890"/>
                  </a:lnTo>
                  <a:lnTo>
                    <a:pt x="55880" y="12700"/>
                  </a:lnTo>
                  <a:lnTo>
                    <a:pt x="33020" y="24130"/>
                  </a:lnTo>
                  <a:lnTo>
                    <a:pt x="20320" y="31750"/>
                  </a:lnTo>
                  <a:lnTo>
                    <a:pt x="10160" y="39370"/>
                  </a:lnTo>
                  <a:lnTo>
                    <a:pt x="5080" y="46990"/>
                  </a:lnTo>
                  <a:lnTo>
                    <a:pt x="0" y="54610"/>
                  </a:lnTo>
                  <a:lnTo>
                    <a:pt x="0" y="63500"/>
                  </a:lnTo>
                  <a:lnTo>
                    <a:pt x="3810" y="71120"/>
                  </a:lnTo>
                  <a:lnTo>
                    <a:pt x="8890" y="80010"/>
                  </a:lnTo>
                  <a:lnTo>
                    <a:pt x="17780" y="96520"/>
                  </a:lnTo>
                  <a:lnTo>
                    <a:pt x="21590" y="105410"/>
                  </a:lnTo>
                  <a:lnTo>
                    <a:pt x="27940" y="110490"/>
                  </a:lnTo>
                  <a:lnTo>
                    <a:pt x="34290" y="114300"/>
                  </a:lnTo>
                  <a:lnTo>
                    <a:pt x="41910" y="116840"/>
                  </a:lnTo>
                  <a:lnTo>
                    <a:pt x="50800" y="123190"/>
                  </a:lnTo>
                  <a:lnTo>
                    <a:pt x="60960" y="130810"/>
                  </a:lnTo>
                  <a:lnTo>
                    <a:pt x="72390" y="140970"/>
                  </a:lnTo>
                  <a:lnTo>
                    <a:pt x="83820" y="149860"/>
                  </a:lnTo>
                  <a:lnTo>
                    <a:pt x="95250" y="158750"/>
                  </a:lnTo>
                  <a:lnTo>
                    <a:pt x="107950" y="167640"/>
                  </a:lnTo>
                  <a:lnTo>
                    <a:pt x="118110" y="173990"/>
                  </a:lnTo>
                  <a:lnTo>
                    <a:pt x="128270" y="177800"/>
                  </a:lnTo>
                  <a:lnTo>
                    <a:pt x="138430" y="180340"/>
                  </a:lnTo>
                  <a:lnTo>
                    <a:pt x="147320" y="181610"/>
                  </a:lnTo>
                  <a:lnTo>
                    <a:pt x="156210" y="182880"/>
                  </a:lnTo>
                  <a:lnTo>
                    <a:pt x="165100" y="184150"/>
                  </a:lnTo>
                  <a:lnTo>
                    <a:pt x="175260" y="184150"/>
                  </a:lnTo>
                  <a:lnTo>
                    <a:pt x="186690" y="184150"/>
                  </a:lnTo>
                  <a:lnTo>
                    <a:pt x="220980" y="1727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2565400" y="5753100"/>
              <a:ext cx="114301" cy="114301"/>
            </a:xfrm>
            <a:custGeom>
              <a:avLst/>
              <a:gdLst/>
              <a:ahLst/>
              <a:cxnLst/>
              <a:rect l="0" t="0" r="0" b="0"/>
              <a:pathLst>
                <a:path w="114301" h="114301">
                  <a:moveTo>
                    <a:pt x="0" y="0"/>
                  </a:moveTo>
                  <a:lnTo>
                    <a:pt x="13970" y="13970"/>
                  </a:lnTo>
                  <a:lnTo>
                    <a:pt x="19050" y="20320"/>
                  </a:lnTo>
                  <a:lnTo>
                    <a:pt x="24130" y="27940"/>
                  </a:lnTo>
                  <a:lnTo>
                    <a:pt x="29210" y="35560"/>
                  </a:lnTo>
                  <a:lnTo>
                    <a:pt x="34290" y="43180"/>
                  </a:lnTo>
                  <a:lnTo>
                    <a:pt x="41910" y="52070"/>
                  </a:lnTo>
                  <a:lnTo>
                    <a:pt x="48260" y="59690"/>
                  </a:lnTo>
                  <a:lnTo>
                    <a:pt x="64770" y="76200"/>
                  </a:lnTo>
                  <a:lnTo>
                    <a:pt x="85090" y="97790"/>
                  </a:lnTo>
                  <a:lnTo>
                    <a:pt x="114300" y="114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2603500" y="5803900"/>
              <a:ext cx="114301" cy="190501"/>
            </a:xfrm>
            <a:custGeom>
              <a:avLst/>
              <a:gdLst/>
              <a:ahLst/>
              <a:cxnLst/>
              <a:rect l="0" t="0" r="0" b="0"/>
              <a:pathLst>
                <a:path w="114301" h="190501">
                  <a:moveTo>
                    <a:pt x="114300" y="0"/>
                  </a:moveTo>
                  <a:lnTo>
                    <a:pt x="96520" y="35560"/>
                  </a:lnTo>
                  <a:lnTo>
                    <a:pt x="92710" y="41910"/>
                  </a:lnTo>
                  <a:lnTo>
                    <a:pt x="88900" y="48260"/>
                  </a:lnTo>
                  <a:lnTo>
                    <a:pt x="83820" y="53340"/>
                  </a:lnTo>
                  <a:lnTo>
                    <a:pt x="78740" y="60960"/>
                  </a:lnTo>
                  <a:lnTo>
                    <a:pt x="64770" y="80010"/>
                  </a:lnTo>
                  <a:lnTo>
                    <a:pt x="58420" y="88900"/>
                  </a:lnTo>
                  <a:lnTo>
                    <a:pt x="53340" y="96520"/>
                  </a:lnTo>
                  <a:lnTo>
                    <a:pt x="48260" y="101600"/>
                  </a:lnTo>
                  <a:lnTo>
                    <a:pt x="43180" y="109220"/>
                  </a:lnTo>
                  <a:lnTo>
                    <a:pt x="39370" y="116840"/>
                  </a:lnTo>
                  <a:lnTo>
                    <a:pt x="34290" y="124460"/>
                  </a:lnTo>
                  <a:lnTo>
                    <a:pt x="25400" y="139700"/>
                  </a:ln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2752090" y="5805170"/>
              <a:ext cx="130811" cy="163831"/>
            </a:xfrm>
            <a:custGeom>
              <a:avLst/>
              <a:gdLst/>
              <a:ahLst/>
              <a:cxnLst/>
              <a:rect l="0" t="0" r="0" b="0"/>
              <a:pathLst>
                <a:path w="130811" h="163831">
                  <a:moveTo>
                    <a:pt x="92710" y="24130"/>
                  </a:moveTo>
                  <a:lnTo>
                    <a:pt x="92710" y="10160"/>
                  </a:lnTo>
                  <a:lnTo>
                    <a:pt x="88900" y="6350"/>
                  </a:lnTo>
                  <a:lnTo>
                    <a:pt x="81280" y="3810"/>
                  </a:lnTo>
                  <a:lnTo>
                    <a:pt x="72390" y="2540"/>
                  </a:lnTo>
                  <a:lnTo>
                    <a:pt x="63500" y="1270"/>
                  </a:lnTo>
                  <a:lnTo>
                    <a:pt x="54610" y="0"/>
                  </a:lnTo>
                  <a:lnTo>
                    <a:pt x="46990" y="0"/>
                  </a:lnTo>
                  <a:lnTo>
                    <a:pt x="38100" y="2540"/>
                  </a:lnTo>
                  <a:lnTo>
                    <a:pt x="29210" y="6350"/>
                  </a:lnTo>
                  <a:lnTo>
                    <a:pt x="20320" y="12700"/>
                  </a:lnTo>
                  <a:lnTo>
                    <a:pt x="13970" y="19050"/>
                  </a:lnTo>
                  <a:lnTo>
                    <a:pt x="7620" y="26670"/>
                  </a:lnTo>
                  <a:lnTo>
                    <a:pt x="2540" y="34290"/>
                  </a:lnTo>
                  <a:lnTo>
                    <a:pt x="0" y="41910"/>
                  </a:lnTo>
                  <a:lnTo>
                    <a:pt x="0" y="50800"/>
                  </a:lnTo>
                  <a:lnTo>
                    <a:pt x="1270" y="58420"/>
                  </a:lnTo>
                  <a:lnTo>
                    <a:pt x="3810" y="67310"/>
                  </a:lnTo>
                  <a:lnTo>
                    <a:pt x="6350" y="74930"/>
                  </a:lnTo>
                  <a:lnTo>
                    <a:pt x="10160" y="83820"/>
                  </a:lnTo>
                  <a:lnTo>
                    <a:pt x="15240" y="91440"/>
                  </a:lnTo>
                  <a:lnTo>
                    <a:pt x="21590" y="100330"/>
                  </a:lnTo>
                  <a:lnTo>
                    <a:pt x="27940" y="109220"/>
                  </a:lnTo>
                  <a:lnTo>
                    <a:pt x="35560" y="116840"/>
                  </a:lnTo>
                  <a:lnTo>
                    <a:pt x="50800" y="134620"/>
                  </a:lnTo>
                  <a:lnTo>
                    <a:pt x="59690" y="140970"/>
                  </a:lnTo>
                  <a:lnTo>
                    <a:pt x="67310" y="147320"/>
                  </a:lnTo>
                  <a:lnTo>
                    <a:pt x="76200" y="152400"/>
                  </a:lnTo>
                  <a:lnTo>
                    <a:pt x="82550" y="156210"/>
                  </a:lnTo>
                  <a:lnTo>
                    <a:pt x="88900" y="158750"/>
                  </a:lnTo>
                  <a:lnTo>
                    <a:pt x="130810" y="1638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2952750" y="5702300"/>
              <a:ext cx="171451" cy="330201"/>
            </a:xfrm>
            <a:custGeom>
              <a:avLst/>
              <a:gdLst/>
              <a:ahLst/>
              <a:cxnLst/>
              <a:rect l="0" t="0" r="0" b="0"/>
              <a:pathLst>
                <a:path w="171451" h="330201">
                  <a:moveTo>
                    <a:pt x="44450" y="0"/>
                  </a:moveTo>
                  <a:lnTo>
                    <a:pt x="20320" y="48260"/>
                  </a:lnTo>
                  <a:lnTo>
                    <a:pt x="15240" y="62230"/>
                  </a:lnTo>
                  <a:lnTo>
                    <a:pt x="12700" y="74930"/>
                  </a:lnTo>
                  <a:lnTo>
                    <a:pt x="10160" y="88900"/>
                  </a:lnTo>
                  <a:lnTo>
                    <a:pt x="7620" y="101600"/>
                  </a:lnTo>
                  <a:lnTo>
                    <a:pt x="3810" y="114300"/>
                  </a:lnTo>
                  <a:lnTo>
                    <a:pt x="1270" y="127000"/>
                  </a:lnTo>
                  <a:lnTo>
                    <a:pt x="0" y="139700"/>
                  </a:lnTo>
                  <a:lnTo>
                    <a:pt x="0" y="152400"/>
                  </a:lnTo>
                  <a:lnTo>
                    <a:pt x="2540" y="165100"/>
                  </a:lnTo>
                  <a:lnTo>
                    <a:pt x="3810" y="176530"/>
                  </a:lnTo>
                  <a:lnTo>
                    <a:pt x="5080" y="186690"/>
                  </a:lnTo>
                  <a:lnTo>
                    <a:pt x="5080" y="196850"/>
                  </a:lnTo>
                  <a:lnTo>
                    <a:pt x="8890" y="203200"/>
                  </a:lnTo>
                  <a:lnTo>
                    <a:pt x="13970" y="207010"/>
                  </a:lnTo>
                  <a:lnTo>
                    <a:pt x="19050" y="209550"/>
                  </a:lnTo>
                  <a:lnTo>
                    <a:pt x="26670" y="212090"/>
                  </a:lnTo>
                  <a:lnTo>
                    <a:pt x="34290" y="213360"/>
                  </a:lnTo>
                  <a:lnTo>
                    <a:pt x="41910" y="214630"/>
                  </a:lnTo>
                  <a:lnTo>
                    <a:pt x="49530" y="214630"/>
                  </a:lnTo>
                  <a:lnTo>
                    <a:pt x="57150" y="214630"/>
                  </a:lnTo>
                  <a:lnTo>
                    <a:pt x="66040" y="215900"/>
                  </a:lnTo>
                  <a:lnTo>
                    <a:pt x="74930" y="214630"/>
                  </a:lnTo>
                  <a:lnTo>
                    <a:pt x="82550" y="212090"/>
                  </a:lnTo>
                  <a:lnTo>
                    <a:pt x="91440" y="209550"/>
                  </a:lnTo>
                  <a:lnTo>
                    <a:pt x="97790" y="204470"/>
                  </a:lnTo>
                  <a:lnTo>
                    <a:pt x="104140" y="198120"/>
                  </a:lnTo>
                  <a:lnTo>
                    <a:pt x="109220" y="191770"/>
                  </a:lnTo>
                  <a:lnTo>
                    <a:pt x="114300" y="184150"/>
                  </a:lnTo>
                  <a:lnTo>
                    <a:pt x="119380" y="176530"/>
                  </a:lnTo>
                  <a:lnTo>
                    <a:pt x="124460" y="168910"/>
                  </a:lnTo>
                  <a:lnTo>
                    <a:pt x="125730" y="161290"/>
                  </a:lnTo>
                  <a:lnTo>
                    <a:pt x="125730" y="156210"/>
                  </a:lnTo>
                  <a:lnTo>
                    <a:pt x="124460" y="149860"/>
                  </a:lnTo>
                  <a:lnTo>
                    <a:pt x="121920" y="148590"/>
                  </a:lnTo>
                  <a:lnTo>
                    <a:pt x="118110" y="148590"/>
                  </a:lnTo>
                  <a:lnTo>
                    <a:pt x="114300" y="149860"/>
                  </a:lnTo>
                  <a:lnTo>
                    <a:pt x="109220" y="152400"/>
                  </a:lnTo>
                  <a:lnTo>
                    <a:pt x="96520" y="158750"/>
                  </a:lnTo>
                  <a:lnTo>
                    <a:pt x="91440" y="165100"/>
                  </a:lnTo>
                  <a:lnTo>
                    <a:pt x="88900" y="173990"/>
                  </a:lnTo>
                  <a:lnTo>
                    <a:pt x="86360" y="182880"/>
                  </a:lnTo>
                  <a:lnTo>
                    <a:pt x="86360" y="194310"/>
                  </a:lnTo>
                  <a:lnTo>
                    <a:pt x="87630" y="205740"/>
                  </a:lnTo>
                  <a:lnTo>
                    <a:pt x="90170" y="217170"/>
                  </a:lnTo>
                  <a:lnTo>
                    <a:pt x="95250" y="228600"/>
                  </a:lnTo>
                  <a:lnTo>
                    <a:pt x="100330" y="238760"/>
                  </a:lnTo>
                  <a:lnTo>
                    <a:pt x="107950" y="247650"/>
                  </a:lnTo>
                  <a:lnTo>
                    <a:pt x="137160" y="288290"/>
                  </a:lnTo>
                  <a:lnTo>
                    <a:pt x="146050" y="299720"/>
                  </a:lnTo>
                  <a:lnTo>
                    <a:pt x="152400" y="308610"/>
                  </a:lnTo>
                  <a:lnTo>
                    <a:pt x="171450" y="330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2832100" y="5842000"/>
              <a:ext cx="596901" cy="431801"/>
            </a:xfrm>
            <a:custGeom>
              <a:avLst/>
              <a:gdLst/>
              <a:ahLst/>
              <a:cxnLst/>
              <a:rect l="0" t="0" r="0" b="0"/>
              <a:pathLst>
                <a:path w="596901" h="431801">
                  <a:moveTo>
                    <a:pt x="596900" y="0"/>
                  </a:moveTo>
                  <a:lnTo>
                    <a:pt x="532130" y="64770"/>
                  </a:lnTo>
                  <a:lnTo>
                    <a:pt x="523240" y="71120"/>
                  </a:lnTo>
                  <a:lnTo>
                    <a:pt x="514350" y="78740"/>
                  </a:lnTo>
                  <a:lnTo>
                    <a:pt x="504190" y="86360"/>
                  </a:lnTo>
                  <a:lnTo>
                    <a:pt x="494030" y="93980"/>
                  </a:lnTo>
                  <a:lnTo>
                    <a:pt x="483870" y="102870"/>
                  </a:lnTo>
                  <a:lnTo>
                    <a:pt x="474980" y="110490"/>
                  </a:lnTo>
                  <a:lnTo>
                    <a:pt x="464820" y="116840"/>
                  </a:lnTo>
                  <a:lnTo>
                    <a:pt x="453390" y="123190"/>
                  </a:lnTo>
                  <a:lnTo>
                    <a:pt x="441960" y="128270"/>
                  </a:lnTo>
                  <a:lnTo>
                    <a:pt x="426720" y="138430"/>
                  </a:lnTo>
                  <a:lnTo>
                    <a:pt x="406400" y="149860"/>
                  </a:lnTo>
                  <a:lnTo>
                    <a:pt x="386080" y="163830"/>
                  </a:lnTo>
                  <a:lnTo>
                    <a:pt x="365760" y="176530"/>
                  </a:lnTo>
                  <a:lnTo>
                    <a:pt x="283210" y="234950"/>
                  </a:lnTo>
                  <a:lnTo>
                    <a:pt x="262890" y="245110"/>
                  </a:lnTo>
                  <a:lnTo>
                    <a:pt x="240030" y="256540"/>
                  </a:lnTo>
                  <a:lnTo>
                    <a:pt x="215900" y="267970"/>
                  </a:lnTo>
                  <a:lnTo>
                    <a:pt x="194310" y="279400"/>
                  </a:lnTo>
                  <a:lnTo>
                    <a:pt x="176530" y="289560"/>
                  </a:lnTo>
                  <a:lnTo>
                    <a:pt x="160020" y="298450"/>
                  </a:lnTo>
                  <a:lnTo>
                    <a:pt x="140970" y="311150"/>
                  </a:lnTo>
                  <a:lnTo>
                    <a:pt x="78740" y="350520"/>
                  </a:lnTo>
                  <a:lnTo>
                    <a:pt x="63500" y="359410"/>
                  </a:lnTo>
                  <a:lnTo>
                    <a:pt x="50800" y="365760"/>
                  </a:lnTo>
                  <a:lnTo>
                    <a:pt x="40640" y="374650"/>
                  </a:lnTo>
                  <a:lnTo>
                    <a:pt x="33020" y="382270"/>
                  </a:lnTo>
                  <a:lnTo>
                    <a:pt x="26670" y="389890"/>
                  </a:lnTo>
                  <a:lnTo>
                    <a:pt x="15240" y="402590"/>
                  </a:lnTo>
                  <a:lnTo>
                    <a:pt x="0" y="431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3195320" y="6099810"/>
              <a:ext cx="162561" cy="224791"/>
            </a:xfrm>
            <a:custGeom>
              <a:avLst/>
              <a:gdLst/>
              <a:ahLst/>
              <a:cxnLst/>
              <a:rect l="0" t="0" r="0" b="0"/>
              <a:pathLst>
                <a:path w="162561" h="224791">
                  <a:moveTo>
                    <a:pt x="106680" y="21590"/>
                  </a:moveTo>
                  <a:lnTo>
                    <a:pt x="106680" y="7620"/>
                  </a:lnTo>
                  <a:lnTo>
                    <a:pt x="99060" y="3810"/>
                  </a:lnTo>
                  <a:lnTo>
                    <a:pt x="87630" y="1270"/>
                  </a:lnTo>
                  <a:lnTo>
                    <a:pt x="72390" y="0"/>
                  </a:lnTo>
                  <a:lnTo>
                    <a:pt x="57150" y="0"/>
                  </a:lnTo>
                  <a:lnTo>
                    <a:pt x="41910" y="1270"/>
                  </a:lnTo>
                  <a:lnTo>
                    <a:pt x="25400" y="3810"/>
                  </a:lnTo>
                  <a:lnTo>
                    <a:pt x="13970" y="8890"/>
                  </a:lnTo>
                  <a:lnTo>
                    <a:pt x="6350" y="13970"/>
                  </a:lnTo>
                  <a:lnTo>
                    <a:pt x="2540" y="20320"/>
                  </a:lnTo>
                  <a:lnTo>
                    <a:pt x="0" y="26670"/>
                  </a:lnTo>
                  <a:lnTo>
                    <a:pt x="0" y="31750"/>
                  </a:lnTo>
                  <a:lnTo>
                    <a:pt x="2540" y="36830"/>
                  </a:lnTo>
                  <a:lnTo>
                    <a:pt x="8890" y="40640"/>
                  </a:lnTo>
                  <a:lnTo>
                    <a:pt x="19050" y="43180"/>
                  </a:lnTo>
                  <a:lnTo>
                    <a:pt x="31750" y="44450"/>
                  </a:lnTo>
                  <a:lnTo>
                    <a:pt x="44450" y="46990"/>
                  </a:lnTo>
                  <a:lnTo>
                    <a:pt x="59690" y="49530"/>
                  </a:lnTo>
                  <a:lnTo>
                    <a:pt x="74930" y="53340"/>
                  </a:lnTo>
                  <a:lnTo>
                    <a:pt x="87630" y="58420"/>
                  </a:lnTo>
                  <a:lnTo>
                    <a:pt x="96520" y="64770"/>
                  </a:lnTo>
                  <a:lnTo>
                    <a:pt x="104140" y="71120"/>
                  </a:lnTo>
                  <a:lnTo>
                    <a:pt x="111760" y="77470"/>
                  </a:lnTo>
                  <a:lnTo>
                    <a:pt x="120650" y="82550"/>
                  </a:lnTo>
                  <a:lnTo>
                    <a:pt x="128270" y="87630"/>
                  </a:lnTo>
                  <a:lnTo>
                    <a:pt x="134620" y="93980"/>
                  </a:lnTo>
                  <a:lnTo>
                    <a:pt x="140970" y="100330"/>
                  </a:lnTo>
                  <a:lnTo>
                    <a:pt x="146050" y="107950"/>
                  </a:lnTo>
                  <a:lnTo>
                    <a:pt x="151130" y="115570"/>
                  </a:lnTo>
                  <a:lnTo>
                    <a:pt x="156210" y="124460"/>
                  </a:lnTo>
                  <a:lnTo>
                    <a:pt x="161290" y="132080"/>
                  </a:lnTo>
                  <a:lnTo>
                    <a:pt x="162560" y="139700"/>
                  </a:lnTo>
                  <a:lnTo>
                    <a:pt x="162560" y="144780"/>
                  </a:lnTo>
                  <a:lnTo>
                    <a:pt x="161290" y="149860"/>
                  </a:lnTo>
                  <a:lnTo>
                    <a:pt x="156210" y="157480"/>
                  </a:lnTo>
                  <a:lnTo>
                    <a:pt x="151130" y="163830"/>
                  </a:lnTo>
                  <a:lnTo>
                    <a:pt x="144780" y="171450"/>
                  </a:lnTo>
                  <a:lnTo>
                    <a:pt x="134620" y="179070"/>
                  </a:lnTo>
                  <a:lnTo>
                    <a:pt x="123190" y="187960"/>
                  </a:lnTo>
                  <a:lnTo>
                    <a:pt x="109220" y="195580"/>
                  </a:lnTo>
                  <a:lnTo>
                    <a:pt x="86360" y="208280"/>
                  </a:lnTo>
                  <a:lnTo>
                    <a:pt x="76200" y="213360"/>
                  </a:lnTo>
                  <a:lnTo>
                    <a:pt x="66040" y="217170"/>
                  </a:lnTo>
                  <a:lnTo>
                    <a:pt x="57150" y="219710"/>
                  </a:lnTo>
                  <a:lnTo>
                    <a:pt x="17780" y="2247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3442970" y="6113780"/>
              <a:ext cx="113031" cy="157481"/>
            </a:xfrm>
            <a:custGeom>
              <a:avLst/>
              <a:gdLst/>
              <a:ahLst/>
              <a:cxnLst/>
              <a:rect l="0" t="0" r="0" b="0"/>
              <a:pathLst>
                <a:path w="113031" h="157481">
                  <a:moveTo>
                    <a:pt x="24130" y="96520"/>
                  </a:moveTo>
                  <a:lnTo>
                    <a:pt x="38100" y="90170"/>
                  </a:lnTo>
                  <a:lnTo>
                    <a:pt x="45720" y="85090"/>
                  </a:lnTo>
                  <a:lnTo>
                    <a:pt x="66040" y="72390"/>
                  </a:lnTo>
                  <a:lnTo>
                    <a:pt x="74930" y="66040"/>
                  </a:lnTo>
                  <a:lnTo>
                    <a:pt x="81280" y="60960"/>
                  </a:lnTo>
                  <a:lnTo>
                    <a:pt x="87630" y="55880"/>
                  </a:lnTo>
                  <a:lnTo>
                    <a:pt x="92710" y="49530"/>
                  </a:lnTo>
                  <a:lnTo>
                    <a:pt x="95250" y="43180"/>
                  </a:lnTo>
                  <a:lnTo>
                    <a:pt x="96520" y="35560"/>
                  </a:lnTo>
                  <a:lnTo>
                    <a:pt x="96520" y="27940"/>
                  </a:lnTo>
                  <a:lnTo>
                    <a:pt x="95250" y="19050"/>
                  </a:lnTo>
                  <a:lnTo>
                    <a:pt x="92710" y="11430"/>
                  </a:lnTo>
                  <a:lnTo>
                    <a:pt x="85090" y="6350"/>
                  </a:lnTo>
                  <a:lnTo>
                    <a:pt x="74930" y="2540"/>
                  </a:lnTo>
                  <a:lnTo>
                    <a:pt x="62230" y="0"/>
                  </a:lnTo>
                  <a:lnTo>
                    <a:pt x="52070" y="1270"/>
                  </a:lnTo>
                  <a:lnTo>
                    <a:pt x="44450" y="5080"/>
                  </a:lnTo>
                  <a:lnTo>
                    <a:pt x="38100" y="10160"/>
                  </a:lnTo>
                  <a:lnTo>
                    <a:pt x="30480" y="16510"/>
                  </a:lnTo>
                  <a:lnTo>
                    <a:pt x="22860" y="22860"/>
                  </a:lnTo>
                  <a:lnTo>
                    <a:pt x="15240" y="30480"/>
                  </a:lnTo>
                  <a:lnTo>
                    <a:pt x="8890" y="39370"/>
                  </a:lnTo>
                  <a:lnTo>
                    <a:pt x="6350" y="50800"/>
                  </a:lnTo>
                  <a:lnTo>
                    <a:pt x="3810" y="60960"/>
                  </a:lnTo>
                  <a:lnTo>
                    <a:pt x="1270" y="72390"/>
                  </a:lnTo>
                  <a:lnTo>
                    <a:pt x="1270" y="81280"/>
                  </a:lnTo>
                  <a:lnTo>
                    <a:pt x="0" y="90170"/>
                  </a:lnTo>
                  <a:lnTo>
                    <a:pt x="1270" y="99060"/>
                  </a:lnTo>
                  <a:lnTo>
                    <a:pt x="2540" y="107950"/>
                  </a:lnTo>
                  <a:lnTo>
                    <a:pt x="6350" y="116840"/>
                  </a:lnTo>
                  <a:lnTo>
                    <a:pt x="10160" y="124460"/>
                  </a:lnTo>
                  <a:lnTo>
                    <a:pt x="16510" y="130810"/>
                  </a:lnTo>
                  <a:lnTo>
                    <a:pt x="22860" y="135890"/>
                  </a:lnTo>
                  <a:lnTo>
                    <a:pt x="29210" y="140970"/>
                  </a:lnTo>
                  <a:lnTo>
                    <a:pt x="34290" y="146050"/>
                  </a:lnTo>
                  <a:lnTo>
                    <a:pt x="39370" y="151130"/>
                  </a:lnTo>
                  <a:lnTo>
                    <a:pt x="46990" y="153670"/>
                  </a:lnTo>
                  <a:lnTo>
                    <a:pt x="55880" y="156210"/>
                  </a:lnTo>
                  <a:lnTo>
                    <a:pt x="67310" y="157480"/>
                  </a:lnTo>
                  <a:lnTo>
                    <a:pt x="74930" y="156210"/>
                  </a:lnTo>
                  <a:lnTo>
                    <a:pt x="113030" y="1473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3605530" y="6163310"/>
              <a:ext cx="128271" cy="161291"/>
            </a:xfrm>
            <a:custGeom>
              <a:avLst/>
              <a:gdLst/>
              <a:ahLst/>
              <a:cxnLst/>
              <a:rect l="0" t="0" r="0" b="0"/>
              <a:pathLst>
                <a:path w="128271" h="161291">
                  <a:moveTo>
                    <a:pt x="115570" y="21590"/>
                  </a:moveTo>
                  <a:lnTo>
                    <a:pt x="109220" y="7620"/>
                  </a:lnTo>
                  <a:lnTo>
                    <a:pt x="102870" y="3810"/>
                  </a:lnTo>
                  <a:lnTo>
                    <a:pt x="93980" y="1270"/>
                  </a:lnTo>
                  <a:lnTo>
                    <a:pt x="83820" y="0"/>
                  </a:lnTo>
                  <a:lnTo>
                    <a:pt x="74930" y="0"/>
                  </a:lnTo>
                  <a:lnTo>
                    <a:pt x="66040" y="1270"/>
                  </a:lnTo>
                  <a:lnTo>
                    <a:pt x="57150" y="3810"/>
                  </a:lnTo>
                  <a:lnTo>
                    <a:pt x="48260" y="8890"/>
                  </a:lnTo>
                  <a:lnTo>
                    <a:pt x="39370" y="13970"/>
                  </a:lnTo>
                  <a:lnTo>
                    <a:pt x="31750" y="20320"/>
                  </a:lnTo>
                  <a:lnTo>
                    <a:pt x="22860" y="26670"/>
                  </a:lnTo>
                  <a:lnTo>
                    <a:pt x="13970" y="31750"/>
                  </a:lnTo>
                  <a:lnTo>
                    <a:pt x="5080" y="36830"/>
                  </a:lnTo>
                  <a:lnTo>
                    <a:pt x="1270" y="44450"/>
                  </a:lnTo>
                  <a:lnTo>
                    <a:pt x="0" y="53340"/>
                  </a:lnTo>
                  <a:lnTo>
                    <a:pt x="0" y="64770"/>
                  </a:lnTo>
                  <a:lnTo>
                    <a:pt x="3810" y="72390"/>
                  </a:lnTo>
                  <a:lnTo>
                    <a:pt x="8890" y="80010"/>
                  </a:lnTo>
                  <a:lnTo>
                    <a:pt x="67310" y="138430"/>
                  </a:lnTo>
                  <a:lnTo>
                    <a:pt x="77470" y="146050"/>
                  </a:lnTo>
                  <a:lnTo>
                    <a:pt x="87630" y="151130"/>
                  </a:lnTo>
                  <a:lnTo>
                    <a:pt x="128270" y="1612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3886200" y="6071870"/>
              <a:ext cx="152401" cy="24131"/>
            </a:xfrm>
            <a:custGeom>
              <a:avLst/>
              <a:gdLst/>
              <a:ahLst/>
              <a:cxnLst/>
              <a:rect l="0" t="0" r="0" b="0"/>
              <a:pathLst>
                <a:path w="152401" h="24131">
                  <a:moveTo>
                    <a:pt x="0" y="11430"/>
                  </a:moveTo>
                  <a:lnTo>
                    <a:pt x="13970" y="5080"/>
                  </a:lnTo>
                  <a:lnTo>
                    <a:pt x="20320" y="2540"/>
                  </a:lnTo>
                  <a:lnTo>
                    <a:pt x="27940" y="1270"/>
                  </a:lnTo>
                  <a:lnTo>
                    <a:pt x="35560" y="0"/>
                  </a:lnTo>
                  <a:lnTo>
                    <a:pt x="44450" y="1270"/>
                  </a:lnTo>
                  <a:lnTo>
                    <a:pt x="54610" y="3810"/>
                  </a:lnTo>
                  <a:lnTo>
                    <a:pt x="66040" y="6350"/>
                  </a:lnTo>
                  <a:lnTo>
                    <a:pt x="78740" y="8890"/>
                  </a:lnTo>
                  <a:lnTo>
                    <a:pt x="90170" y="12700"/>
                  </a:lnTo>
                  <a:lnTo>
                    <a:pt x="152400" y="241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3949700" y="6177280"/>
              <a:ext cx="165101" cy="7621"/>
            </a:xfrm>
            <a:custGeom>
              <a:avLst/>
              <a:gdLst/>
              <a:ahLst/>
              <a:cxnLst/>
              <a:rect l="0" t="0" r="0" b="0"/>
              <a:pathLst>
                <a:path w="165101" h="7621">
                  <a:moveTo>
                    <a:pt x="0" y="7620"/>
                  </a:moveTo>
                  <a:lnTo>
                    <a:pt x="20320" y="7620"/>
                  </a:lnTo>
                  <a:lnTo>
                    <a:pt x="29210" y="6350"/>
                  </a:lnTo>
                  <a:lnTo>
                    <a:pt x="38100" y="3810"/>
                  </a:lnTo>
                  <a:lnTo>
                    <a:pt x="45720" y="1270"/>
                  </a:lnTo>
                  <a:lnTo>
                    <a:pt x="62230" y="0"/>
                  </a:lnTo>
                  <a:lnTo>
                    <a:pt x="82550" y="1270"/>
                  </a:lnTo>
                  <a:lnTo>
                    <a:pt x="165100" y="76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4318000" y="5765800"/>
              <a:ext cx="45721" cy="203201"/>
            </a:xfrm>
            <a:custGeom>
              <a:avLst/>
              <a:gdLst/>
              <a:ahLst/>
              <a:cxnLst/>
              <a:rect l="0" t="0" r="0" b="0"/>
              <a:pathLst>
                <a:path w="45721" h="203201">
                  <a:moveTo>
                    <a:pt x="38100" y="0"/>
                  </a:moveTo>
                  <a:lnTo>
                    <a:pt x="44450" y="13970"/>
                  </a:lnTo>
                  <a:lnTo>
                    <a:pt x="45720" y="19050"/>
                  </a:lnTo>
                  <a:lnTo>
                    <a:pt x="44450" y="24130"/>
                  </a:lnTo>
                  <a:lnTo>
                    <a:pt x="41910" y="29210"/>
                  </a:lnTo>
                  <a:lnTo>
                    <a:pt x="39370" y="39370"/>
                  </a:lnTo>
                  <a:lnTo>
                    <a:pt x="36830" y="52070"/>
                  </a:lnTo>
                  <a:lnTo>
                    <a:pt x="33020" y="68580"/>
                  </a:lnTo>
                  <a:lnTo>
                    <a:pt x="30480" y="82550"/>
                  </a:lnTo>
                  <a:lnTo>
                    <a:pt x="29210" y="95250"/>
                  </a:lnTo>
                  <a:lnTo>
                    <a:pt x="27940" y="105410"/>
                  </a:lnTo>
                  <a:lnTo>
                    <a:pt x="25400" y="115570"/>
                  </a:lnTo>
                  <a:lnTo>
                    <a:pt x="22860" y="124460"/>
                  </a:lnTo>
                  <a:lnTo>
                    <a:pt x="15240" y="144780"/>
                  </a:lnTo>
                  <a:lnTo>
                    <a:pt x="11430" y="154940"/>
                  </a:lnTo>
                  <a:lnTo>
                    <a:pt x="0" y="203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4254500" y="5892800"/>
              <a:ext cx="330201" cy="266701"/>
            </a:xfrm>
            <a:custGeom>
              <a:avLst/>
              <a:gdLst/>
              <a:ahLst/>
              <a:cxnLst/>
              <a:rect l="0" t="0" r="0" b="0"/>
              <a:pathLst>
                <a:path w="330201" h="266701">
                  <a:moveTo>
                    <a:pt x="330200" y="0"/>
                  </a:moveTo>
                  <a:lnTo>
                    <a:pt x="309880" y="13970"/>
                  </a:lnTo>
                  <a:lnTo>
                    <a:pt x="196850" y="93980"/>
                  </a:lnTo>
                  <a:lnTo>
                    <a:pt x="176530" y="107950"/>
                  </a:lnTo>
                  <a:lnTo>
                    <a:pt x="160020" y="118110"/>
                  </a:lnTo>
                  <a:lnTo>
                    <a:pt x="146050" y="128270"/>
                  </a:lnTo>
                  <a:lnTo>
                    <a:pt x="134620" y="138430"/>
                  </a:lnTo>
                  <a:lnTo>
                    <a:pt x="123190" y="147320"/>
                  </a:lnTo>
                  <a:lnTo>
                    <a:pt x="114300" y="157480"/>
                  </a:lnTo>
                  <a:lnTo>
                    <a:pt x="107950" y="168910"/>
                  </a:lnTo>
                  <a:lnTo>
                    <a:pt x="101600" y="180340"/>
                  </a:lnTo>
                  <a:lnTo>
                    <a:pt x="92710" y="187960"/>
                  </a:lnTo>
                  <a:lnTo>
                    <a:pt x="82550" y="193040"/>
                  </a:lnTo>
                  <a:lnTo>
                    <a:pt x="72390" y="196850"/>
                  </a:lnTo>
                  <a:lnTo>
                    <a:pt x="63500" y="201930"/>
                  </a:lnTo>
                  <a:lnTo>
                    <a:pt x="57150" y="208280"/>
                  </a:lnTo>
                  <a:lnTo>
                    <a:pt x="50800" y="214630"/>
                  </a:lnTo>
                  <a:lnTo>
                    <a:pt x="31750" y="233680"/>
                  </a:lnTo>
                  <a:lnTo>
                    <a:pt x="0" y="266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4419600" y="6032500"/>
              <a:ext cx="182881" cy="208281"/>
            </a:xfrm>
            <a:custGeom>
              <a:avLst/>
              <a:gdLst/>
              <a:ahLst/>
              <a:cxnLst/>
              <a:rect l="0" t="0" r="0" b="0"/>
              <a:pathLst>
                <a:path w="182881" h="208281">
                  <a:moveTo>
                    <a:pt x="152400" y="50800"/>
                  </a:moveTo>
                  <a:lnTo>
                    <a:pt x="146050" y="30480"/>
                  </a:lnTo>
                  <a:lnTo>
                    <a:pt x="140970" y="22860"/>
                  </a:lnTo>
                  <a:lnTo>
                    <a:pt x="134620" y="16510"/>
                  </a:lnTo>
                  <a:lnTo>
                    <a:pt x="128270" y="11430"/>
                  </a:lnTo>
                  <a:lnTo>
                    <a:pt x="120650" y="7620"/>
                  </a:lnTo>
                  <a:lnTo>
                    <a:pt x="113030" y="5080"/>
                  </a:lnTo>
                  <a:lnTo>
                    <a:pt x="105410" y="3810"/>
                  </a:lnTo>
                  <a:lnTo>
                    <a:pt x="95250" y="2540"/>
                  </a:lnTo>
                  <a:lnTo>
                    <a:pt x="85090" y="1270"/>
                  </a:lnTo>
                  <a:lnTo>
                    <a:pt x="57150" y="0"/>
                  </a:lnTo>
                  <a:lnTo>
                    <a:pt x="50800" y="0"/>
                  </a:lnTo>
                  <a:lnTo>
                    <a:pt x="45720" y="2540"/>
                  </a:lnTo>
                  <a:lnTo>
                    <a:pt x="39370" y="7620"/>
                  </a:lnTo>
                  <a:lnTo>
                    <a:pt x="35560" y="13970"/>
                  </a:lnTo>
                  <a:lnTo>
                    <a:pt x="33020" y="21590"/>
                  </a:lnTo>
                  <a:lnTo>
                    <a:pt x="33020" y="31750"/>
                  </a:lnTo>
                  <a:lnTo>
                    <a:pt x="35560" y="41910"/>
                  </a:lnTo>
                  <a:lnTo>
                    <a:pt x="39370" y="50800"/>
                  </a:lnTo>
                  <a:lnTo>
                    <a:pt x="44450" y="57150"/>
                  </a:lnTo>
                  <a:lnTo>
                    <a:pt x="50800" y="63500"/>
                  </a:lnTo>
                  <a:lnTo>
                    <a:pt x="59690" y="69850"/>
                  </a:lnTo>
                  <a:lnTo>
                    <a:pt x="68580" y="74930"/>
                  </a:lnTo>
                  <a:lnTo>
                    <a:pt x="80010" y="78740"/>
                  </a:lnTo>
                  <a:lnTo>
                    <a:pt x="90170" y="82550"/>
                  </a:lnTo>
                  <a:lnTo>
                    <a:pt x="99060" y="85090"/>
                  </a:lnTo>
                  <a:lnTo>
                    <a:pt x="109220" y="86360"/>
                  </a:lnTo>
                  <a:lnTo>
                    <a:pt x="119380" y="88900"/>
                  </a:lnTo>
                  <a:lnTo>
                    <a:pt x="129540" y="91440"/>
                  </a:lnTo>
                  <a:lnTo>
                    <a:pt x="142240" y="95250"/>
                  </a:lnTo>
                  <a:lnTo>
                    <a:pt x="151130" y="99060"/>
                  </a:lnTo>
                  <a:lnTo>
                    <a:pt x="158750" y="102870"/>
                  </a:lnTo>
                  <a:lnTo>
                    <a:pt x="165100" y="106680"/>
                  </a:lnTo>
                  <a:lnTo>
                    <a:pt x="170180" y="110490"/>
                  </a:lnTo>
                  <a:lnTo>
                    <a:pt x="175260" y="114300"/>
                  </a:lnTo>
                  <a:lnTo>
                    <a:pt x="180340" y="118110"/>
                  </a:lnTo>
                  <a:lnTo>
                    <a:pt x="182880" y="127000"/>
                  </a:lnTo>
                  <a:lnTo>
                    <a:pt x="182880" y="138430"/>
                  </a:lnTo>
                  <a:lnTo>
                    <a:pt x="180340" y="151130"/>
                  </a:lnTo>
                  <a:lnTo>
                    <a:pt x="177800" y="160020"/>
                  </a:lnTo>
                  <a:lnTo>
                    <a:pt x="175260" y="166370"/>
                  </a:lnTo>
                  <a:lnTo>
                    <a:pt x="171450" y="170180"/>
                  </a:lnTo>
                  <a:lnTo>
                    <a:pt x="166370" y="173990"/>
                  </a:lnTo>
                  <a:lnTo>
                    <a:pt x="160020" y="177800"/>
                  </a:lnTo>
                  <a:lnTo>
                    <a:pt x="153670" y="181610"/>
                  </a:lnTo>
                  <a:lnTo>
                    <a:pt x="144780" y="186690"/>
                  </a:lnTo>
                  <a:lnTo>
                    <a:pt x="134620" y="190500"/>
                  </a:lnTo>
                  <a:lnTo>
                    <a:pt x="123190" y="194310"/>
                  </a:lnTo>
                  <a:lnTo>
                    <a:pt x="109220" y="199390"/>
                  </a:lnTo>
                  <a:lnTo>
                    <a:pt x="92710" y="203200"/>
                  </a:lnTo>
                  <a:lnTo>
                    <a:pt x="74930" y="207010"/>
                  </a:lnTo>
                  <a:lnTo>
                    <a:pt x="59690" y="208280"/>
                  </a:lnTo>
                  <a:lnTo>
                    <a:pt x="46990" y="208280"/>
                  </a:lnTo>
                  <a:lnTo>
                    <a:pt x="0" y="203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4648200" y="6073140"/>
              <a:ext cx="96521" cy="137161"/>
            </a:xfrm>
            <a:custGeom>
              <a:avLst/>
              <a:gdLst/>
              <a:ahLst/>
              <a:cxnLst/>
              <a:rect l="0" t="0" r="0" b="0"/>
              <a:pathLst>
                <a:path w="96521" h="137161">
                  <a:moveTo>
                    <a:pt x="0" y="73660"/>
                  </a:moveTo>
                  <a:lnTo>
                    <a:pt x="13970" y="73660"/>
                  </a:lnTo>
                  <a:lnTo>
                    <a:pt x="20320" y="72390"/>
                  </a:lnTo>
                  <a:lnTo>
                    <a:pt x="27940" y="69850"/>
                  </a:lnTo>
                  <a:lnTo>
                    <a:pt x="35560" y="67310"/>
                  </a:lnTo>
                  <a:lnTo>
                    <a:pt x="43180" y="63500"/>
                  </a:lnTo>
                  <a:lnTo>
                    <a:pt x="59690" y="55880"/>
                  </a:lnTo>
                  <a:lnTo>
                    <a:pt x="85090" y="43180"/>
                  </a:lnTo>
                  <a:lnTo>
                    <a:pt x="90170" y="38100"/>
                  </a:lnTo>
                  <a:lnTo>
                    <a:pt x="93980" y="31750"/>
                  </a:lnTo>
                  <a:lnTo>
                    <a:pt x="96520" y="24130"/>
                  </a:lnTo>
                  <a:lnTo>
                    <a:pt x="96520" y="17780"/>
                  </a:lnTo>
                  <a:lnTo>
                    <a:pt x="95250" y="12700"/>
                  </a:lnTo>
                  <a:lnTo>
                    <a:pt x="93980" y="7620"/>
                  </a:lnTo>
                  <a:lnTo>
                    <a:pt x="87630" y="3810"/>
                  </a:lnTo>
                  <a:lnTo>
                    <a:pt x="80010" y="2540"/>
                  </a:lnTo>
                  <a:lnTo>
                    <a:pt x="69850" y="0"/>
                  </a:lnTo>
                  <a:lnTo>
                    <a:pt x="62230" y="2540"/>
                  </a:lnTo>
                  <a:lnTo>
                    <a:pt x="55880" y="6350"/>
                  </a:lnTo>
                  <a:lnTo>
                    <a:pt x="49530" y="11430"/>
                  </a:lnTo>
                  <a:lnTo>
                    <a:pt x="41910" y="17780"/>
                  </a:lnTo>
                  <a:lnTo>
                    <a:pt x="31750" y="25400"/>
                  </a:lnTo>
                  <a:lnTo>
                    <a:pt x="21590" y="33020"/>
                  </a:lnTo>
                  <a:lnTo>
                    <a:pt x="13970" y="41910"/>
                  </a:lnTo>
                  <a:lnTo>
                    <a:pt x="8890" y="53340"/>
                  </a:lnTo>
                  <a:lnTo>
                    <a:pt x="6350" y="63500"/>
                  </a:lnTo>
                  <a:lnTo>
                    <a:pt x="3810" y="76200"/>
                  </a:lnTo>
                  <a:lnTo>
                    <a:pt x="2540" y="87630"/>
                  </a:lnTo>
                  <a:lnTo>
                    <a:pt x="0" y="1371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4771390" y="6084570"/>
              <a:ext cx="156211" cy="189231"/>
            </a:xfrm>
            <a:custGeom>
              <a:avLst/>
              <a:gdLst/>
              <a:ahLst/>
              <a:cxnLst/>
              <a:rect l="0" t="0" r="0" b="0"/>
              <a:pathLst>
                <a:path w="156211" h="189231">
                  <a:moveTo>
                    <a:pt x="130810" y="36830"/>
                  </a:moveTo>
                  <a:lnTo>
                    <a:pt x="137160" y="22860"/>
                  </a:lnTo>
                  <a:lnTo>
                    <a:pt x="138430" y="17780"/>
                  </a:lnTo>
                  <a:lnTo>
                    <a:pt x="137160" y="12700"/>
                  </a:lnTo>
                  <a:lnTo>
                    <a:pt x="134620" y="7620"/>
                  </a:lnTo>
                  <a:lnTo>
                    <a:pt x="130810" y="5080"/>
                  </a:lnTo>
                  <a:lnTo>
                    <a:pt x="125730" y="2540"/>
                  </a:lnTo>
                  <a:lnTo>
                    <a:pt x="118110" y="1270"/>
                  </a:lnTo>
                  <a:lnTo>
                    <a:pt x="107950" y="0"/>
                  </a:lnTo>
                  <a:lnTo>
                    <a:pt x="96520" y="0"/>
                  </a:lnTo>
                  <a:lnTo>
                    <a:pt x="82550" y="0"/>
                  </a:lnTo>
                  <a:lnTo>
                    <a:pt x="69850" y="1270"/>
                  </a:lnTo>
                  <a:lnTo>
                    <a:pt x="59690" y="2540"/>
                  </a:lnTo>
                  <a:lnTo>
                    <a:pt x="49530" y="6350"/>
                  </a:lnTo>
                  <a:lnTo>
                    <a:pt x="39370" y="10160"/>
                  </a:lnTo>
                  <a:lnTo>
                    <a:pt x="30480" y="16510"/>
                  </a:lnTo>
                  <a:lnTo>
                    <a:pt x="21590" y="22860"/>
                  </a:lnTo>
                  <a:lnTo>
                    <a:pt x="13970" y="30480"/>
                  </a:lnTo>
                  <a:lnTo>
                    <a:pt x="7620" y="38100"/>
                  </a:lnTo>
                  <a:lnTo>
                    <a:pt x="2540" y="45720"/>
                  </a:lnTo>
                  <a:lnTo>
                    <a:pt x="0" y="54610"/>
                  </a:lnTo>
                  <a:lnTo>
                    <a:pt x="0" y="62230"/>
                  </a:lnTo>
                  <a:lnTo>
                    <a:pt x="1270" y="71120"/>
                  </a:lnTo>
                  <a:lnTo>
                    <a:pt x="3810" y="78740"/>
                  </a:lnTo>
                  <a:lnTo>
                    <a:pt x="6350" y="87630"/>
                  </a:lnTo>
                  <a:lnTo>
                    <a:pt x="10160" y="96520"/>
                  </a:lnTo>
                  <a:lnTo>
                    <a:pt x="15240" y="105410"/>
                  </a:lnTo>
                  <a:lnTo>
                    <a:pt x="21590" y="116840"/>
                  </a:lnTo>
                  <a:lnTo>
                    <a:pt x="27940" y="128270"/>
                  </a:lnTo>
                  <a:lnTo>
                    <a:pt x="34290" y="138430"/>
                  </a:lnTo>
                  <a:lnTo>
                    <a:pt x="44450" y="157480"/>
                  </a:lnTo>
                  <a:lnTo>
                    <a:pt x="52070" y="163830"/>
                  </a:lnTo>
                  <a:lnTo>
                    <a:pt x="60960" y="167640"/>
                  </a:lnTo>
                  <a:lnTo>
                    <a:pt x="72390" y="171450"/>
                  </a:lnTo>
                  <a:lnTo>
                    <a:pt x="80010" y="173990"/>
                  </a:lnTo>
                  <a:lnTo>
                    <a:pt x="87630" y="177800"/>
                  </a:lnTo>
                  <a:lnTo>
                    <a:pt x="92710" y="181610"/>
                  </a:lnTo>
                  <a:lnTo>
                    <a:pt x="102870" y="184150"/>
                  </a:lnTo>
                  <a:lnTo>
                    <a:pt x="115570" y="185420"/>
                  </a:lnTo>
                  <a:lnTo>
                    <a:pt x="156210" y="1892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5041900" y="6032500"/>
              <a:ext cx="177801" cy="25401"/>
            </a:xfrm>
            <a:custGeom>
              <a:avLst/>
              <a:gdLst/>
              <a:ahLst/>
              <a:cxnLst/>
              <a:rect l="0" t="0" r="0" b="0"/>
              <a:pathLst>
                <a:path w="177801" h="25401">
                  <a:moveTo>
                    <a:pt x="0" y="25400"/>
                  </a:moveTo>
                  <a:lnTo>
                    <a:pt x="13970" y="19050"/>
                  </a:lnTo>
                  <a:lnTo>
                    <a:pt x="21590" y="16510"/>
                  </a:lnTo>
                  <a:lnTo>
                    <a:pt x="31750" y="15240"/>
                  </a:lnTo>
                  <a:lnTo>
                    <a:pt x="41910" y="13970"/>
                  </a:lnTo>
                  <a:lnTo>
                    <a:pt x="54610" y="12700"/>
                  </a:lnTo>
                  <a:lnTo>
                    <a:pt x="68580" y="10160"/>
                  </a:lnTo>
                  <a:lnTo>
                    <a:pt x="83820" y="6350"/>
                  </a:lnTo>
                  <a:lnTo>
                    <a:pt x="96520" y="3810"/>
                  </a:lnTo>
                  <a:lnTo>
                    <a:pt x="107950" y="2540"/>
                  </a:lnTo>
                  <a:lnTo>
                    <a:pt x="1778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5207000" y="6096000"/>
              <a:ext cx="114301" cy="25401"/>
            </a:xfrm>
            <a:custGeom>
              <a:avLst/>
              <a:gdLst/>
              <a:ahLst/>
              <a:cxnLst/>
              <a:rect l="0" t="0" r="0" b="0"/>
              <a:pathLst>
                <a:path w="114301" h="25401">
                  <a:moveTo>
                    <a:pt x="0" y="25400"/>
                  </a:moveTo>
                  <a:lnTo>
                    <a:pt x="6350" y="19050"/>
                  </a:lnTo>
                  <a:lnTo>
                    <a:pt x="11430" y="15240"/>
                  </a:lnTo>
                  <a:lnTo>
                    <a:pt x="17780" y="11430"/>
                  </a:lnTo>
                  <a:lnTo>
                    <a:pt x="24130" y="7620"/>
                  </a:lnTo>
                  <a:lnTo>
                    <a:pt x="33020" y="5080"/>
                  </a:lnTo>
                  <a:lnTo>
                    <a:pt x="43180" y="3810"/>
                  </a:lnTo>
                  <a:lnTo>
                    <a:pt x="1143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5408930" y="5847080"/>
              <a:ext cx="198121" cy="207011"/>
            </a:xfrm>
            <a:custGeom>
              <a:avLst/>
              <a:gdLst/>
              <a:ahLst/>
              <a:cxnLst/>
              <a:rect l="0" t="0" r="0" b="0"/>
              <a:pathLst>
                <a:path w="198121" h="207011">
                  <a:moveTo>
                    <a:pt x="191770" y="58420"/>
                  </a:moveTo>
                  <a:lnTo>
                    <a:pt x="198120" y="44450"/>
                  </a:lnTo>
                  <a:lnTo>
                    <a:pt x="198120" y="38100"/>
                  </a:lnTo>
                  <a:lnTo>
                    <a:pt x="194310" y="30480"/>
                  </a:lnTo>
                  <a:lnTo>
                    <a:pt x="189230" y="22860"/>
                  </a:lnTo>
                  <a:lnTo>
                    <a:pt x="182880" y="17780"/>
                  </a:lnTo>
                  <a:lnTo>
                    <a:pt x="176530" y="13970"/>
                  </a:lnTo>
                  <a:lnTo>
                    <a:pt x="168910" y="12700"/>
                  </a:lnTo>
                  <a:lnTo>
                    <a:pt x="157480" y="10160"/>
                  </a:lnTo>
                  <a:lnTo>
                    <a:pt x="144780" y="10160"/>
                  </a:lnTo>
                  <a:lnTo>
                    <a:pt x="130810" y="8890"/>
                  </a:lnTo>
                  <a:lnTo>
                    <a:pt x="116840" y="7620"/>
                  </a:lnTo>
                  <a:lnTo>
                    <a:pt x="104140" y="5080"/>
                  </a:lnTo>
                  <a:lnTo>
                    <a:pt x="91440" y="1270"/>
                  </a:lnTo>
                  <a:lnTo>
                    <a:pt x="80010" y="0"/>
                  </a:lnTo>
                  <a:lnTo>
                    <a:pt x="68580" y="1270"/>
                  </a:lnTo>
                  <a:lnTo>
                    <a:pt x="59690" y="3810"/>
                  </a:lnTo>
                  <a:lnTo>
                    <a:pt x="49530" y="5080"/>
                  </a:lnTo>
                  <a:lnTo>
                    <a:pt x="40640" y="6350"/>
                  </a:lnTo>
                  <a:lnTo>
                    <a:pt x="31750" y="6350"/>
                  </a:lnTo>
                  <a:lnTo>
                    <a:pt x="22860" y="6350"/>
                  </a:lnTo>
                  <a:lnTo>
                    <a:pt x="6350" y="7620"/>
                  </a:lnTo>
                  <a:lnTo>
                    <a:pt x="1270" y="11430"/>
                  </a:lnTo>
                  <a:lnTo>
                    <a:pt x="0" y="19050"/>
                  </a:lnTo>
                  <a:lnTo>
                    <a:pt x="0" y="27940"/>
                  </a:lnTo>
                  <a:lnTo>
                    <a:pt x="5080" y="35560"/>
                  </a:lnTo>
                  <a:lnTo>
                    <a:pt x="12700" y="41910"/>
                  </a:lnTo>
                  <a:lnTo>
                    <a:pt x="21590" y="46990"/>
                  </a:lnTo>
                  <a:lnTo>
                    <a:pt x="34290" y="52070"/>
                  </a:lnTo>
                  <a:lnTo>
                    <a:pt x="49530" y="57150"/>
                  </a:lnTo>
                  <a:lnTo>
                    <a:pt x="67310" y="62230"/>
                  </a:lnTo>
                  <a:lnTo>
                    <a:pt x="99060" y="71120"/>
                  </a:lnTo>
                  <a:lnTo>
                    <a:pt x="113030" y="74930"/>
                  </a:lnTo>
                  <a:lnTo>
                    <a:pt x="123190" y="81280"/>
                  </a:lnTo>
                  <a:lnTo>
                    <a:pt x="132080" y="87630"/>
                  </a:lnTo>
                  <a:lnTo>
                    <a:pt x="139700" y="95250"/>
                  </a:lnTo>
                  <a:lnTo>
                    <a:pt x="148590" y="101600"/>
                  </a:lnTo>
                  <a:lnTo>
                    <a:pt x="158750" y="106680"/>
                  </a:lnTo>
                  <a:lnTo>
                    <a:pt x="170180" y="111760"/>
                  </a:lnTo>
                  <a:lnTo>
                    <a:pt x="176530" y="119380"/>
                  </a:lnTo>
                  <a:lnTo>
                    <a:pt x="181610" y="128270"/>
                  </a:lnTo>
                  <a:lnTo>
                    <a:pt x="185420" y="139700"/>
                  </a:lnTo>
                  <a:lnTo>
                    <a:pt x="182880" y="148590"/>
                  </a:lnTo>
                  <a:lnTo>
                    <a:pt x="177800" y="158750"/>
                  </a:lnTo>
                  <a:lnTo>
                    <a:pt x="170180" y="167640"/>
                  </a:lnTo>
                  <a:lnTo>
                    <a:pt x="161290" y="175260"/>
                  </a:lnTo>
                  <a:lnTo>
                    <a:pt x="153670" y="181610"/>
                  </a:lnTo>
                  <a:lnTo>
                    <a:pt x="144780" y="186690"/>
                  </a:lnTo>
                  <a:lnTo>
                    <a:pt x="133350" y="191770"/>
                  </a:lnTo>
                  <a:lnTo>
                    <a:pt x="120650" y="196850"/>
                  </a:lnTo>
                  <a:lnTo>
                    <a:pt x="106680" y="201930"/>
                  </a:lnTo>
                  <a:lnTo>
                    <a:pt x="92710" y="204470"/>
                  </a:lnTo>
                  <a:lnTo>
                    <a:pt x="78740" y="207010"/>
                  </a:lnTo>
                  <a:lnTo>
                    <a:pt x="39370" y="1981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5665470" y="5920740"/>
              <a:ext cx="72391" cy="149861"/>
            </a:xfrm>
            <a:custGeom>
              <a:avLst/>
              <a:gdLst/>
              <a:ahLst/>
              <a:cxnLst/>
              <a:rect l="0" t="0" r="0" b="0"/>
              <a:pathLst>
                <a:path w="72391" h="149861">
                  <a:moveTo>
                    <a:pt x="11430" y="73660"/>
                  </a:moveTo>
                  <a:lnTo>
                    <a:pt x="25400" y="73660"/>
                  </a:lnTo>
                  <a:lnTo>
                    <a:pt x="31750" y="72390"/>
                  </a:lnTo>
                  <a:lnTo>
                    <a:pt x="39370" y="69850"/>
                  </a:lnTo>
                  <a:lnTo>
                    <a:pt x="46990" y="67310"/>
                  </a:lnTo>
                  <a:lnTo>
                    <a:pt x="53340" y="62230"/>
                  </a:lnTo>
                  <a:lnTo>
                    <a:pt x="59690" y="55880"/>
                  </a:lnTo>
                  <a:lnTo>
                    <a:pt x="64770" y="49530"/>
                  </a:lnTo>
                  <a:lnTo>
                    <a:pt x="67310" y="41910"/>
                  </a:lnTo>
                  <a:lnTo>
                    <a:pt x="69850" y="34290"/>
                  </a:lnTo>
                  <a:lnTo>
                    <a:pt x="72390" y="26670"/>
                  </a:lnTo>
                  <a:lnTo>
                    <a:pt x="69850" y="19050"/>
                  </a:lnTo>
                  <a:lnTo>
                    <a:pt x="66040" y="13970"/>
                  </a:lnTo>
                  <a:lnTo>
                    <a:pt x="60960" y="7620"/>
                  </a:lnTo>
                  <a:lnTo>
                    <a:pt x="54610" y="5080"/>
                  </a:lnTo>
                  <a:lnTo>
                    <a:pt x="46990" y="2540"/>
                  </a:lnTo>
                  <a:lnTo>
                    <a:pt x="39370" y="0"/>
                  </a:lnTo>
                  <a:lnTo>
                    <a:pt x="31750" y="2540"/>
                  </a:lnTo>
                  <a:lnTo>
                    <a:pt x="22860" y="6350"/>
                  </a:lnTo>
                  <a:lnTo>
                    <a:pt x="15240" y="11430"/>
                  </a:lnTo>
                  <a:lnTo>
                    <a:pt x="10160" y="17780"/>
                  </a:lnTo>
                  <a:lnTo>
                    <a:pt x="6350" y="25400"/>
                  </a:lnTo>
                  <a:lnTo>
                    <a:pt x="3810" y="33020"/>
                  </a:lnTo>
                  <a:lnTo>
                    <a:pt x="2540" y="41910"/>
                  </a:lnTo>
                  <a:lnTo>
                    <a:pt x="1270" y="53340"/>
                  </a:lnTo>
                  <a:lnTo>
                    <a:pt x="0" y="63500"/>
                  </a:lnTo>
                  <a:lnTo>
                    <a:pt x="1270" y="73660"/>
                  </a:lnTo>
                  <a:lnTo>
                    <a:pt x="2540" y="83820"/>
                  </a:lnTo>
                  <a:lnTo>
                    <a:pt x="6350" y="92710"/>
                  </a:lnTo>
                  <a:lnTo>
                    <a:pt x="8890" y="101600"/>
                  </a:lnTo>
                  <a:lnTo>
                    <a:pt x="12700" y="110490"/>
                  </a:lnTo>
                  <a:lnTo>
                    <a:pt x="16510" y="119380"/>
                  </a:lnTo>
                  <a:lnTo>
                    <a:pt x="20320" y="127000"/>
                  </a:lnTo>
                  <a:lnTo>
                    <a:pt x="24130" y="133350"/>
                  </a:lnTo>
                  <a:lnTo>
                    <a:pt x="36830" y="1498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5789930" y="5957570"/>
              <a:ext cx="166371" cy="119381"/>
            </a:xfrm>
            <a:custGeom>
              <a:avLst/>
              <a:gdLst/>
              <a:ahLst/>
              <a:cxnLst/>
              <a:rect l="0" t="0" r="0" b="0"/>
              <a:pathLst>
                <a:path w="166371" h="119381">
                  <a:moveTo>
                    <a:pt x="102870" y="11430"/>
                  </a:moveTo>
                  <a:lnTo>
                    <a:pt x="109220" y="5080"/>
                  </a:lnTo>
                  <a:lnTo>
                    <a:pt x="105410" y="2540"/>
                  </a:lnTo>
                  <a:lnTo>
                    <a:pt x="97790" y="1270"/>
                  </a:lnTo>
                  <a:lnTo>
                    <a:pt x="86360" y="0"/>
                  </a:lnTo>
                  <a:lnTo>
                    <a:pt x="77470" y="1270"/>
                  </a:lnTo>
                  <a:lnTo>
                    <a:pt x="71120" y="3810"/>
                  </a:lnTo>
                  <a:lnTo>
                    <a:pt x="64770" y="6350"/>
                  </a:lnTo>
                  <a:lnTo>
                    <a:pt x="55880" y="7620"/>
                  </a:lnTo>
                  <a:lnTo>
                    <a:pt x="45720" y="8890"/>
                  </a:lnTo>
                  <a:lnTo>
                    <a:pt x="35560" y="10160"/>
                  </a:lnTo>
                  <a:lnTo>
                    <a:pt x="25400" y="13970"/>
                  </a:lnTo>
                  <a:lnTo>
                    <a:pt x="16510" y="21590"/>
                  </a:lnTo>
                  <a:lnTo>
                    <a:pt x="6350" y="31750"/>
                  </a:lnTo>
                  <a:lnTo>
                    <a:pt x="2540" y="40640"/>
                  </a:lnTo>
                  <a:lnTo>
                    <a:pt x="0" y="49530"/>
                  </a:lnTo>
                  <a:lnTo>
                    <a:pt x="1270" y="57150"/>
                  </a:lnTo>
                  <a:lnTo>
                    <a:pt x="2540" y="66040"/>
                  </a:lnTo>
                  <a:lnTo>
                    <a:pt x="5080" y="74930"/>
                  </a:lnTo>
                  <a:lnTo>
                    <a:pt x="7620" y="83820"/>
                  </a:lnTo>
                  <a:lnTo>
                    <a:pt x="12700" y="90170"/>
                  </a:lnTo>
                  <a:lnTo>
                    <a:pt x="19050" y="96520"/>
                  </a:lnTo>
                  <a:lnTo>
                    <a:pt x="25400" y="101600"/>
                  </a:lnTo>
                  <a:lnTo>
                    <a:pt x="33020" y="105410"/>
                  </a:lnTo>
                  <a:lnTo>
                    <a:pt x="40640" y="107950"/>
                  </a:lnTo>
                  <a:lnTo>
                    <a:pt x="48260" y="109220"/>
                  </a:lnTo>
                  <a:lnTo>
                    <a:pt x="58420" y="111760"/>
                  </a:lnTo>
                  <a:lnTo>
                    <a:pt x="68580" y="115570"/>
                  </a:lnTo>
                  <a:lnTo>
                    <a:pt x="80010" y="119380"/>
                  </a:lnTo>
                  <a:lnTo>
                    <a:pt x="90170" y="119380"/>
                  </a:lnTo>
                  <a:lnTo>
                    <a:pt x="100330" y="119380"/>
                  </a:lnTo>
                  <a:lnTo>
                    <a:pt x="109220" y="116840"/>
                  </a:lnTo>
                  <a:lnTo>
                    <a:pt x="120650" y="115570"/>
                  </a:lnTo>
                  <a:lnTo>
                    <a:pt x="130810" y="114300"/>
                  </a:lnTo>
                  <a:lnTo>
                    <a:pt x="166370" y="1130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5803900" y="5816600"/>
              <a:ext cx="114301" cy="25401"/>
            </a:xfrm>
            <a:custGeom>
              <a:avLst/>
              <a:gdLst/>
              <a:ahLst/>
              <a:cxnLst/>
              <a:rect l="0" t="0" r="0" b="0"/>
              <a:pathLst>
                <a:path w="114301" h="25401">
                  <a:moveTo>
                    <a:pt x="0" y="0"/>
                  </a:moveTo>
                  <a:lnTo>
                    <a:pt x="45720" y="0"/>
                  </a:lnTo>
                  <a:lnTo>
                    <a:pt x="54610" y="1270"/>
                  </a:lnTo>
                  <a:lnTo>
                    <a:pt x="63500" y="3810"/>
                  </a:lnTo>
                  <a:lnTo>
                    <a:pt x="72390" y="6350"/>
                  </a:lnTo>
                  <a:lnTo>
                    <a:pt x="80010" y="10160"/>
                  </a:lnTo>
                  <a:lnTo>
                    <a:pt x="88900" y="13970"/>
                  </a:lnTo>
                  <a:lnTo>
                    <a:pt x="114300" y="25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6019800" y="5727700"/>
              <a:ext cx="12701" cy="139701"/>
            </a:xfrm>
            <a:custGeom>
              <a:avLst/>
              <a:gdLst/>
              <a:ahLst/>
              <a:cxnLst/>
              <a:rect l="0" t="0" r="0" b="0"/>
              <a:pathLst>
                <a:path w="12701" h="139701">
                  <a:moveTo>
                    <a:pt x="12700" y="0"/>
                  </a:moveTo>
                  <a:lnTo>
                    <a:pt x="12700" y="48260"/>
                  </a:lnTo>
                  <a:lnTo>
                    <a:pt x="11430" y="64770"/>
                  </a:lnTo>
                  <a:lnTo>
                    <a:pt x="8890" y="82550"/>
                  </a:lnTo>
                  <a:lnTo>
                    <a:pt x="0" y="139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6197600" y="5998210"/>
              <a:ext cx="127001" cy="21591"/>
            </a:xfrm>
            <a:custGeom>
              <a:avLst/>
              <a:gdLst/>
              <a:ahLst/>
              <a:cxnLst/>
              <a:rect l="0" t="0" r="0" b="0"/>
              <a:pathLst>
                <a:path w="127001" h="21591">
                  <a:moveTo>
                    <a:pt x="0" y="21590"/>
                  </a:moveTo>
                  <a:lnTo>
                    <a:pt x="13970" y="15240"/>
                  </a:lnTo>
                  <a:lnTo>
                    <a:pt x="22860" y="11430"/>
                  </a:lnTo>
                  <a:lnTo>
                    <a:pt x="35560" y="7620"/>
                  </a:lnTo>
                  <a:lnTo>
                    <a:pt x="48260" y="3810"/>
                  </a:lnTo>
                  <a:lnTo>
                    <a:pt x="63500" y="1270"/>
                  </a:lnTo>
                  <a:lnTo>
                    <a:pt x="78740" y="0"/>
                  </a:lnTo>
                  <a:lnTo>
                    <a:pt x="127000" y="88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6172200" y="6096000"/>
              <a:ext cx="139701" cy="25401"/>
            </a:xfrm>
            <a:custGeom>
              <a:avLst/>
              <a:gdLst/>
              <a:ahLst/>
              <a:cxnLst/>
              <a:rect l="0" t="0" r="0" b="0"/>
              <a:pathLst>
                <a:path w="139701" h="25401">
                  <a:moveTo>
                    <a:pt x="0" y="0"/>
                  </a:moveTo>
                  <a:lnTo>
                    <a:pt x="26670" y="0"/>
                  </a:lnTo>
                  <a:lnTo>
                    <a:pt x="44450" y="2540"/>
                  </a:lnTo>
                  <a:lnTo>
                    <a:pt x="66040" y="7620"/>
                  </a:lnTo>
                  <a:lnTo>
                    <a:pt x="139700" y="25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6470650" y="5816600"/>
              <a:ext cx="93981" cy="330201"/>
            </a:xfrm>
            <a:custGeom>
              <a:avLst/>
              <a:gdLst/>
              <a:ahLst/>
              <a:cxnLst/>
              <a:rect l="0" t="0" r="0" b="0"/>
              <a:pathLst>
                <a:path w="93981" h="330201">
                  <a:moveTo>
                    <a:pt x="6350" y="0"/>
                  </a:moveTo>
                  <a:lnTo>
                    <a:pt x="12700" y="13970"/>
                  </a:lnTo>
                  <a:lnTo>
                    <a:pt x="15240" y="25400"/>
                  </a:lnTo>
                  <a:lnTo>
                    <a:pt x="16510" y="43180"/>
                  </a:lnTo>
                  <a:lnTo>
                    <a:pt x="17780" y="78740"/>
                  </a:lnTo>
                  <a:lnTo>
                    <a:pt x="19050" y="102870"/>
                  </a:lnTo>
                  <a:lnTo>
                    <a:pt x="19050" y="153670"/>
                  </a:lnTo>
                  <a:lnTo>
                    <a:pt x="17780" y="173990"/>
                  </a:lnTo>
                  <a:lnTo>
                    <a:pt x="15240" y="196850"/>
                  </a:lnTo>
                  <a:lnTo>
                    <a:pt x="12700" y="219710"/>
                  </a:lnTo>
                  <a:lnTo>
                    <a:pt x="8890" y="238760"/>
                  </a:lnTo>
                  <a:lnTo>
                    <a:pt x="5080" y="254000"/>
                  </a:lnTo>
                  <a:lnTo>
                    <a:pt x="1270" y="266700"/>
                  </a:lnTo>
                  <a:lnTo>
                    <a:pt x="0" y="271780"/>
                  </a:lnTo>
                  <a:lnTo>
                    <a:pt x="1270" y="273050"/>
                  </a:lnTo>
                  <a:lnTo>
                    <a:pt x="2540" y="270510"/>
                  </a:lnTo>
                  <a:lnTo>
                    <a:pt x="6350" y="264160"/>
                  </a:lnTo>
                  <a:lnTo>
                    <a:pt x="19050" y="241300"/>
                  </a:lnTo>
                  <a:lnTo>
                    <a:pt x="41910" y="196850"/>
                  </a:lnTo>
                  <a:lnTo>
                    <a:pt x="49530" y="184150"/>
                  </a:lnTo>
                  <a:lnTo>
                    <a:pt x="57150" y="175260"/>
                  </a:lnTo>
                  <a:lnTo>
                    <a:pt x="66040" y="167640"/>
                  </a:lnTo>
                  <a:lnTo>
                    <a:pt x="72390" y="163830"/>
                  </a:lnTo>
                  <a:lnTo>
                    <a:pt x="78740" y="162560"/>
                  </a:lnTo>
                  <a:lnTo>
                    <a:pt x="83820" y="163830"/>
                  </a:lnTo>
                  <a:lnTo>
                    <a:pt x="87630" y="168910"/>
                  </a:lnTo>
                  <a:lnTo>
                    <a:pt x="90170" y="175260"/>
                  </a:lnTo>
                  <a:lnTo>
                    <a:pt x="91440" y="185420"/>
                  </a:lnTo>
                  <a:lnTo>
                    <a:pt x="92710" y="194310"/>
                  </a:lnTo>
                  <a:lnTo>
                    <a:pt x="93980" y="203200"/>
                  </a:lnTo>
                  <a:lnTo>
                    <a:pt x="93980" y="210820"/>
                  </a:lnTo>
                  <a:lnTo>
                    <a:pt x="92710" y="222250"/>
                  </a:lnTo>
                  <a:lnTo>
                    <a:pt x="91440" y="236220"/>
                  </a:lnTo>
                  <a:lnTo>
                    <a:pt x="82550" y="330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6629400" y="5990590"/>
              <a:ext cx="139701" cy="160021"/>
            </a:xfrm>
            <a:custGeom>
              <a:avLst/>
              <a:gdLst/>
              <a:ahLst/>
              <a:cxnLst/>
              <a:rect l="0" t="0" r="0" b="0"/>
              <a:pathLst>
                <a:path w="139701" h="160021">
                  <a:moveTo>
                    <a:pt x="0" y="92710"/>
                  </a:moveTo>
                  <a:lnTo>
                    <a:pt x="20320" y="86360"/>
                  </a:lnTo>
                  <a:lnTo>
                    <a:pt x="31750" y="81280"/>
                  </a:lnTo>
                  <a:lnTo>
                    <a:pt x="45720" y="74930"/>
                  </a:lnTo>
                  <a:lnTo>
                    <a:pt x="59690" y="68580"/>
                  </a:lnTo>
                  <a:lnTo>
                    <a:pt x="71120" y="62230"/>
                  </a:lnTo>
                  <a:lnTo>
                    <a:pt x="80010" y="57150"/>
                  </a:lnTo>
                  <a:lnTo>
                    <a:pt x="87630" y="52070"/>
                  </a:lnTo>
                  <a:lnTo>
                    <a:pt x="90170" y="44450"/>
                  </a:lnTo>
                  <a:lnTo>
                    <a:pt x="91440" y="35560"/>
                  </a:lnTo>
                  <a:lnTo>
                    <a:pt x="90170" y="24130"/>
                  </a:lnTo>
                  <a:lnTo>
                    <a:pt x="87630" y="16510"/>
                  </a:lnTo>
                  <a:lnTo>
                    <a:pt x="82550" y="8890"/>
                  </a:lnTo>
                  <a:lnTo>
                    <a:pt x="76200" y="3810"/>
                  </a:lnTo>
                  <a:lnTo>
                    <a:pt x="68580" y="0"/>
                  </a:lnTo>
                  <a:lnTo>
                    <a:pt x="60960" y="0"/>
                  </a:lnTo>
                  <a:lnTo>
                    <a:pt x="53340" y="1270"/>
                  </a:lnTo>
                  <a:lnTo>
                    <a:pt x="46990" y="5080"/>
                  </a:lnTo>
                  <a:lnTo>
                    <a:pt x="40640" y="10160"/>
                  </a:lnTo>
                  <a:lnTo>
                    <a:pt x="35560" y="16510"/>
                  </a:lnTo>
                  <a:lnTo>
                    <a:pt x="33020" y="25400"/>
                  </a:lnTo>
                  <a:lnTo>
                    <a:pt x="30480" y="34290"/>
                  </a:lnTo>
                  <a:lnTo>
                    <a:pt x="27940" y="45720"/>
                  </a:lnTo>
                  <a:lnTo>
                    <a:pt x="29210" y="55880"/>
                  </a:lnTo>
                  <a:lnTo>
                    <a:pt x="30480" y="64770"/>
                  </a:lnTo>
                  <a:lnTo>
                    <a:pt x="33020" y="74930"/>
                  </a:lnTo>
                  <a:lnTo>
                    <a:pt x="39370" y="95250"/>
                  </a:lnTo>
                  <a:lnTo>
                    <a:pt x="43180" y="107950"/>
                  </a:lnTo>
                  <a:lnTo>
                    <a:pt x="49530" y="118110"/>
                  </a:lnTo>
                  <a:lnTo>
                    <a:pt x="58420" y="128270"/>
                  </a:lnTo>
                  <a:lnTo>
                    <a:pt x="83820" y="151130"/>
                  </a:lnTo>
                  <a:lnTo>
                    <a:pt x="90170" y="157480"/>
                  </a:lnTo>
                  <a:lnTo>
                    <a:pt x="96520" y="160020"/>
                  </a:lnTo>
                  <a:lnTo>
                    <a:pt x="104140" y="160020"/>
                  </a:lnTo>
                  <a:lnTo>
                    <a:pt x="139700" y="1562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6781800" y="6037580"/>
              <a:ext cx="88901" cy="99061"/>
            </a:xfrm>
            <a:custGeom>
              <a:avLst/>
              <a:gdLst/>
              <a:ahLst/>
              <a:cxnLst/>
              <a:rect l="0" t="0" r="0" b="0"/>
              <a:pathLst>
                <a:path w="88901" h="99061">
                  <a:moveTo>
                    <a:pt x="25400" y="7620"/>
                  </a:moveTo>
                  <a:lnTo>
                    <a:pt x="19050" y="21590"/>
                  </a:lnTo>
                  <a:lnTo>
                    <a:pt x="16510" y="27940"/>
                  </a:lnTo>
                  <a:lnTo>
                    <a:pt x="15240" y="35560"/>
                  </a:lnTo>
                  <a:lnTo>
                    <a:pt x="13970" y="43180"/>
                  </a:lnTo>
                  <a:lnTo>
                    <a:pt x="13970" y="54610"/>
                  </a:lnTo>
                  <a:lnTo>
                    <a:pt x="12700" y="87630"/>
                  </a:lnTo>
                  <a:lnTo>
                    <a:pt x="11430" y="96520"/>
                  </a:lnTo>
                  <a:lnTo>
                    <a:pt x="8890" y="99060"/>
                  </a:lnTo>
                  <a:lnTo>
                    <a:pt x="6350" y="97790"/>
                  </a:lnTo>
                  <a:lnTo>
                    <a:pt x="3810" y="93980"/>
                  </a:lnTo>
                  <a:lnTo>
                    <a:pt x="2540" y="86360"/>
                  </a:lnTo>
                  <a:lnTo>
                    <a:pt x="1270" y="76200"/>
                  </a:lnTo>
                  <a:lnTo>
                    <a:pt x="1270" y="66040"/>
                  </a:lnTo>
                  <a:lnTo>
                    <a:pt x="0" y="43180"/>
                  </a:lnTo>
                  <a:lnTo>
                    <a:pt x="1270" y="33020"/>
                  </a:lnTo>
                  <a:lnTo>
                    <a:pt x="3810" y="22860"/>
                  </a:lnTo>
                  <a:lnTo>
                    <a:pt x="6350" y="13970"/>
                  </a:lnTo>
                  <a:lnTo>
                    <a:pt x="12700" y="7620"/>
                  </a:lnTo>
                  <a:lnTo>
                    <a:pt x="21590" y="3810"/>
                  </a:lnTo>
                  <a:lnTo>
                    <a:pt x="31750" y="0"/>
                  </a:lnTo>
                  <a:lnTo>
                    <a:pt x="39370" y="0"/>
                  </a:lnTo>
                  <a:lnTo>
                    <a:pt x="45720" y="1270"/>
                  </a:lnTo>
                  <a:lnTo>
                    <a:pt x="52070" y="3810"/>
                  </a:lnTo>
                  <a:lnTo>
                    <a:pt x="58420" y="6350"/>
                  </a:lnTo>
                  <a:lnTo>
                    <a:pt x="66040" y="8890"/>
                  </a:lnTo>
                  <a:lnTo>
                    <a:pt x="88900" y="330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6946900" y="5892800"/>
              <a:ext cx="50801" cy="304801"/>
            </a:xfrm>
            <a:custGeom>
              <a:avLst/>
              <a:gdLst/>
              <a:ahLst/>
              <a:cxnLst/>
              <a:rect l="0" t="0" r="0" b="0"/>
              <a:pathLst>
                <a:path w="50801" h="304801">
                  <a:moveTo>
                    <a:pt x="50800" y="0"/>
                  </a:moveTo>
                  <a:lnTo>
                    <a:pt x="50800" y="48260"/>
                  </a:lnTo>
                  <a:lnTo>
                    <a:pt x="49530" y="63500"/>
                  </a:lnTo>
                  <a:lnTo>
                    <a:pt x="46990" y="78740"/>
                  </a:lnTo>
                  <a:lnTo>
                    <a:pt x="44450" y="95250"/>
                  </a:lnTo>
                  <a:lnTo>
                    <a:pt x="40640" y="107950"/>
                  </a:lnTo>
                  <a:lnTo>
                    <a:pt x="36830" y="120650"/>
                  </a:lnTo>
                  <a:lnTo>
                    <a:pt x="33020" y="130810"/>
                  </a:lnTo>
                  <a:lnTo>
                    <a:pt x="27940" y="154940"/>
                  </a:lnTo>
                  <a:lnTo>
                    <a:pt x="0" y="304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6870700" y="5991860"/>
              <a:ext cx="114301" cy="53341"/>
            </a:xfrm>
            <a:custGeom>
              <a:avLst/>
              <a:gdLst/>
              <a:ahLst/>
              <a:cxnLst/>
              <a:rect l="0" t="0" r="0" b="0"/>
              <a:pathLst>
                <a:path w="114301" h="53341">
                  <a:moveTo>
                    <a:pt x="0" y="15240"/>
                  </a:moveTo>
                  <a:lnTo>
                    <a:pt x="20320" y="1270"/>
                  </a:lnTo>
                  <a:lnTo>
                    <a:pt x="27940" y="0"/>
                  </a:lnTo>
                  <a:lnTo>
                    <a:pt x="34290" y="2540"/>
                  </a:lnTo>
                  <a:lnTo>
                    <a:pt x="39370" y="6350"/>
                  </a:lnTo>
                  <a:lnTo>
                    <a:pt x="57150" y="19050"/>
                  </a:lnTo>
                  <a:lnTo>
                    <a:pt x="67310" y="26670"/>
                  </a:lnTo>
                  <a:lnTo>
                    <a:pt x="76200" y="33020"/>
                  </a:lnTo>
                  <a:lnTo>
                    <a:pt x="83820" y="38100"/>
                  </a:lnTo>
                  <a:lnTo>
                    <a:pt x="114300" y="5334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7048500" y="6035040"/>
              <a:ext cx="203201" cy="200661"/>
            </a:xfrm>
            <a:custGeom>
              <a:avLst/>
              <a:gdLst/>
              <a:ahLst/>
              <a:cxnLst/>
              <a:rect l="0" t="0" r="0" b="0"/>
              <a:pathLst>
                <a:path w="203201" h="200661">
                  <a:moveTo>
                    <a:pt x="0" y="22860"/>
                  </a:moveTo>
                  <a:lnTo>
                    <a:pt x="13970" y="16510"/>
                  </a:lnTo>
                  <a:lnTo>
                    <a:pt x="21590" y="12700"/>
                  </a:lnTo>
                  <a:lnTo>
                    <a:pt x="31750" y="8890"/>
                  </a:lnTo>
                  <a:lnTo>
                    <a:pt x="41910" y="5080"/>
                  </a:lnTo>
                  <a:lnTo>
                    <a:pt x="52070" y="2540"/>
                  </a:lnTo>
                  <a:lnTo>
                    <a:pt x="60960" y="1270"/>
                  </a:lnTo>
                  <a:lnTo>
                    <a:pt x="71120" y="0"/>
                  </a:lnTo>
                  <a:lnTo>
                    <a:pt x="80010" y="0"/>
                  </a:lnTo>
                  <a:lnTo>
                    <a:pt x="88900" y="2540"/>
                  </a:lnTo>
                  <a:lnTo>
                    <a:pt x="96520" y="5080"/>
                  </a:lnTo>
                  <a:lnTo>
                    <a:pt x="101600" y="11430"/>
                  </a:lnTo>
                  <a:lnTo>
                    <a:pt x="102870" y="19050"/>
                  </a:lnTo>
                  <a:lnTo>
                    <a:pt x="102870" y="29210"/>
                  </a:lnTo>
                  <a:lnTo>
                    <a:pt x="99060" y="39370"/>
                  </a:lnTo>
                  <a:lnTo>
                    <a:pt x="93980" y="50800"/>
                  </a:lnTo>
                  <a:lnTo>
                    <a:pt x="88900" y="62230"/>
                  </a:lnTo>
                  <a:lnTo>
                    <a:pt x="81280" y="73660"/>
                  </a:lnTo>
                  <a:lnTo>
                    <a:pt x="73660" y="83820"/>
                  </a:lnTo>
                  <a:lnTo>
                    <a:pt x="66040" y="92710"/>
                  </a:lnTo>
                  <a:lnTo>
                    <a:pt x="58420" y="102870"/>
                  </a:lnTo>
                  <a:lnTo>
                    <a:pt x="41910" y="127000"/>
                  </a:lnTo>
                  <a:lnTo>
                    <a:pt x="39370" y="137160"/>
                  </a:lnTo>
                  <a:lnTo>
                    <a:pt x="40640" y="147320"/>
                  </a:lnTo>
                  <a:lnTo>
                    <a:pt x="43180" y="156210"/>
                  </a:lnTo>
                  <a:lnTo>
                    <a:pt x="50800" y="162560"/>
                  </a:lnTo>
                  <a:lnTo>
                    <a:pt x="58420" y="166370"/>
                  </a:lnTo>
                  <a:lnTo>
                    <a:pt x="68580" y="170180"/>
                  </a:lnTo>
                  <a:lnTo>
                    <a:pt x="77470" y="171450"/>
                  </a:lnTo>
                  <a:lnTo>
                    <a:pt x="83820" y="172720"/>
                  </a:lnTo>
                  <a:lnTo>
                    <a:pt x="90170" y="173990"/>
                  </a:lnTo>
                  <a:lnTo>
                    <a:pt x="97790" y="173990"/>
                  </a:lnTo>
                  <a:lnTo>
                    <a:pt x="107950" y="173990"/>
                  </a:lnTo>
                  <a:lnTo>
                    <a:pt x="118110" y="175260"/>
                  </a:lnTo>
                  <a:lnTo>
                    <a:pt x="132080" y="177800"/>
                  </a:lnTo>
                  <a:lnTo>
                    <a:pt x="148590" y="182880"/>
                  </a:lnTo>
                  <a:lnTo>
                    <a:pt x="203200" y="2006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7315200" y="6027420"/>
              <a:ext cx="171451" cy="144781"/>
            </a:xfrm>
            <a:custGeom>
              <a:avLst/>
              <a:gdLst/>
              <a:ahLst/>
              <a:cxnLst/>
              <a:rect l="0" t="0" r="0" b="0"/>
              <a:pathLst>
                <a:path w="171451" h="144781">
                  <a:moveTo>
                    <a:pt x="0" y="81280"/>
                  </a:moveTo>
                  <a:lnTo>
                    <a:pt x="13970" y="74930"/>
                  </a:lnTo>
                  <a:lnTo>
                    <a:pt x="20320" y="72390"/>
                  </a:lnTo>
                  <a:lnTo>
                    <a:pt x="27940" y="71120"/>
                  </a:lnTo>
                  <a:lnTo>
                    <a:pt x="35560" y="69850"/>
                  </a:lnTo>
                  <a:lnTo>
                    <a:pt x="45720" y="69850"/>
                  </a:lnTo>
                  <a:lnTo>
                    <a:pt x="73660" y="68580"/>
                  </a:lnTo>
                  <a:lnTo>
                    <a:pt x="127000" y="68580"/>
                  </a:lnTo>
                  <a:lnTo>
                    <a:pt x="137160" y="67310"/>
                  </a:lnTo>
                  <a:lnTo>
                    <a:pt x="140970" y="64770"/>
                  </a:lnTo>
                  <a:lnTo>
                    <a:pt x="139700" y="62230"/>
                  </a:lnTo>
                  <a:lnTo>
                    <a:pt x="137160" y="57150"/>
                  </a:lnTo>
                  <a:lnTo>
                    <a:pt x="132080" y="50800"/>
                  </a:lnTo>
                  <a:lnTo>
                    <a:pt x="127000" y="44450"/>
                  </a:lnTo>
                  <a:lnTo>
                    <a:pt x="119380" y="38100"/>
                  </a:lnTo>
                  <a:lnTo>
                    <a:pt x="111760" y="33020"/>
                  </a:lnTo>
                  <a:lnTo>
                    <a:pt x="104140" y="27940"/>
                  </a:lnTo>
                  <a:lnTo>
                    <a:pt x="93980" y="22860"/>
                  </a:lnTo>
                  <a:lnTo>
                    <a:pt x="81280" y="19050"/>
                  </a:lnTo>
                  <a:lnTo>
                    <a:pt x="66040" y="13970"/>
                  </a:lnTo>
                  <a:lnTo>
                    <a:pt x="66040" y="10160"/>
                  </a:lnTo>
                  <a:lnTo>
                    <a:pt x="73660" y="5080"/>
                  </a:lnTo>
                  <a:lnTo>
                    <a:pt x="86360" y="1270"/>
                  </a:lnTo>
                  <a:lnTo>
                    <a:pt x="104140" y="0"/>
                  </a:lnTo>
                  <a:lnTo>
                    <a:pt x="124460" y="0"/>
                  </a:lnTo>
                  <a:lnTo>
                    <a:pt x="146050" y="1270"/>
                  </a:lnTo>
                  <a:lnTo>
                    <a:pt x="160020" y="8890"/>
                  </a:lnTo>
                  <a:lnTo>
                    <a:pt x="167640" y="19050"/>
                  </a:lnTo>
                  <a:lnTo>
                    <a:pt x="170180" y="30480"/>
                  </a:lnTo>
                  <a:lnTo>
                    <a:pt x="171450" y="46990"/>
                  </a:lnTo>
                  <a:lnTo>
                    <a:pt x="171450" y="63500"/>
                  </a:lnTo>
                  <a:lnTo>
                    <a:pt x="168910" y="82550"/>
                  </a:lnTo>
                  <a:lnTo>
                    <a:pt x="166370" y="96520"/>
                  </a:lnTo>
                  <a:lnTo>
                    <a:pt x="162560" y="106680"/>
                  </a:lnTo>
                  <a:lnTo>
                    <a:pt x="152400" y="1447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7594600" y="5791200"/>
              <a:ext cx="101601" cy="381001"/>
            </a:xfrm>
            <a:custGeom>
              <a:avLst/>
              <a:gdLst/>
              <a:ahLst/>
              <a:cxnLst/>
              <a:rect l="0" t="0" r="0" b="0"/>
              <a:pathLst>
                <a:path w="101601" h="381001">
                  <a:moveTo>
                    <a:pt x="0" y="0"/>
                  </a:moveTo>
                  <a:lnTo>
                    <a:pt x="6350" y="6350"/>
                  </a:lnTo>
                  <a:lnTo>
                    <a:pt x="10160" y="11430"/>
                  </a:lnTo>
                  <a:lnTo>
                    <a:pt x="13970" y="17780"/>
                  </a:lnTo>
                  <a:lnTo>
                    <a:pt x="17780" y="24130"/>
                  </a:lnTo>
                  <a:lnTo>
                    <a:pt x="19050" y="31750"/>
                  </a:lnTo>
                  <a:lnTo>
                    <a:pt x="17780" y="39370"/>
                  </a:lnTo>
                  <a:lnTo>
                    <a:pt x="16510" y="46990"/>
                  </a:lnTo>
                  <a:lnTo>
                    <a:pt x="15240" y="58420"/>
                  </a:lnTo>
                  <a:lnTo>
                    <a:pt x="13970" y="71120"/>
                  </a:lnTo>
                  <a:lnTo>
                    <a:pt x="13970" y="86360"/>
                  </a:lnTo>
                  <a:lnTo>
                    <a:pt x="8890" y="139700"/>
                  </a:lnTo>
                  <a:lnTo>
                    <a:pt x="6350" y="172720"/>
                  </a:lnTo>
                  <a:lnTo>
                    <a:pt x="3810" y="203200"/>
                  </a:lnTo>
                  <a:lnTo>
                    <a:pt x="2540" y="229870"/>
                  </a:lnTo>
                  <a:lnTo>
                    <a:pt x="1270" y="275590"/>
                  </a:lnTo>
                  <a:lnTo>
                    <a:pt x="0" y="309880"/>
                  </a:lnTo>
                  <a:lnTo>
                    <a:pt x="1270" y="318770"/>
                  </a:lnTo>
                  <a:lnTo>
                    <a:pt x="3810" y="321310"/>
                  </a:lnTo>
                  <a:lnTo>
                    <a:pt x="6350" y="320040"/>
                  </a:lnTo>
                  <a:lnTo>
                    <a:pt x="10160" y="313690"/>
                  </a:lnTo>
                  <a:lnTo>
                    <a:pt x="13970" y="303530"/>
                  </a:lnTo>
                  <a:lnTo>
                    <a:pt x="17780" y="290830"/>
                  </a:lnTo>
                  <a:lnTo>
                    <a:pt x="22860" y="280670"/>
                  </a:lnTo>
                  <a:lnTo>
                    <a:pt x="29210" y="270510"/>
                  </a:lnTo>
                  <a:lnTo>
                    <a:pt x="36830" y="260350"/>
                  </a:lnTo>
                  <a:lnTo>
                    <a:pt x="43180" y="252730"/>
                  </a:lnTo>
                  <a:lnTo>
                    <a:pt x="48260" y="246380"/>
                  </a:lnTo>
                  <a:lnTo>
                    <a:pt x="53340" y="240030"/>
                  </a:lnTo>
                  <a:lnTo>
                    <a:pt x="60960" y="237490"/>
                  </a:lnTo>
                  <a:lnTo>
                    <a:pt x="69850" y="237490"/>
                  </a:lnTo>
                  <a:lnTo>
                    <a:pt x="81280" y="238760"/>
                  </a:lnTo>
                  <a:lnTo>
                    <a:pt x="86360" y="241300"/>
                  </a:lnTo>
                  <a:lnTo>
                    <a:pt x="88900" y="243840"/>
                  </a:lnTo>
                  <a:lnTo>
                    <a:pt x="88900" y="247650"/>
                  </a:lnTo>
                  <a:lnTo>
                    <a:pt x="90170" y="252730"/>
                  </a:lnTo>
                  <a:lnTo>
                    <a:pt x="92710" y="259080"/>
                  </a:lnTo>
                  <a:lnTo>
                    <a:pt x="95250" y="265430"/>
                  </a:lnTo>
                  <a:lnTo>
                    <a:pt x="97790" y="279400"/>
                  </a:lnTo>
                  <a:lnTo>
                    <a:pt x="99060" y="299720"/>
                  </a:lnTo>
                  <a:lnTo>
                    <a:pt x="101600" y="381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7772400" y="5854700"/>
              <a:ext cx="50801" cy="304801"/>
            </a:xfrm>
            <a:custGeom>
              <a:avLst/>
              <a:gdLst/>
              <a:ahLst/>
              <a:cxnLst/>
              <a:rect l="0" t="0" r="0" b="0"/>
              <a:pathLst>
                <a:path w="50801" h="304801">
                  <a:moveTo>
                    <a:pt x="50800" y="0"/>
                  </a:moveTo>
                  <a:lnTo>
                    <a:pt x="44450" y="13970"/>
                  </a:lnTo>
                  <a:lnTo>
                    <a:pt x="41910" y="22860"/>
                  </a:lnTo>
                  <a:lnTo>
                    <a:pt x="40640" y="35560"/>
                  </a:lnTo>
                  <a:lnTo>
                    <a:pt x="39370" y="48260"/>
                  </a:lnTo>
                  <a:lnTo>
                    <a:pt x="38100" y="62230"/>
                  </a:lnTo>
                  <a:lnTo>
                    <a:pt x="35560" y="74930"/>
                  </a:lnTo>
                  <a:lnTo>
                    <a:pt x="31750" y="88900"/>
                  </a:lnTo>
                  <a:lnTo>
                    <a:pt x="29210" y="100330"/>
                  </a:lnTo>
                  <a:lnTo>
                    <a:pt x="27940" y="110490"/>
                  </a:lnTo>
                  <a:lnTo>
                    <a:pt x="27940" y="120650"/>
                  </a:lnTo>
                  <a:lnTo>
                    <a:pt x="25400" y="129540"/>
                  </a:lnTo>
                  <a:lnTo>
                    <a:pt x="22860" y="138430"/>
                  </a:lnTo>
                  <a:lnTo>
                    <a:pt x="19050" y="147320"/>
                  </a:lnTo>
                  <a:lnTo>
                    <a:pt x="15240" y="160020"/>
                  </a:lnTo>
                  <a:lnTo>
                    <a:pt x="11430" y="176530"/>
                  </a:lnTo>
                  <a:lnTo>
                    <a:pt x="7620" y="193040"/>
                  </a:lnTo>
                  <a:lnTo>
                    <a:pt x="5080" y="213360"/>
                  </a:lnTo>
                  <a:lnTo>
                    <a:pt x="3810" y="236220"/>
                  </a:lnTo>
                  <a:lnTo>
                    <a:pt x="0" y="304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7721600" y="5977890"/>
              <a:ext cx="114301" cy="41911"/>
            </a:xfrm>
            <a:custGeom>
              <a:avLst/>
              <a:gdLst/>
              <a:ahLst/>
              <a:cxnLst/>
              <a:rect l="0" t="0" r="0" b="0"/>
              <a:pathLst>
                <a:path w="114301" h="41911">
                  <a:moveTo>
                    <a:pt x="0" y="41910"/>
                  </a:moveTo>
                  <a:lnTo>
                    <a:pt x="0" y="21590"/>
                  </a:lnTo>
                  <a:lnTo>
                    <a:pt x="1270" y="13970"/>
                  </a:lnTo>
                  <a:lnTo>
                    <a:pt x="3810" y="7620"/>
                  </a:lnTo>
                  <a:lnTo>
                    <a:pt x="6350" y="2540"/>
                  </a:lnTo>
                  <a:lnTo>
                    <a:pt x="13970" y="0"/>
                  </a:lnTo>
                  <a:lnTo>
                    <a:pt x="25400" y="0"/>
                  </a:lnTo>
                  <a:lnTo>
                    <a:pt x="38100" y="1270"/>
                  </a:lnTo>
                  <a:lnTo>
                    <a:pt x="49530" y="3810"/>
                  </a:lnTo>
                  <a:lnTo>
                    <a:pt x="59690" y="6350"/>
                  </a:lnTo>
                  <a:lnTo>
                    <a:pt x="69850" y="10160"/>
                  </a:lnTo>
                  <a:lnTo>
                    <a:pt x="78740" y="13970"/>
                  </a:lnTo>
                  <a:lnTo>
                    <a:pt x="87630" y="17780"/>
                  </a:lnTo>
                  <a:lnTo>
                    <a:pt x="114300" y="292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7840980" y="6032500"/>
              <a:ext cx="147321" cy="189231"/>
            </a:xfrm>
            <a:custGeom>
              <a:avLst/>
              <a:gdLst/>
              <a:ahLst/>
              <a:cxnLst/>
              <a:rect l="0" t="0" r="0" b="0"/>
              <a:pathLst>
                <a:path w="147321" h="189231">
                  <a:moveTo>
                    <a:pt x="33020" y="12700"/>
                  </a:moveTo>
                  <a:lnTo>
                    <a:pt x="46990" y="6350"/>
                  </a:lnTo>
                  <a:lnTo>
                    <a:pt x="53340" y="3810"/>
                  </a:lnTo>
                  <a:lnTo>
                    <a:pt x="60960" y="2540"/>
                  </a:lnTo>
                  <a:lnTo>
                    <a:pt x="68580" y="1270"/>
                  </a:lnTo>
                  <a:lnTo>
                    <a:pt x="78740" y="1270"/>
                  </a:lnTo>
                  <a:lnTo>
                    <a:pt x="106680" y="0"/>
                  </a:lnTo>
                  <a:lnTo>
                    <a:pt x="139700" y="0"/>
                  </a:lnTo>
                  <a:lnTo>
                    <a:pt x="143510" y="2540"/>
                  </a:lnTo>
                  <a:lnTo>
                    <a:pt x="143510" y="7620"/>
                  </a:lnTo>
                  <a:lnTo>
                    <a:pt x="129540" y="35560"/>
                  </a:lnTo>
                  <a:lnTo>
                    <a:pt x="125730" y="41910"/>
                  </a:lnTo>
                  <a:lnTo>
                    <a:pt x="121920" y="48260"/>
                  </a:lnTo>
                  <a:lnTo>
                    <a:pt x="116840" y="53340"/>
                  </a:lnTo>
                  <a:lnTo>
                    <a:pt x="109220" y="62230"/>
                  </a:lnTo>
                  <a:lnTo>
                    <a:pt x="85090" y="87630"/>
                  </a:lnTo>
                  <a:lnTo>
                    <a:pt x="74930" y="99060"/>
                  </a:lnTo>
                  <a:lnTo>
                    <a:pt x="66040" y="109220"/>
                  </a:lnTo>
                  <a:lnTo>
                    <a:pt x="59690" y="119380"/>
                  </a:lnTo>
                  <a:lnTo>
                    <a:pt x="52070" y="129540"/>
                  </a:lnTo>
                  <a:lnTo>
                    <a:pt x="44450" y="138430"/>
                  </a:lnTo>
                  <a:lnTo>
                    <a:pt x="36830" y="147320"/>
                  </a:lnTo>
                  <a:lnTo>
                    <a:pt x="27940" y="154940"/>
                  </a:lnTo>
                  <a:lnTo>
                    <a:pt x="20320" y="161290"/>
                  </a:lnTo>
                  <a:lnTo>
                    <a:pt x="11430" y="166370"/>
                  </a:lnTo>
                  <a:lnTo>
                    <a:pt x="6350" y="171450"/>
                  </a:lnTo>
                  <a:lnTo>
                    <a:pt x="2540" y="176530"/>
                  </a:lnTo>
                  <a:lnTo>
                    <a:pt x="0" y="181610"/>
                  </a:lnTo>
                  <a:lnTo>
                    <a:pt x="2540" y="184150"/>
                  </a:lnTo>
                  <a:lnTo>
                    <a:pt x="8890" y="186690"/>
                  </a:lnTo>
                  <a:lnTo>
                    <a:pt x="16510" y="187960"/>
                  </a:lnTo>
                  <a:lnTo>
                    <a:pt x="25400" y="189230"/>
                  </a:lnTo>
                  <a:lnTo>
                    <a:pt x="33020" y="189230"/>
                  </a:lnTo>
                  <a:lnTo>
                    <a:pt x="41910" y="189230"/>
                  </a:lnTo>
                  <a:lnTo>
                    <a:pt x="54610" y="187960"/>
                  </a:lnTo>
                  <a:lnTo>
                    <a:pt x="69850" y="186690"/>
                  </a:lnTo>
                  <a:lnTo>
                    <a:pt x="147320" y="177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5143500" y="152400"/>
            <a:ext cx="339240" cy="4308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200" smtClean="0">
                <a:solidFill>
                  <a:srgbClr val="009300"/>
                </a:solidFill>
                <a:latin typeface="Arial - 30"/>
              </a:rPr>
              <a:t>5</a:t>
            </a:r>
            <a:endParaRPr lang="en-US" sz="2200">
              <a:solidFill>
                <a:srgbClr val="009300"/>
              </a:solidFill>
              <a:latin typeface="Arial - 30"/>
            </a:endParaRPr>
          </a:p>
        </p:txBody>
      </p:sp>
      <p:grpSp>
        <p:nvGrpSpPr>
          <p:cNvPr id="185" name="Group 184"/>
          <p:cNvGrpSpPr/>
          <p:nvPr/>
        </p:nvGrpSpPr>
        <p:grpSpPr>
          <a:xfrm>
            <a:off x="3261995" y="2466823"/>
            <a:ext cx="585249" cy="338086"/>
            <a:chOff x="3261995" y="2466823"/>
            <a:chExt cx="585249" cy="338086"/>
          </a:xfrm>
        </p:grpSpPr>
        <p:sp>
          <p:nvSpPr>
            <p:cNvPr id="183" name="Freeform 182"/>
            <p:cNvSpPr/>
            <p:nvPr/>
          </p:nvSpPr>
          <p:spPr>
            <a:xfrm>
              <a:off x="3261995" y="2469230"/>
              <a:ext cx="246322" cy="230495"/>
            </a:xfrm>
            <a:custGeom>
              <a:avLst/>
              <a:gdLst/>
              <a:ahLst/>
              <a:cxnLst/>
              <a:rect l="0" t="0" r="0" b="0"/>
              <a:pathLst>
                <a:path w="246322" h="230495">
                  <a:moveTo>
                    <a:pt x="164512" y="20126"/>
                  </a:moveTo>
                  <a:lnTo>
                    <a:pt x="145899" y="7717"/>
                  </a:lnTo>
                  <a:lnTo>
                    <a:pt x="103303" y="0"/>
                  </a:lnTo>
                  <a:lnTo>
                    <a:pt x="74976" y="5121"/>
                  </a:lnTo>
                  <a:lnTo>
                    <a:pt x="40590" y="22606"/>
                  </a:lnTo>
                  <a:lnTo>
                    <a:pt x="13953" y="47698"/>
                  </a:lnTo>
                  <a:lnTo>
                    <a:pt x="5704" y="57986"/>
                  </a:lnTo>
                  <a:lnTo>
                    <a:pt x="0" y="83268"/>
                  </a:lnTo>
                  <a:lnTo>
                    <a:pt x="298" y="97282"/>
                  </a:lnTo>
                  <a:lnTo>
                    <a:pt x="5690" y="109222"/>
                  </a:lnTo>
                  <a:lnTo>
                    <a:pt x="25533" y="129414"/>
                  </a:lnTo>
                  <a:lnTo>
                    <a:pt x="51666" y="140119"/>
                  </a:lnTo>
                  <a:lnTo>
                    <a:pt x="79297" y="143579"/>
                  </a:lnTo>
                  <a:lnTo>
                    <a:pt x="104563" y="140788"/>
                  </a:lnTo>
                  <a:lnTo>
                    <a:pt x="125315" y="128293"/>
                  </a:lnTo>
                  <a:lnTo>
                    <a:pt x="134485" y="119507"/>
                  </a:lnTo>
                  <a:lnTo>
                    <a:pt x="141896" y="118844"/>
                  </a:lnTo>
                  <a:lnTo>
                    <a:pt x="148136" y="123597"/>
                  </a:lnTo>
                  <a:lnTo>
                    <a:pt x="182315" y="180105"/>
                  </a:lnTo>
                  <a:lnTo>
                    <a:pt x="220692" y="213855"/>
                  </a:lnTo>
                  <a:lnTo>
                    <a:pt x="246321" y="23049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3578439" y="2466823"/>
              <a:ext cx="268805" cy="338086"/>
            </a:xfrm>
            <a:custGeom>
              <a:avLst/>
              <a:gdLst/>
              <a:ahLst/>
              <a:cxnLst/>
              <a:rect l="0" t="0" r="0" b="0"/>
              <a:pathLst>
                <a:path w="268805" h="338086">
                  <a:moveTo>
                    <a:pt x="0" y="22533"/>
                  </a:moveTo>
                  <a:lnTo>
                    <a:pt x="16176" y="76848"/>
                  </a:lnTo>
                  <a:lnTo>
                    <a:pt x="29466" y="126496"/>
                  </a:lnTo>
                  <a:lnTo>
                    <a:pt x="40160" y="189807"/>
                  </a:lnTo>
                  <a:lnTo>
                    <a:pt x="43655" y="195082"/>
                  </a:lnTo>
                  <a:lnTo>
                    <a:pt x="47283" y="193404"/>
                  </a:lnTo>
                  <a:lnTo>
                    <a:pt x="54778" y="176389"/>
                  </a:lnTo>
                  <a:lnTo>
                    <a:pt x="70170" y="119488"/>
                  </a:lnTo>
                  <a:lnTo>
                    <a:pt x="85715" y="63760"/>
                  </a:lnTo>
                  <a:lnTo>
                    <a:pt x="97396" y="24360"/>
                  </a:lnTo>
                  <a:lnTo>
                    <a:pt x="103887" y="14661"/>
                  </a:lnTo>
                  <a:lnTo>
                    <a:pt x="121489" y="421"/>
                  </a:lnTo>
                  <a:lnTo>
                    <a:pt x="130338" y="0"/>
                  </a:lnTo>
                  <a:lnTo>
                    <a:pt x="138835" y="3615"/>
                  </a:lnTo>
                  <a:lnTo>
                    <a:pt x="147097" y="9921"/>
                  </a:lnTo>
                  <a:lnTo>
                    <a:pt x="171133" y="49817"/>
                  </a:lnTo>
                  <a:lnTo>
                    <a:pt x="194703" y="108964"/>
                  </a:lnTo>
                  <a:lnTo>
                    <a:pt x="216604" y="170761"/>
                  </a:lnTo>
                  <a:lnTo>
                    <a:pt x="233435" y="223945"/>
                  </a:lnTo>
                  <a:lnTo>
                    <a:pt x="249265" y="277880"/>
                  </a:lnTo>
                  <a:lnTo>
                    <a:pt x="268804" y="33808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6" name="TextBox 185"/>
          <p:cNvSpPr txBox="1"/>
          <p:nvPr/>
        </p:nvSpPr>
        <p:spPr>
          <a:xfrm>
            <a:off x="9791700" y="0"/>
            <a:ext cx="381273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4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cxnSp>
        <p:nvCxnSpPr>
          <p:cNvPr id="187" name="Straight Connector 186"/>
          <p:cNvCxnSpPr/>
          <p:nvPr/>
        </p:nvCxnSpPr>
        <p:spPr>
          <a:xfrm>
            <a:off x="3568192" y="1544955"/>
            <a:ext cx="0" cy="353187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114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739140" y="279400"/>
            <a:ext cx="8455661" cy="651511"/>
            <a:chOff x="739140" y="279400"/>
            <a:chExt cx="8455661" cy="651511"/>
          </a:xfrm>
        </p:grpSpPr>
        <p:sp>
          <p:nvSpPr>
            <p:cNvPr id="2" name="Freeform 1"/>
            <p:cNvSpPr/>
            <p:nvPr/>
          </p:nvSpPr>
          <p:spPr>
            <a:xfrm>
              <a:off x="739140" y="443230"/>
              <a:ext cx="314961" cy="229871"/>
            </a:xfrm>
            <a:custGeom>
              <a:avLst/>
              <a:gdLst/>
              <a:ahLst/>
              <a:cxnLst/>
              <a:rect l="0" t="0" r="0" b="0"/>
              <a:pathLst>
                <a:path w="314961" h="229871">
                  <a:moveTo>
                    <a:pt x="22860" y="229870"/>
                  </a:moveTo>
                  <a:lnTo>
                    <a:pt x="29210" y="209550"/>
                  </a:lnTo>
                  <a:lnTo>
                    <a:pt x="34290" y="200660"/>
                  </a:lnTo>
                  <a:lnTo>
                    <a:pt x="40640" y="191770"/>
                  </a:lnTo>
                  <a:lnTo>
                    <a:pt x="46990" y="184150"/>
                  </a:lnTo>
                  <a:lnTo>
                    <a:pt x="57150" y="172720"/>
                  </a:lnTo>
                  <a:lnTo>
                    <a:pt x="83820" y="144780"/>
                  </a:lnTo>
                  <a:lnTo>
                    <a:pt x="93980" y="132080"/>
                  </a:lnTo>
                  <a:lnTo>
                    <a:pt x="102870" y="120650"/>
                  </a:lnTo>
                  <a:lnTo>
                    <a:pt x="110490" y="110490"/>
                  </a:lnTo>
                  <a:lnTo>
                    <a:pt x="118110" y="102870"/>
                  </a:lnTo>
                  <a:lnTo>
                    <a:pt x="125730" y="95250"/>
                  </a:lnTo>
                  <a:lnTo>
                    <a:pt x="133350" y="88900"/>
                  </a:lnTo>
                  <a:lnTo>
                    <a:pt x="142240" y="81280"/>
                  </a:lnTo>
                  <a:lnTo>
                    <a:pt x="149860" y="71120"/>
                  </a:lnTo>
                  <a:lnTo>
                    <a:pt x="158750" y="60960"/>
                  </a:lnTo>
                  <a:lnTo>
                    <a:pt x="165100" y="50800"/>
                  </a:lnTo>
                  <a:lnTo>
                    <a:pt x="171450" y="41910"/>
                  </a:lnTo>
                  <a:lnTo>
                    <a:pt x="176530" y="31750"/>
                  </a:lnTo>
                  <a:lnTo>
                    <a:pt x="177800" y="22860"/>
                  </a:lnTo>
                  <a:lnTo>
                    <a:pt x="175260" y="13970"/>
                  </a:lnTo>
                  <a:lnTo>
                    <a:pt x="171450" y="6350"/>
                  </a:lnTo>
                  <a:lnTo>
                    <a:pt x="165100" y="1270"/>
                  </a:lnTo>
                  <a:lnTo>
                    <a:pt x="158750" y="0"/>
                  </a:lnTo>
                  <a:lnTo>
                    <a:pt x="151130" y="0"/>
                  </a:lnTo>
                  <a:lnTo>
                    <a:pt x="140970" y="2540"/>
                  </a:lnTo>
                  <a:lnTo>
                    <a:pt x="128270" y="5080"/>
                  </a:lnTo>
                  <a:lnTo>
                    <a:pt x="114300" y="7620"/>
                  </a:lnTo>
                  <a:lnTo>
                    <a:pt x="104140" y="11430"/>
                  </a:lnTo>
                  <a:lnTo>
                    <a:pt x="95250" y="15240"/>
                  </a:lnTo>
                  <a:lnTo>
                    <a:pt x="87630" y="19050"/>
                  </a:lnTo>
                  <a:lnTo>
                    <a:pt x="77470" y="26670"/>
                  </a:lnTo>
                  <a:lnTo>
                    <a:pt x="64770" y="38100"/>
                  </a:lnTo>
                  <a:lnTo>
                    <a:pt x="31750" y="69850"/>
                  </a:lnTo>
                  <a:lnTo>
                    <a:pt x="24130" y="76200"/>
                  </a:lnTo>
                  <a:lnTo>
                    <a:pt x="17780" y="83820"/>
                  </a:lnTo>
                  <a:lnTo>
                    <a:pt x="12700" y="91440"/>
                  </a:lnTo>
                  <a:lnTo>
                    <a:pt x="7620" y="99060"/>
                  </a:lnTo>
                  <a:lnTo>
                    <a:pt x="3810" y="109220"/>
                  </a:lnTo>
                  <a:lnTo>
                    <a:pt x="2540" y="119380"/>
                  </a:lnTo>
                  <a:lnTo>
                    <a:pt x="0" y="130810"/>
                  </a:lnTo>
                  <a:lnTo>
                    <a:pt x="1270" y="140970"/>
                  </a:lnTo>
                  <a:lnTo>
                    <a:pt x="2540" y="151130"/>
                  </a:lnTo>
                  <a:lnTo>
                    <a:pt x="5080" y="160020"/>
                  </a:lnTo>
                  <a:lnTo>
                    <a:pt x="10160" y="167640"/>
                  </a:lnTo>
                  <a:lnTo>
                    <a:pt x="15240" y="173990"/>
                  </a:lnTo>
                  <a:lnTo>
                    <a:pt x="21590" y="180340"/>
                  </a:lnTo>
                  <a:lnTo>
                    <a:pt x="29210" y="185420"/>
                  </a:lnTo>
                  <a:lnTo>
                    <a:pt x="36830" y="190500"/>
                  </a:lnTo>
                  <a:lnTo>
                    <a:pt x="44450" y="195580"/>
                  </a:lnTo>
                  <a:lnTo>
                    <a:pt x="54610" y="199390"/>
                  </a:lnTo>
                  <a:lnTo>
                    <a:pt x="64770" y="204470"/>
                  </a:lnTo>
                  <a:lnTo>
                    <a:pt x="76200" y="208280"/>
                  </a:lnTo>
                  <a:lnTo>
                    <a:pt x="92710" y="210820"/>
                  </a:lnTo>
                  <a:lnTo>
                    <a:pt x="111760" y="213360"/>
                  </a:lnTo>
                  <a:lnTo>
                    <a:pt x="133350" y="214630"/>
                  </a:lnTo>
                  <a:lnTo>
                    <a:pt x="151130" y="217170"/>
                  </a:lnTo>
                  <a:lnTo>
                    <a:pt x="167640" y="219710"/>
                  </a:lnTo>
                  <a:lnTo>
                    <a:pt x="182880" y="223520"/>
                  </a:lnTo>
                  <a:lnTo>
                    <a:pt x="196850" y="224790"/>
                  </a:lnTo>
                  <a:lnTo>
                    <a:pt x="210820" y="227330"/>
                  </a:lnTo>
                  <a:lnTo>
                    <a:pt x="224790" y="227330"/>
                  </a:lnTo>
                  <a:lnTo>
                    <a:pt x="238760" y="228600"/>
                  </a:lnTo>
                  <a:lnTo>
                    <a:pt x="314960" y="2298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1117600" y="330200"/>
              <a:ext cx="330201" cy="340361"/>
            </a:xfrm>
            <a:custGeom>
              <a:avLst/>
              <a:gdLst/>
              <a:ahLst/>
              <a:cxnLst/>
              <a:rect l="0" t="0" r="0" b="0"/>
              <a:pathLst>
                <a:path w="330201" h="340361">
                  <a:moveTo>
                    <a:pt x="0" y="0"/>
                  </a:moveTo>
                  <a:lnTo>
                    <a:pt x="0" y="124460"/>
                  </a:lnTo>
                  <a:lnTo>
                    <a:pt x="1270" y="154940"/>
                  </a:lnTo>
                  <a:lnTo>
                    <a:pt x="3810" y="179070"/>
                  </a:lnTo>
                  <a:lnTo>
                    <a:pt x="6350" y="200660"/>
                  </a:lnTo>
                  <a:lnTo>
                    <a:pt x="8890" y="217170"/>
                  </a:lnTo>
                  <a:lnTo>
                    <a:pt x="10160" y="231140"/>
                  </a:lnTo>
                  <a:lnTo>
                    <a:pt x="11430" y="242570"/>
                  </a:lnTo>
                  <a:lnTo>
                    <a:pt x="12700" y="254000"/>
                  </a:lnTo>
                  <a:lnTo>
                    <a:pt x="15240" y="262890"/>
                  </a:lnTo>
                  <a:lnTo>
                    <a:pt x="19050" y="273050"/>
                  </a:lnTo>
                  <a:lnTo>
                    <a:pt x="22860" y="280670"/>
                  </a:lnTo>
                  <a:lnTo>
                    <a:pt x="26670" y="287020"/>
                  </a:lnTo>
                  <a:lnTo>
                    <a:pt x="30480" y="293370"/>
                  </a:lnTo>
                  <a:lnTo>
                    <a:pt x="36830" y="299720"/>
                  </a:lnTo>
                  <a:lnTo>
                    <a:pt x="45720" y="307340"/>
                  </a:lnTo>
                  <a:lnTo>
                    <a:pt x="55880" y="314960"/>
                  </a:lnTo>
                  <a:lnTo>
                    <a:pt x="66040" y="321310"/>
                  </a:lnTo>
                  <a:lnTo>
                    <a:pt x="74930" y="327660"/>
                  </a:lnTo>
                  <a:lnTo>
                    <a:pt x="83820" y="332740"/>
                  </a:lnTo>
                  <a:lnTo>
                    <a:pt x="93980" y="335280"/>
                  </a:lnTo>
                  <a:lnTo>
                    <a:pt x="105410" y="337820"/>
                  </a:lnTo>
                  <a:lnTo>
                    <a:pt x="116840" y="340360"/>
                  </a:lnTo>
                  <a:lnTo>
                    <a:pt x="127000" y="339090"/>
                  </a:lnTo>
                  <a:lnTo>
                    <a:pt x="137160" y="337820"/>
                  </a:lnTo>
                  <a:lnTo>
                    <a:pt x="146050" y="335280"/>
                  </a:lnTo>
                  <a:lnTo>
                    <a:pt x="158750" y="330200"/>
                  </a:lnTo>
                  <a:lnTo>
                    <a:pt x="171450" y="325120"/>
                  </a:lnTo>
                  <a:lnTo>
                    <a:pt x="186690" y="318770"/>
                  </a:lnTo>
                  <a:lnTo>
                    <a:pt x="199390" y="313690"/>
                  </a:lnTo>
                  <a:lnTo>
                    <a:pt x="210820" y="311150"/>
                  </a:lnTo>
                  <a:lnTo>
                    <a:pt x="220980" y="308610"/>
                  </a:lnTo>
                  <a:lnTo>
                    <a:pt x="229870" y="304800"/>
                  </a:lnTo>
                  <a:lnTo>
                    <a:pt x="240030" y="298450"/>
                  </a:lnTo>
                  <a:lnTo>
                    <a:pt x="248920" y="292100"/>
                  </a:lnTo>
                  <a:lnTo>
                    <a:pt x="255270" y="285750"/>
                  </a:lnTo>
                  <a:lnTo>
                    <a:pt x="259080" y="278130"/>
                  </a:lnTo>
                  <a:lnTo>
                    <a:pt x="261620" y="269240"/>
                  </a:lnTo>
                  <a:lnTo>
                    <a:pt x="264160" y="261620"/>
                  </a:lnTo>
                  <a:lnTo>
                    <a:pt x="267970" y="254000"/>
                  </a:lnTo>
                  <a:lnTo>
                    <a:pt x="271780" y="245110"/>
                  </a:lnTo>
                  <a:lnTo>
                    <a:pt x="273050" y="236220"/>
                  </a:lnTo>
                  <a:lnTo>
                    <a:pt x="271780" y="228600"/>
                  </a:lnTo>
                  <a:lnTo>
                    <a:pt x="270510" y="219710"/>
                  </a:lnTo>
                  <a:lnTo>
                    <a:pt x="269240" y="213360"/>
                  </a:lnTo>
                  <a:lnTo>
                    <a:pt x="267970" y="207010"/>
                  </a:lnTo>
                  <a:lnTo>
                    <a:pt x="267970" y="201930"/>
                  </a:lnTo>
                  <a:lnTo>
                    <a:pt x="262890" y="198120"/>
                  </a:lnTo>
                  <a:lnTo>
                    <a:pt x="255270" y="195580"/>
                  </a:lnTo>
                  <a:lnTo>
                    <a:pt x="246380" y="194310"/>
                  </a:lnTo>
                  <a:lnTo>
                    <a:pt x="236220" y="193040"/>
                  </a:lnTo>
                  <a:lnTo>
                    <a:pt x="224790" y="191770"/>
                  </a:lnTo>
                  <a:lnTo>
                    <a:pt x="213360" y="191770"/>
                  </a:lnTo>
                  <a:lnTo>
                    <a:pt x="204470" y="194310"/>
                  </a:lnTo>
                  <a:lnTo>
                    <a:pt x="196850" y="198120"/>
                  </a:lnTo>
                  <a:lnTo>
                    <a:pt x="190500" y="204470"/>
                  </a:lnTo>
                  <a:lnTo>
                    <a:pt x="185420" y="210820"/>
                  </a:lnTo>
                  <a:lnTo>
                    <a:pt x="180340" y="218440"/>
                  </a:lnTo>
                  <a:lnTo>
                    <a:pt x="175260" y="226060"/>
                  </a:lnTo>
                  <a:lnTo>
                    <a:pt x="171450" y="234950"/>
                  </a:lnTo>
                  <a:lnTo>
                    <a:pt x="168910" y="246380"/>
                  </a:lnTo>
                  <a:lnTo>
                    <a:pt x="167640" y="256540"/>
                  </a:lnTo>
                  <a:lnTo>
                    <a:pt x="170180" y="266700"/>
                  </a:lnTo>
                  <a:lnTo>
                    <a:pt x="173990" y="276860"/>
                  </a:lnTo>
                  <a:lnTo>
                    <a:pt x="179070" y="285750"/>
                  </a:lnTo>
                  <a:lnTo>
                    <a:pt x="185420" y="292100"/>
                  </a:lnTo>
                  <a:lnTo>
                    <a:pt x="193040" y="297180"/>
                  </a:lnTo>
                  <a:lnTo>
                    <a:pt x="200660" y="299720"/>
                  </a:lnTo>
                  <a:lnTo>
                    <a:pt x="207010" y="302260"/>
                  </a:lnTo>
                  <a:lnTo>
                    <a:pt x="213360" y="306070"/>
                  </a:lnTo>
                  <a:lnTo>
                    <a:pt x="218440" y="309880"/>
                  </a:lnTo>
                  <a:lnTo>
                    <a:pt x="226060" y="313690"/>
                  </a:lnTo>
                  <a:lnTo>
                    <a:pt x="234950" y="317500"/>
                  </a:lnTo>
                  <a:lnTo>
                    <a:pt x="245110" y="322580"/>
                  </a:lnTo>
                  <a:lnTo>
                    <a:pt x="255270" y="325120"/>
                  </a:lnTo>
                  <a:lnTo>
                    <a:pt x="265430" y="326390"/>
                  </a:lnTo>
                  <a:lnTo>
                    <a:pt x="274320" y="327660"/>
                  </a:lnTo>
                  <a:lnTo>
                    <a:pt x="284480" y="328930"/>
                  </a:lnTo>
                  <a:lnTo>
                    <a:pt x="295910" y="328930"/>
                  </a:lnTo>
                  <a:lnTo>
                    <a:pt x="330200" y="330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1549400" y="509270"/>
              <a:ext cx="711201" cy="144781"/>
            </a:xfrm>
            <a:custGeom>
              <a:avLst/>
              <a:gdLst/>
              <a:ahLst/>
              <a:cxnLst/>
              <a:rect l="0" t="0" r="0" b="0"/>
              <a:pathLst>
                <a:path w="711201" h="144781">
                  <a:moveTo>
                    <a:pt x="0" y="24130"/>
                  </a:moveTo>
                  <a:lnTo>
                    <a:pt x="6350" y="50800"/>
                  </a:lnTo>
                  <a:lnTo>
                    <a:pt x="10160" y="62230"/>
                  </a:lnTo>
                  <a:lnTo>
                    <a:pt x="13970" y="72390"/>
                  </a:lnTo>
                  <a:lnTo>
                    <a:pt x="17780" y="81280"/>
                  </a:lnTo>
                  <a:lnTo>
                    <a:pt x="20320" y="90170"/>
                  </a:lnTo>
                  <a:lnTo>
                    <a:pt x="21590" y="99060"/>
                  </a:lnTo>
                  <a:lnTo>
                    <a:pt x="22860" y="107950"/>
                  </a:lnTo>
                  <a:lnTo>
                    <a:pt x="24130" y="118110"/>
                  </a:lnTo>
                  <a:lnTo>
                    <a:pt x="24130" y="129540"/>
                  </a:lnTo>
                  <a:lnTo>
                    <a:pt x="24130" y="140970"/>
                  </a:lnTo>
                  <a:lnTo>
                    <a:pt x="25400" y="144780"/>
                  </a:lnTo>
                  <a:lnTo>
                    <a:pt x="25400" y="142240"/>
                  </a:lnTo>
                  <a:lnTo>
                    <a:pt x="25400" y="137160"/>
                  </a:lnTo>
                  <a:lnTo>
                    <a:pt x="29210" y="125730"/>
                  </a:lnTo>
                  <a:lnTo>
                    <a:pt x="36830" y="111760"/>
                  </a:lnTo>
                  <a:lnTo>
                    <a:pt x="45720" y="95250"/>
                  </a:lnTo>
                  <a:lnTo>
                    <a:pt x="53340" y="82550"/>
                  </a:lnTo>
                  <a:lnTo>
                    <a:pt x="59690" y="73660"/>
                  </a:lnTo>
                  <a:lnTo>
                    <a:pt x="64770" y="64770"/>
                  </a:lnTo>
                  <a:lnTo>
                    <a:pt x="68580" y="57150"/>
                  </a:lnTo>
                  <a:lnTo>
                    <a:pt x="71120" y="49530"/>
                  </a:lnTo>
                  <a:lnTo>
                    <a:pt x="72390" y="40640"/>
                  </a:lnTo>
                  <a:lnTo>
                    <a:pt x="76200" y="34290"/>
                  </a:lnTo>
                  <a:lnTo>
                    <a:pt x="82550" y="27940"/>
                  </a:lnTo>
                  <a:lnTo>
                    <a:pt x="88900" y="22860"/>
                  </a:lnTo>
                  <a:lnTo>
                    <a:pt x="95250" y="17780"/>
                  </a:lnTo>
                  <a:lnTo>
                    <a:pt x="102870" y="12700"/>
                  </a:lnTo>
                  <a:lnTo>
                    <a:pt x="111760" y="7620"/>
                  </a:lnTo>
                  <a:lnTo>
                    <a:pt x="119380" y="5080"/>
                  </a:lnTo>
                  <a:lnTo>
                    <a:pt x="135890" y="1270"/>
                  </a:lnTo>
                  <a:lnTo>
                    <a:pt x="152400" y="3810"/>
                  </a:lnTo>
                  <a:lnTo>
                    <a:pt x="161290" y="6350"/>
                  </a:lnTo>
                  <a:lnTo>
                    <a:pt x="167640" y="15240"/>
                  </a:lnTo>
                  <a:lnTo>
                    <a:pt x="173990" y="27940"/>
                  </a:lnTo>
                  <a:lnTo>
                    <a:pt x="179070" y="43180"/>
                  </a:lnTo>
                  <a:lnTo>
                    <a:pt x="182880" y="58420"/>
                  </a:lnTo>
                  <a:lnTo>
                    <a:pt x="185420" y="72390"/>
                  </a:lnTo>
                  <a:lnTo>
                    <a:pt x="186690" y="86360"/>
                  </a:lnTo>
                  <a:lnTo>
                    <a:pt x="187960" y="97790"/>
                  </a:lnTo>
                  <a:lnTo>
                    <a:pt x="189230" y="107950"/>
                  </a:lnTo>
                  <a:lnTo>
                    <a:pt x="189230" y="118110"/>
                  </a:lnTo>
                  <a:lnTo>
                    <a:pt x="193040" y="123190"/>
                  </a:lnTo>
                  <a:lnTo>
                    <a:pt x="198120" y="125730"/>
                  </a:lnTo>
                  <a:lnTo>
                    <a:pt x="203200" y="125730"/>
                  </a:lnTo>
                  <a:lnTo>
                    <a:pt x="210820" y="123190"/>
                  </a:lnTo>
                  <a:lnTo>
                    <a:pt x="218440" y="118110"/>
                  </a:lnTo>
                  <a:lnTo>
                    <a:pt x="226060" y="111760"/>
                  </a:lnTo>
                  <a:lnTo>
                    <a:pt x="231140" y="105410"/>
                  </a:lnTo>
                  <a:lnTo>
                    <a:pt x="234950" y="97790"/>
                  </a:lnTo>
                  <a:lnTo>
                    <a:pt x="236220" y="90170"/>
                  </a:lnTo>
                  <a:lnTo>
                    <a:pt x="245110" y="76200"/>
                  </a:lnTo>
                  <a:lnTo>
                    <a:pt x="257810" y="59690"/>
                  </a:lnTo>
                  <a:lnTo>
                    <a:pt x="285750" y="24130"/>
                  </a:lnTo>
                  <a:lnTo>
                    <a:pt x="294640" y="12700"/>
                  </a:lnTo>
                  <a:lnTo>
                    <a:pt x="302260" y="3810"/>
                  </a:lnTo>
                  <a:lnTo>
                    <a:pt x="308610" y="1270"/>
                  </a:lnTo>
                  <a:lnTo>
                    <a:pt x="314960" y="1270"/>
                  </a:lnTo>
                  <a:lnTo>
                    <a:pt x="320040" y="5080"/>
                  </a:lnTo>
                  <a:lnTo>
                    <a:pt x="326390" y="10160"/>
                  </a:lnTo>
                  <a:lnTo>
                    <a:pt x="332740" y="16510"/>
                  </a:lnTo>
                  <a:lnTo>
                    <a:pt x="340360" y="22860"/>
                  </a:lnTo>
                  <a:lnTo>
                    <a:pt x="346710" y="30480"/>
                  </a:lnTo>
                  <a:lnTo>
                    <a:pt x="353060" y="38100"/>
                  </a:lnTo>
                  <a:lnTo>
                    <a:pt x="358140" y="45720"/>
                  </a:lnTo>
                  <a:lnTo>
                    <a:pt x="365760" y="54610"/>
                  </a:lnTo>
                  <a:lnTo>
                    <a:pt x="374650" y="62230"/>
                  </a:lnTo>
                  <a:lnTo>
                    <a:pt x="384810" y="71120"/>
                  </a:lnTo>
                  <a:lnTo>
                    <a:pt x="393700" y="78740"/>
                  </a:lnTo>
                  <a:lnTo>
                    <a:pt x="401320" y="87630"/>
                  </a:lnTo>
                  <a:lnTo>
                    <a:pt x="406400" y="96520"/>
                  </a:lnTo>
                  <a:lnTo>
                    <a:pt x="414020" y="102870"/>
                  </a:lnTo>
                  <a:lnTo>
                    <a:pt x="421640" y="109220"/>
                  </a:lnTo>
                  <a:lnTo>
                    <a:pt x="429260" y="114300"/>
                  </a:lnTo>
                  <a:lnTo>
                    <a:pt x="438150" y="118110"/>
                  </a:lnTo>
                  <a:lnTo>
                    <a:pt x="459740" y="121920"/>
                  </a:lnTo>
                  <a:lnTo>
                    <a:pt x="480060" y="124460"/>
                  </a:lnTo>
                  <a:lnTo>
                    <a:pt x="497840" y="124460"/>
                  </a:lnTo>
                  <a:lnTo>
                    <a:pt x="515620" y="125730"/>
                  </a:lnTo>
                  <a:lnTo>
                    <a:pt x="548640" y="125730"/>
                  </a:lnTo>
                  <a:lnTo>
                    <a:pt x="568960" y="121920"/>
                  </a:lnTo>
                  <a:lnTo>
                    <a:pt x="577850" y="119380"/>
                  </a:lnTo>
                  <a:lnTo>
                    <a:pt x="586740" y="115570"/>
                  </a:lnTo>
                  <a:lnTo>
                    <a:pt x="595630" y="111760"/>
                  </a:lnTo>
                  <a:lnTo>
                    <a:pt x="604520" y="107950"/>
                  </a:lnTo>
                  <a:lnTo>
                    <a:pt x="622300" y="100330"/>
                  </a:lnTo>
                  <a:lnTo>
                    <a:pt x="631190" y="95250"/>
                  </a:lnTo>
                  <a:lnTo>
                    <a:pt x="637540" y="91440"/>
                  </a:lnTo>
                  <a:lnTo>
                    <a:pt x="643890" y="87630"/>
                  </a:lnTo>
                  <a:lnTo>
                    <a:pt x="648970" y="83820"/>
                  </a:lnTo>
                  <a:lnTo>
                    <a:pt x="654050" y="78740"/>
                  </a:lnTo>
                  <a:lnTo>
                    <a:pt x="659130" y="74930"/>
                  </a:lnTo>
                  <a:lnTo>
                    <a:pt x="664210" y="71120"/>
                  </a:lnTo>
                  <a:lnTo>
                    <a:pt x="665480" y="63500"/>
                  </a:lnTo>
                  <a:lnTo>
                    <a:pt x="665480" y="54610"/>
                  </a:lnTo>
                  <a:lnTo>
                    <a:pt x="664210" y="44450"/>
                  </a:lnTo>
                  <a:lnTo>
                    <a:pt x="659130" y="36830"/>
                  </a:lnTo>
                  <a:lnTo>
                    <a:pt x="654050" y="29210"/>
                  </a:lnTo>
                  <a:lnTo>
                    <a:pt x="647700" y="22860"/>
                  </a:lnTo>
                  <a:lnTo>
                    <a:pt x="641350" y="17780"/>
                  </a:lnTo>
                  <a:lnTo>
                    <a:pt x="633730" y="12700"/>
                  </a:lnTo>
                  <a:lnTo>
                    <a:pt x="624840" y="7620"/>
                  </a:lnTo>
                  <a:lnTo>
                    <a:pt x="615950" y="5080"/>
                  </a:lnTo>
                  <a:lnTo>
                    <a:pt x="594360" y="1270"/>
                  </a:lnTo>
                  <a:lnTo>
                    <a:pt x="581660" y="0"/>
                  </a:lnTo>
                  <a:lnTo>
                    <a:pt x="570230" y="0"/>
                  </a:lnTo>
                  <a:lnTo>
                    <a:pt x="557530" y="0"/>
                  </a:lnTo>
                  <a:lnTo>
                    <a:pt x="537210" y="2540"/>
                  </a:lnTo>
                  <a:lnTo>
                    <a:pt x="527050" y="6350"/>
                  </a:lnTo>
                  <a:lnTo>
                    <a:pt x="519430" y="11430"/>
                  </a:lnTo>
                  <a:lnTo>
                    <a:pt x="513080" y="20320"/>
                  </a:lnTo>
                  <a:lnTo>
                    <a:pt x="506730" y="30480"/>
                  </a:lnTo>
                  <a:lnTo>
                    <a:pt x="504190" y="39370"/>
                  </a:lnTo>
                  <a:lnTo>
                    <a:pt x="504190" y="48260"/>
                  </a:lnTo>
                  <a:lnTo>
                    <a:pt x="505460" y="57150"/>
                  </a:lnTo>
                  <a:lnTo>
                    <a:pt x="509270" y="67310"/>
                  </a:lnTo>
                  <a:lnTo>
                    <a:pt x="514350" y="78740"/>
                  </a:lnTo>
                  <a:lnTo>
                    <a:pt x="520700" y="90170"/>
                  </a:lnTo>
                  <a:lnTo>
                    <a:pt x="528320" y="99060"/>
                  </a:lnTo>
                  <a:lnTo>
                    <a:pt x="534670" y="106680"/>
                  </a:lnTo>
                  <a:lnTo>
                    <a:pt x="543560" y="113030"/>
                  </a:lnTo>
                  <a:lnTo>
                    <a:pt x="552450" y="116840"/>
                  </a:lnTo>
                  <a:lnTo>
                    <a:pt x="562610" y="120650"/>
                  </a:lnTo>
                  <a:lnTo>
                    <a:pt x="574040" y="121920"/>
                  </a:lnTo>
                  <a:lnTo>
                    <a:pt x="584200" y="124460"/>
                  </a:lnTo>
                  <a:lnTo>
                    <a:pt x="594360" y="128270"/>
                  </a:lnTo>
                  <a:lnTo>
                    <a:pt x="603250" y="130810"/>
                  </a:lnTo>
                  <a:lnTo>
                    <a:pt x="615950" y="134620"/>
                  </a:lnTo>
                  <a:lnTo>
                    <a:pt x="628650" y="138430"/>
                  </a:lnTo>
                  <a:lnTo>
                    <a:pt x="643890" y="143510"/>
                  </a:lnTo>
                  <a:lnTo>
                    <a:pt x="657860" y="144780"/>
                  </a:lnTo>
                  <a:lnTo>
                    <a:pt x="671830" y="143510"/>
                  </a:lnTo>
                  <a:lnTo>
                    <a:pt x="711200" y="1384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2298700" y="447040"/>
              <a:ext cx="254001" cy="238761"/>
            </a:xfrm>
            <a:custGeom>
              <a:avLst/>
              <a:gdLst/>
              <a:ahLst/>
              <a:cxnLst/>
              <a:rect l="0" t="0" r="0" b="0"/>
              <a:pathLst>
                <a:path w="254001" h="238761">
                  <a:moveTo>
                    <a:pt x="0" y="86360"/>
                  </a:moveTo>
                  <a:lnTo>
                    <a:pt x="6350" y="100330"/>
                  </a:lnTo>
                  <a:lnTo>
                    <a:pt x="8890" y="106680"/>
                  </a:lnTo>
                  <a:lnTo>
                    <a:pt x="10160" y="114300"/>
                  </a:lnTo>
                  <a:lnTo>
                    <a:pt x="11430" y="121920"/>
                  </a:lnTo>
                  <a:lnTo>
                    <a:pt x="13970" y="132080"/>
                  </a:lnTo>
                  <a:lnTo>
                    <a:pt x="19050" y="144780"/>
                  </a:lnTo>
                  <a:lnTo>
                    <a:pt x="25400" y="160020"/>
                  </a:lnTo>
                  <a:lnTo>
                    <a:pt x="29210" y="165100"/>
                  </a:lnTo>
                  <a:lnTo>
                    <a:pt x="33020" y="163830"/>
                  </a:lnTo>
                  <a:lnTo>
                    <a:pt x="34290" y="158750"/>
                  </a:lnTo>
                  <a:lnTo>
                    <a:pt x="36830" y="153670"/>
                  </a:lnTo>
                  <a:lnTo>
                    <a:pt x="43180" y="139700"/>
                  </a:lnTo>
                  <a:lnTo>
                    <a:pt x="45720" y="129540"/>
                  </a:lnTo>
                  <a:lnTo>
                    <a:pt x="48260" y="119380"/>
                  </a:lnTo>
                  <a:lnTo>
                    <a:pt x="48260" y="109220"/>
                  </a:lnTo>
                  <a:lnTo>
                    <a:pt x="52070" y="96520"/>
                  </a:lnTo>
                  <a:lnTo>
                    <a:pt x="57150" y="85090"/>
                  </a:lnTo>
                  <a:lnTo>
                    <a:pt x="63500" y="72390"/>
                  </a:lnTo>
                  <a:lnTo>
                    <a:pt x="67310" y="62230"/>
                  </a:lnTo>
                  <a:lnTo>
                    <a:pt x="71120" y="52070"/>
                  </a:lnTo>
                  <a:lnTo>
                    <a:pt x="72390" y="41910"/>
                  </a:lnTo>
                  <a:lnTo>
                    <a:pt x="76200" y="34290"/>
                  </a:lnTo>
                  <a:lnTo>
                    <a:pt x="82550" y="27940"/>
                  </a:lnTo>
                  <a:lnTo>
                    <a:pt x="88900" y="21590"/>
                  </a:lnTo>
                  <a:lnTo>
                    <a:pt x="95250" y="16510"/>
                  </a:lnTo>
                  <a:lnTo>
                    <a:pt x="102870" y="11430"/>
                  </a:lnTo>
                  <a:lnTo>
                    <a:pt x="111760" y="6350"/>
                  </a:lnTo>
                  <a:lnTo>
                    <a:pt x="119380" y="3810"/>
                  </a:lnTo>
                  <a:lnTo>
                    <a:pt x="127000" y="1270"/>
                  </a:lnTo>
                  <a:lnTo>
                    <a:pt x="135890" y="0"/>
                  </a:lnTo>
                  <a:lnTo>
                    <a:pt x="146050" y="2540"/>
                  </a:lnTo>
                  <a:lnTo>
                    <a:pt x="156210" y="6350"/>
                  </a:lnTo>
                  <a:lnTo>
                    <a:pt x="167640" y="11430"/>
                  </a:lnTo>
                  <a:lnTo>
                    <a:pt x="176530" y="20320"/>
                  </a:lnTo>
                  <a:lnTo>
                    <a:pt x="184150" y="29210"/>
                  </a:lnTo>
                  <a:lnTo>
                    <a:pt x="190500" y="39370"/>
                  </a:lnTo>
                  <a:lnTo>
                    <a:pt x="195580" y="48260"/>
                  </a:lnTo>
                  <a:lnTo>
                    <a:pt x="201930" y="55880"/>
                  </a:lnTo>
                  <a:lnTo>
                    <a:pt x="205740" y="60960"/>
                  </a:lnTo>
                  <a:lnTo>
                    <a:pt x="210820" y="71120"/>
                  </a:lnTo>
                  <a:lnTo>
                    <a:pt x="215900" y="83820"/>
                  </a:lnTo>
                  <a:lnTo>
                    <a:pt x="219710" y="96520"/>
                  </a:lnTo>
                  <a:lnTo>
                    <a:pt x="226060" y="113030"/>
                  </a:lnTo>
                  <a:lnTo>
                    <a:pt x="240030" y="149860"/>
                  </a:lnTo>
                  <a:lnTo>
                    <a:pt x="243840" y="166370"/>
                  </a:lnTo>
                  <a:lnTo>
                    <a:pt x="247650" y="182880"/>
                  </a:lnTo>
                  <a:lnTo>
                    <a:pt x="254000" y="2387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692400" y="292100"/>
              <a:ext cx="127001" cy="330201"/>
            </a:xfrm>
            <a:custGeom>
              <a:avLst/>
              <a:gdLst/>
              <a:ahLst/>
              <a:cxnLst/>
              <a:rect l="0" t="0" r="0" b="0"/>
              <a:pathLst>
                <a:path w="127001" h="330201">
                  <a:moveTo>
                    <a:pt x="0" y="0"/>
                  </a:moveTo>
                  <a:lnTo>
                    <a:pt x="6350" y="13970"/>
                  </a:lnTo>
                  <a:lnTo>
                    <a:pt x="10160" y="21590"/>
                  </a:lnTo>
                  <a:lnTo>
                    <a:pt x="13970" y="31750"/>
                  </a:lnTo>
                  <a:lnTo>
                    <a:pt x="17780" y="41910"/>
                  </a:lnTo>
                  <a:lnTo>
                    <a:pt x="20320" y="60960"/>
                  </a:lnTo>
                  <a:lnTo>
                    <a:pt x="21590" y="83820"/>
                  </a:lnTo>
                  <a:lnTo>
                    <a:pt x="22860" y="110490"/>
                  </a:lnTo>
                  <a:lnTo>
                    <a:pt x="25400" y="130810"/>
                  </a:lnTo>
                  <a:lnTo>
                    <a:pt x="27940" y="144780"/>
                  </a:lnTo>
                  <a:lnTo>
                    <a:pt x="35560" y="167640"/>
                  </a:lnTo>
                  <a:lnTo>
                    <a:pt x="43180" y="191770"/>
                  </a:lnTo>
                  <a:lnTo>
                    <a:pt x="46990" y="201930"/>
                  </a:lnTo>
                  <a:lnTo>
                    <a:pt x="50800" y="212090"/>
                  </a:lnTo>
                  <a:lnTo>
                    <a:pt x="54610" y="222250"/>
                  </a:lnTo>
                  <a:lnTo>
                    <a:pt x="60960" y="231140"/>
                  </a:lnTo>
                  <a:lnTo>
                    <a:pt x="67310" y="240030"/>
                  </a:lnTo>
                  <a:lnTo>
                    <a:pt x="74930" y="248920"/>
                  </a:lnTo>
                  <a:lnTo>
                    <a:pt x="81280" y="259080"/>
                  </a:lnTo>
                  <a:lnTo>
                    <a:pt x="86360" y="270510"/>
                  </a:lnTo>
                  <a:lnTo>
                    <a:pt x="91440" y="281940"/>
                  </a:lnTo>
                  <a:lnTo>
                    <a:pt x="97790" y="292100"/>
                  </a:lnTo>
                  <a:lnTo>
                    <a:pt x="104140" y="302260"/>
                  </a:lnTo>
                  <a:lnTo>
                    <a:pt x="127000" y="330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565400" y="457200"/>
              <a:ext cx="304801" cy="25401"/>
            </a:xfrm>
            <a:custGeom>
              <a:avLst/>
              <a:gdLst/>
              <a:ahLst/>
              <a:cxnLst/>
              <a:rect l="0" t="0" r="0" b="0"/>
              <a:pathLst>
                <a:path w="304801" h="25401">
                  <a:moveTo>
                    <a:pt x="0" y="25400"/>
                  </a:moveTo>
                  <a:lnTo>
                    <a:pt x="13970" y="19050"/>
                  </a:lnTo>
                  <a:lnTo>
                    <a:pt x="19050" y="15240"/>
                  </a:lnTo>
                  <a:lnTo>
                    <a:pt x="24130" y="11430"/>
                  </a:lnTo>
                  <a:lnTo>
                    <a:pt x="29210" y="7620"/>
                  </a:lnTo>
                  <a:lnTo>
                    <a:pt x="35560" y="5080"/>
                  </a:lnTo>
                  <a:lnTo>
                    <a:pt x="45720" y="3810"/>
                  </a:lnTo>
                  <a:lnTo>
                    <a:pt x="55880" y="2540"/>
                  </a:lnTo>
                  <a:lnTo>
                    <a:pt x="66040" y="1270"/>
                  </a:lnTo>
                  <a:lnTo>
                    <a:pt x="78740" y="1270"/>
                  </a:lnTo>
                  <a:lnTo>
                    <a:pt x="104140" y="0"/>
                  </a:lnTo>
                  <a:lnTo>
                    <a:pt x="233680" y="0"/>
                  </a:lnTo>
                  <a:lnTo>
                    <a:pt x="245110" y="1270"/>
                  </a:lnTo>
                  <a:lnTo>
                    <a:pt x="255270" y="3810"/>
                  </a:lnTo>
                  <a:lnTo>
                    <a:pt x="3048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3008630" y="457200"/>
              <a:ext cx="163831" cy="228601"/>
            </a:xfrm>
            <a:custGeom>
              <a:avLst/>
              <a:gdLst/>
              <a:ahLst/>
              <a:cxnLst/>
              <a:rect l="0" t="0" r="0" b="0"/>
              <a:pathLst>
                <a:path w="163831" h="228601">
                  <a:moveTo>
                    <a:pt x="52070" y="0"/>
                  </a:moveTo>
                  <a:lnTo>
                    <a:pt x="31750" y="0"/>
                  </a:lnTo>
                  <a:lnTo>
                    <a:pt x="22860" y="2540"/>
                  </a:lnTo>
                  <a:lnTo>
                    <a:pt x="13970" y="7620"/>
                  </a:lnTo>
                  <a:lnTo>
                    <a:pt x="6350" y="13970"/>
                  </a:lnTo>
                  <a:lnTo>
                    <a:pt x="1270" y="20320"/>
                  </a:lnTo>
                  <a:lnTo>
                    <a:pt x="0" y="27940"/>
                  </a:lnTo>
                  <a:lnTo>
                    <a:pt x="0" y="35560"/>
                  </a:lnTo>
                  <a:lnTo>
                    <a:pt x="2540" y="41910"/>
                  </a:lnTo>
                  <a:lnTo>
                    <a:pt x="5080" y="48260"/>
                  </a:lnTo>
                  <a:lnTo>
                    <a:pt x="7620" y="53340"/>
                  </a:lnTo>
                  <a:lnTo>
                    <a:pt x="12700" y="55880"/>
                  </a:lnTo>
                  <a:lnTo>
                    <a:pt x="19050" y="58420"/>
                  </a:lnTo>
                  <a:lnTo>
                    <a:pt x="25400" y="60960"/>
                  </a:lnTo>
                  <a:lnTo>
                    <a:pt x="33020" y="62230"/>
                  </a:lnTo>
                  <a:lnTo>
                    <a:pt x="40640" y="66040"/>
                  </a:lnTo>
                  <a:lnTo>
                    <a:pt x="48260" y="69850"/>
                  </a:lnTo>
                  <a:lnTo>
                    <a:pt x="59690" y="72390"/>
                  </a:lnTo>
                  <a:lnTo>
                    <a:pt x="72390" y="77470"/>
                  </a:lnTo>
                  <a:lnTo>
                    <a:pt x="87630" y="81280"/>
                  </a:lnTo>
                  <a:lnTo>
                    <a:pt x="97790" y="85090"/>
                  </a:lnTo>
                  <a:lnTo>
                    <a:pt x="106680" y="88900"/>
                  </a:lnTo>
                  <a:lnTo>
                    <a:pt x="114300" y="92710"/>
                  </a:lnTo>
                  <a:lnTo>
                    <a:pt x="137160" y="105410"/>
                  </a:lnTo>
                  <a:lnTo>
                    <a:pt x="151130" y="113030"/>
                  </a:lnTo>
                  <a:lnTo>
                    <a:pt x="158750" y="123190"/>
                  </a:lnTo>
                  <a:lnTo>
                    <a:pt x="162560" y="135890"/>
                  </a:lnTo>
                  <a:lnTo>
                    <a:pt x="163830" y="149860"/>
                  </a:lnTo>
                  <a:lnTo>
                    <a:pt x="160020" y="158750"/>
                  </a:lnTo>
                  <a:lnTo>
                    <a:pt x="153670" y="165100"/>
                  </a:lnTo>
                  <a:lnTo>
                    <a:pt x="119380" y="181610"/>
                  </a:lnTo>
                  <a:lnTo>
                    <a:pt x="110490" y="186690"/>
                  </a:lnTo>
                  <a:lnTo>
                    <a:pt x="99060" y="190500"/>
                  </a:lnTo>
                  <a:lnTo>
                    <a:pt x="72390" y="200660"/>
                  </a:lnTo>
                  <a:lnTo>
                    <a:pt x="1270" y="228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3595370" y="445770"/>
              <a:ext cx="227331" cy="189231"/>
            </a:xfrm>
            <a:custGeom>
              <a:avLst/>
              <a:gdLst/>
              <a:ahLst/>
              <a:cxnLst/>
              <a:rect l="0" t="0" r="0" b="0"/>
              <a:pathLst>
                <a:path w="227331" h="189231">
                  <a:moveTo>
                    <a:pt x="227330" y="11430"/>
                  </a:moveTo>
                  <a:lnTo>
                    <a:pt x="213360" y="5080"/>
                  </a:lnTo>
                  <a:lnTo>
                    <a:pt x="205740" y="2540"/>
                  </a:lnTo>
                  <a:lnTo>
                    <a:pt x="195580" y="1270"/>
                  </a:lnTo>
                  <a:lnTo>
                    <a:pt x="185420" y="0"/>
                  </a:lnTo>
                  <a:lnTo>
                    <a:pt x="172720" y="1270"/>
                  </a:lnTo>
                  <a:lnTo>
                    <a:pt x="158750" y="3810"/>
                  </a:lnTo>
                  <a:lnTo>
                    <a:pt x="143510" y="6350"/>
                  </a:lnTo>
                  <a:lnTo>
                    <a:pt x="129540" y="7620"/>
                  </a:lnTo>
                  <a:lnTo>
                    <a:pt x="115570" y="8890"/>
                  </a:lnTo>
                  <a:lnTo>
                    <a:pt x="101600" y="10160"/>
                  </a:lnTo>
                  <a:lnTo>
                    <a:pt x="90170" y="11430"/>
                  </a:lnTo>
                  <a:lnTo>
                    <a:pt x="78740" y="13970"/>
                  </a:lnTo>
                  <a:lnTo>
                    <a:pt x="69850" y="17780"/>
                  </a:lnTo>
                  <a:lnTo>
                    <a:pt x="59690" y="24130"/>
                  </a:lnTo>
                  <a:lnTo>
                    <a:pt x="50800" y="33020"/>
                  </a:lnTo>
                  <a:lnTo>
                    <a:pt x="41910" y="41910"/>
                  </a:lnTo>
                  <a:lnTo>
                    <a:pt x="33020" y="50800"/>
                  </a:lnTo>
                  <a:lnTo>
                    <a:pt x="24130" y="57150"/>
                  </a:lnTo>
                  <a:lnTo>
                    <a:pt x="16510" y="63500"/>
                  </a:lnTo>
                  <a:lnTo>
                    <a:pt x="10160" y="68580"/>
                  </a:lnTo>
                  <a:lnTo>
                    <a:pt x="6350" y="73660"/>
                  </a:lnTo>
                  <a:lnTo>
                    <a:pt x="3810" y="78740"/>
                  </a:lnTo>
                  <a:lnTo>
                    <a:pt x="2540" y="85090"/>
                  </a:lnTo>
                  <a:lnTo>
                    <a:pt x="1270" y="95250"/>
                  </a:lnTo>
                  <a:lnTo>
                    <a:pt x="0" y="105410"/>
                  </a:lnTo>
                  <a:lnTo>
                    <a:pt x="1270" y="114300"/>
                  </a:lnTo>
                  <a:lnTo>
                    <a:pt x="2540" y="124460"/>
                  </a:lnTo>
                  <a:lnTo>
                    <a:pt x="6350" y="133350"/>
                  </a:lnTo>
                  <a:lnTo>
                    <a:pt x="11430" y="142240"/>
                  </a:lnTo>
                  <a:lnTo>
                    <a:pt x="20320" y="151130"/>
                  </a:lnTo>
                  <a:lnTo>
                    <a:pt x="30480" y="158750"/>
                  </a:lnTo>
                  <a:lnTo>
                    <a:pt x="40640" y="166370"/>
                  </a:lnTo>
                  <a:lnTo>
                    <a:pt x="52070" y="172720"/>
                  </a:lnTo>
                  <a:lnTo>
                    <a:pt x="63500" y="177800"/>
                  </a:lnTo>
                  <a:lnTo>
                    <a:pt x="76200" y="181610"/>
                  </a:lnTo>
                  <a:lnTo>
                    <a:pt x="88900" y="184150"/>
                  </a:lnTo>
                  <a:lnTo>
                    <a:pt x="100330" y="185420"/>
                  </a:lnTo>
                  <a:lnTo>
                    <a:pt x="114300" y="186690"/>
                  </a:lnTo>
                  <a:lnTo>
                    <a:pt x="129540" y="187960"/>
                  </a:lnTo>
                  <a:lnTo>
                    <a:pt x="161290" y="187960"/>
                  </a:lnTo>
                  <a:lnTo>
                    <a:pt x="227330" y="1892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909060" y="496570"/>
              <a:ext cx="231141" cy="138431"/>
            </a:xfrm>
            <a:custGeom>
              <a:avLst/>
              <a:gdLst/>
              <a:ahLst/>
              <a:cxnLst/>
              <a:rect l="0" t="0" r="0" b="0"/>
              <a:pathLst>
                <a:path w="231141" h="138431">
                  <a:moveTo>
                    <a:pt x="129540" y="11430"/>
                  </a:moveTo>
                  <a:lnTo>
                    <a:pt x="115570" y="5080"/>
                  </a:lnTo>
                  <a:lnTo>
                    <a:pt x="109220" y="2540"/>
                  </a:lnTo>
                  <a:lnTo>
                    <a:pt x="101600" y="1270"/>
                  </a:lnTo>
                  <a:lnTo>
                    <a:pt x="93980" y="0"/>
                  </a:lnTo>
                  <a:lnTo>
                    <a:pt x="86360" y="1270"/>
                  </a:lnTo>
                  <a:lnTo>
                    <a:pt x="77470" y="3810"/>
                  </a:lnTo>
                  <a:lnTo>
                    <a:pt x="69850" y="6350"/>
                  </a:lnTo>
                  <a:lnTo>
                    <a:pt x="60960" y="8890"/>
                  </a:lnTo>
                  <a:lnTo>
                    <a:pt x="53340" y="12700"/>
                  </a:lnTo>
                  <a:lnTo>
                    <a:pt x="44450" y="16510"/>
                  </a:lnTo>
                  <a:lnTo>
                    <a:pt x="38100" y="20320"/>
                  </a:lnTo>
                  <a:lnTo>
                    <a:pt x="31750" y="24130"/>
                  </a:lnTo>
                  <a:lnTo>
                    <a:pt x="26670" y="29210"/>
                  </a:lnTo>
                  <a:lnTo>
                    <a:pt x="20320" y="34290"/>
                  </a:lnTo>
                  <a:lnTo>
                    <a:pt x="12700" y="40640"/>
                  </a:lnTo>
                  <a:lnTo>
                    <a:pt x="5080" y="48260"/>
                  </a:lnTo>
                  <a:lnTo>
                    <a:pt x="1270" y="54610"/>
                  </a:lnTo>
                  <a:lnTo>
                    <a:pt x="0" y="59690"/>
                  </a:lnTo>
                  <a:lnTo>
                    <a:pt x="1270" y="64770"/>
                  </a:lnTo>
                  <a:lnTo>
                    <a:pt x="8890" y="69850"/>
                  </a:lnTo>
                  <a:lnTo>
                    <a:pt x="20320" y="73660"/>
                  </a:lnTo>
                  <a:lnTo>
                    <a:pt x="35560" y="78740"/>
                  </a:lnTo>
                  <a:lnTo>
                    <a:pt x="49530" y="80010"/>
                  </a:lnTo>
                  <a:lnTo>
                    <a:pt x="63500" y="80010"/>
                  </a:lnTo>
                  <a:lnTo>
                    <a:pt x="77470" y="78740"/>
                  </a:lnTo>
                  <a:lnTo>
                    <a:pt x="88900" y="77470"/>
                  </a:lnTo>
                  <a:lnTo>
                    <a:pt x="100330" y="76200"/>
                  </a:lnTo>
                  <a:lnTo>
                    <a:pt x="109220" y="76200"/>
                  </a:lnTo>
                  <a:lnTo>
                    <a:pt x="119380" y="72390"/>
                  </a:lnTo>
                  <a:lnTo>
                    <a:pt x="128270" y="67310"/>
                  </a:lnTo>
                  <a:lnTo>
                    <a:pt x="137160" y="62230"/>
                  </a:lnTo>
                  <a:lnTo>
                    <a:pt x="143510" y="54610"/>
                  </a:lnTo>
                  <a:lnTo>
                    <a:pt x="147320" y="46990"/>
                  </a:lnTo>
                  <a:lnTo>
                    <a:pt x="149860" y="39370"/>
                  </a:lnTo>
                  <a:lnTo>
                    <a:pt x="151130" y="31750"/>
                  </a:lnTo>
                  <a:lnTo>
                    <a:pt x="152400" y="24130"/>
                  </a:lnTo>
                  <a:lnTo>
                    <a:pt x="153670" y="15240"/>
                  </a:lnTo>
                  <a:lnTo>
                    <a:pt x="153670" y="12700"/>
                  </a:lnTo>
                  <a:lnTo>
                    <a:pt x="153670" y="13970"/>
                  </a:lnTo>
                  <a:lnTo>
                    <a:pt x="154940" y="16510"/>
                  </a:lnTo>
                  <a:lnTo>
                    <a:pt x="154940" y="31750"/>
                  </a:lnTo>
                  <a:lnTo>
                    <a:pt x="154940" y="41910"/>
                  </a:lnTo>
                  <a:lnTo>
                    <a:pt x="157480" y="53340"/>
                  </a:lnTo>
                  <a:lnTo>
                    <a:pt x="162560" y="64770"/>
                  </a:lnTo>
                  <a:lnTo>
                    <a:pt x="168910" y="76200"/>
                  </a:lnTo>
                  <a:lnTo>
                    <a:pt x="175260" y="87630"/>
                  </a:lnTo>
                  <a:lnTo>
                    <a:pt x="182880" y="97790"/>
                  </a:lnTo>
                  <a:lnTo>
                    <a:pt x="190500" y="106680"/>
                  </a:lnTo>
                  <a:lnTo>
                    <a:pt x="198120" y="114300"/>
                  </a:lnTo>
                  <a:lnTo>
                    <a:pt x="207010" y="120650"/>
                  </a:lnTo>
                  <a:lnTo>
                    <a:pt x="231140" y="1384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229100" y="459740"/>
              <a:ext cx="330201" cy="213361"/>
            </a:xfrm>
            <a:custGeom>
              <a:avLst/>
              <a:gdLst/>
              <a:ahLst/>
              <a:cxnLst/>
              <a:rect l="0" t="0" r="0" b="0"/>
              <a:pathLst>
                <a:path w="330201" h="213361">
                  <a:moveTo>
                    <a:pt x="0" y="60960"/>
                  </a:moveTo>
                  <a:lnTo>
                    <a:pt x="0" y="74930"/>
                  </a:lnTo>
                  <a:lnTo>
                    <a:pt x="3810" y="81280"/>
                  </a:lnTo>
                  <a:lnTo>
                    <a:pt x="11430" y="88900"/>
                  </a:lnTo>
                  <a:lnTo>
                    <a:pt x="20320" y="96520"/>
                  </a:lnTo>
                  <a:lnTo>
                    <a:pt x="27940" y="104140"/>
                  </a:lnTo>
                  <a:lnTo>
                    <a:pt x="34290" y="113030"/>
                  </a:lnTo>
                  <a:lnTo>
                    <a:pt x="39370" y="120650"/>
                  </a:lnTo>
                  <a:lnTo>
                    <a:pt x="40640" y="123190"/>
                  </a:lnTo>
                  <a:lnTo>
                    <a:pt x="38100" y="121920"/>
                  </a:lnTo>
                  <a:lnTo>
                    <a:pt x="34290" y="119380"/>
                  </a:lnTo>
                  <a:lnTo>
                    <a:pt x="31750" y="110490"/>
                  </a:lnTo>
                  <a:lnTo>
                    <a:pt x="29210" y="100330"/>
                  </a:lnTo>
                  <a:lnTo>
                    <a:pt x="27940" y="86360"/>
                  </a:lnTo>
                  <a:lnTo>
                    <a:pt x="31750" y="73660"/>
                  </a:lnTo>
                  <a:lnTo>
                    <a:pt x="38100" y="60960"/>
                  </a:lnTo>
                  <a:lnTo>
                    <a:pt x="46990" y="48260"/>
                  </a:lnTo>
                  <a:lnTo>
                    <a:pt x="53340" y="38100"/>
                  </a:lnTo>
                  <a:lnTo>
                    <a:pt x="59690" y="30480"/>
                  </a:lnTo>
                  <a:lnTo>
                    <a:pt x="64770" y="24130"/>
                  </a:lnTo>
                  <a:lnTo>
                    <a:pt x="71120" y="17780"/>
                  </a:lnTo>
                  <a:lnTo>
                    <a:pt x="78740" y="12700"/>
                  </a:lnTo>
                  <a:lnTo>
                    <a:pt x="86360" y="7620"/>
                  </a:lnTo>
                  <a:lnTo>
                    <a:pt x="93980" y="3810"/>
                  </a:lnTo>
                  <a:lnTo>
                    <a:pt x="102870" y="1270"/>
                  </a:lnTo>
                  <a:lnTo>
                    <a:pt x="110490" y="0"/>
                  </a:lnTo>
                  <a:lnTo>
                    <a:pt x="119380" y="1270"/>
                  </a:lnTo>
                  <a:lnTo>
                    <a:pt x="127000" y="2540"/>
                  </a:lnTo>
                  <a:lnTo>
                    <a:pt x="135890" y="5080"/>
                  </a:lnTo>
                  <a:lnTo>
                    <a:pt x="143510" y="7620"/>
                  </a:lnTo>
                  <a:lnTo>
                    <a:pt x="152400" y="11430"/>
                  </a:lnTo>
                  <a:lnTo>
                    <a:pt x="161290" y="15240"/>
                  </a:lnTo>
                  <a:lnTo>
                    <a:pt x="177800" y="22860"/>
                  </a:lnTo>
                  <a:lnTo>
                    <a:pt x="186690" y="27940"/>
                  </a:lnTo>
                  <a:lnTo>
                    <a:pt x="194310" y="33020"/>
                  </a:lnTo>
                  <a:lnTo>
                    <a:pt x="203200" y="39370"/>
                  </a:lnTo>
                  <a:lnTo>
                    <a:pt x="212090" y="46990"/>
                  </a:lnTo>
                  <a:lnTo>
                    <a:pt x="219710" y="55880"/>
                  </a:lnTo>
                  <a:lnTo>
                    <a:pt x="228600" y="66040"/>
                  </a:lnTo>
                  <a:lnTo>
                    <a:pt x="237490" y="77470"/>
                  </a:lnTo>
                  <a:lnTo>
                    <a:pt x="243840" y="85090"/>
                  </a:lnTo>
                  <a:lnTo>
                    <a:pt x="250190" y="92710"/>
                  </a:lnTo>
                  <a:lnTo>
                    <a:pt x="255270" y="99060"/>
                  </a:lnTo>
                  <a:lnTo>
                    <a:pt x="261620" y="109220"/>
                  </a:lnTo>
                  <a:lnTo>
                    <a:pt x="269240" y="120650"/>
                  </a:lnTo>
                  <a:lnTo>
                    <a:pt x="276860" y="134620"/>
                  </a:lnTo>
                  <a:lnTo>
                    <a:pt x="284480" y="146050"/>
                  </a:lnTo>
                  <a:lnTo>
                    <a:pt x="293370" y="153670"/>
                  </a:lnTo>
                  <a:lnTo>
                    <a:pt x="300990" y="161290"/>
                  </a:lnTo>
                  <a:lnTo>
                    <a:pt x="307340" y="170180"/>
                  </a:lnTo>
                  <a:lnTo>
                    <a:pt x="313690" y="180340"/>
                  </a:lnTo>
                  <a:lnTo>
                    <a:pt x="330200" y="2133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889500" y="509270"/>
              <a:ext cx="266701" cy="157481"/>
            </a:xfrm>
            <a:custGeom>
              <a:avLst/>
              <a:gdLst/>
              <a:ahLst/>
              <a:cxnLst/>
              <a:rect l="0" t="0" r="0" b="0"/>
              <a:pathLst>
                <a:path w="266701" h="157481">
                  <a:moveTo>
                    <a:pt x="0" y="151130"/>
                  </a:moveTo>
                  <a:lnTo>
                    <a:pt x="13970" y="144780"/>
                  </a:lnTo>
                  <a:lnTo>
                    <a:pt x="19050" y="140970"/>
                  </a:lnTo>
                  <a:lnTo>
                    <a:pt x="24130" y="137160"/>
                  </a:lnTo>
                  <a:lnTo>
                    <a:pt x="29210" y="133350"/>
                  </a:lnTo>
                  <a:lnTo>
                    <a:pt x="34290" y="130810"/>
                  </a:lnTo>
                  <a:lnTo>
                    <a:pt x="41910" y="129540"/>
                  </a:lnTo>
                  <a:lnTo>
                    <a:pt x="48260" y="128270"/>
                  </a:lnTo>
                  <a:lnTo>
                    <a:pt x="55880" y="125730"/>
                  </a:lnTo>
                  <a:lnTo>
                    <a:pt x="64770" y="123190"/>
                  </a:lnTo>
                  <a:lnTo>
                    <a:pt x="72390" y="119380"/>
                  </a:lnTo>
                  <a:lnTo>
                    <a:pt x="83820" y="114300"/>
                  </a:lnTo>
                  <a:lnTo>
                    <a:pt x="110490" y="101600"/>
                  </a:lnTo>
                  <a:lnTo>
                    <a:pt x="121920" y="93980"/>
                  </a:lnTo>
                  <a:lnTo>
                    <a:pt x="130810" y="86360"/>
                  </a:lnTo>
                  <a:lnTo>
                    <a:pt x="138430" y="78740"/>
                  </a:lnTo>
                  <a:lnTo>
                    <a:pt x="153670" y="62230"/>
                  </a:lnTo>
                  <a:lnTo>
                    <a:pt x="161290" y="53340"/>
                  </a:lnTo>
                  <a:lnTo>
                    <a:pt x="168910" y="45720"/>
                  </a:lnTo>
                  <a:lnTo>
                    <a:pt x="173990" y="36830"/>
                  </a:lnTo>
                  <a:lnTo>
                    <a:pt x="180340" y="27940"/>
                  </a:lnTo>
                  <a:lnTo>
                    <a:pt x="180340" y="21590"/>
                  </a:lnTo>
                  <a:lnTo>
                    <a:pt x="177800" y="15240"/>
                  </a:lnTo>
                  <a:lnTo>
                    <a:pt x="173990" y="10160"/>
                  </a:lnTo>
                  <a:lnTo>
                    <a:pt x="166370" y="6350"/>
                  </a:lnTo>
                  <a:lnTo>
                    <a:pt x="157480" y="3810"/>
                  </a:lnTo>
                  <a:lnTo>
                    <a:pt x="147320" y="2540"/>
                  </a:lnTo>
                  <a:lnTo>
                    <a:pt x="138430" y="1270"/>
                  </a:lnTo>
                  <a:lnTo>
                    <a:pt x="128270" y="0"/>
                  </a:lnTo>
                  <a:lnTo>
                    <a:pt x="119380" y="0"/>
                  </a:lnTo>
                  <a:lnTo>
                    <a:pt x="110490" y="1270"/>
                  </a:lnTo>
                  <a:lnTo>
                    <a:pt x="101600" y="2540"/>
                  </a:lnTo>
                  <a:lnTo>
                    <a:pt x="93980" y="6350"/>
                  </a:lnTo>
                  <a:lnTo>
                    <a:pt x="83820" y="10160"/>
                  </a:lnTo>
                  <a:lnTo>
                    <a:pt x="72390" y="16510"/>
                  </a:lnTo>
                  <a:lnTo>
                    <a:pt x="60960" y="22860"/>
                  </a:lnTo>
                  <a:lnTo>
                    <a:pt x="52070" y="29210"/>
                  </a:lnTo>
                  <a:lnTo>
                    <a:pt x="44450" y="34290"/>
                  </a:lnTo>
                  <a:lnTo>
                    <a:pt x="38100" y="39370"/>
                  </a:lnTo>
                  <a:lnTo>
                    <a:pt x="33020" y="44450"/>
                  </a:lnTo>
                  <a:lnTo>
                    <a:pt x="27940" y="48260"/>
                  </a:lnTo>
                  <a:lnTo>
                    <a:pt x="22860" y="53340"/>
                  </a:lnTo>
                  <a:lnTo>
                    <a:pt x="19050" y="60960"/>
                  </a:lnTo>
                  <a:lnTo>
                    <a:pt x="16510" y="69850"/>
                  </a:lnTo>
                  <a:lnTo>
                    <a:pt x="15240" y="80010"/>
                  </a:lnTo>
                  <a:lnTo>
                    <a:pt x="16510" y="88900"/>
                  </a:lnTo>
                  <a:lnTo>
                    <a:pt x="17780" y="99060"/>
                  </a:lnTo>
                  <a:lnTo>
                    <a:pt x="20320" y="107950"/>
                  </a:lnTo>
                  <a:lnTo>
                    <a:pt x="22860" y="114300"/>
                  </a:lnTo>
                  <a:lnTo>
                    <a:pt x="26670" y="118110"/>
                  </a:lnTo>
                  <a:lnTo>
                    <a:pt x="30480" y="120650"/>
                  </a:lnTo>
                  <a:lnTo>
                    <a:pt x="35560" y="123190"/>
                  </a:lnTo>
                  <a:lnTo>
                    <a:pt x="41910" y="127000"/>
                  </a:lnTo>
                  <a:lnTo>
                    <a:pt x="57150" y="134620"/>
                  </a:lnTo>
                  <a:lnTo>
                    <a:pt x="72390" y="143510"/>
                  </a:lnTo>
                  <a:lnTo>
                    <a:pt x="85090" y="146050"/>
                  </a:lnTo>
                  <a:lnTo>
                    <a:pt x="100330" y="147320"/>
                  </a:lnTo>
                  <a:lnTo>
                    <a:pt x="118110" y="148590"/>
                  </a:lnTo>
                  <a:lnTo>
                    <a:pt x="135890" y="151130"/>
                  </a:lnTo>
                  <a:lnTo>
                    <a:pt x="156210" y="153670"/>
                  </a:lnTo>
                  <a:lnTo>
                    <a:pt x="175260" y="157480"/>
                  </a:lnTo>
                  <a:lnTo>
                    <a:pt x="194310" y="157480"/>
                  </a:lnTo>
                  <a:lnTo>
                    <a:pt x="213360" y="157480"/>
                  </a:lnTo>
                  <a:lnTo>
                    <a:pt x="266700" y="1511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219700" y="508000"/>
              <a:ext cx="431801" cy="152401"/>
            </a:xfrm>
            <a:custGeom>
              <a:avLst/>
              <a:gdLst/>
              <a:ahLst/>
              <a:cxnLst/>
              <a:rect l="0" t="0" r="0" b="0"/>
              <a:pathLst>
                <a:path w="431801" h="152401">
                  <a:moveTo>
                    <a:pt x="0" y="0"/>
                  </a:moveTo>
                  <a:lnTo>
                    <a:pt x="13970" y="20320"/>
                  </a:lnTo>
                  <a:lnTo>
                    <a:pt x="19050" y="31750"/>
                  </a:lnTo>
                  <a:lnTo>
                    <a:pt x="24130" y="45720"/>
                  </a:lnTo>
                  <a:lnTo>
                    <a:pt x="29210" y="59690"/>
                  </a:lnTo>
                  <a:lnTo>
                    <a:pt x="33020" y="72390"/>
                  </a:lnTo>
                  <a:lnTo>
                    <a:pt x="38100" y="83820"/>
                  </a:lnTo>
                  <a:lnTo>
                    <a:pt x="41910" y="93980"/>
                  </a:lnTo>
                  <a:lnTo>
                    <a:pt x="46990" y="97790"/>
                  </a:lnTo>
                  <a:lnTo>
                    <a:pt x="50800" y="97790"/>
                  </a:lnTo>
                  <a:lnTo>
                    <a:pt x="54610" y="95250"/>
                  </a:lnTo>
                  <a:lnTo>
                    <a:pt x="59690" y="88900"/>
                  </a:lnTo>
                  <a:lnTo>
                    <a:pt x="63500" y="80010"/>
                  </a:lnTo>
                  <a:lnTo>
                    <a:pt x="67310" y="69850"/>
                  </a:lnTo>
                  <a:lnTo>
                    <a:pt x="73660" y="60960"/>
                  </a:lnTo>
                  <a:lnTo>
                    <a:pt x="80010" y="52070"/>
                  </a:lnTo>
                  <a:lnTo>
                    <a:pt x="87630" y="43180"/>
                  </a:lnTo>
                  <a:lnTo>
                    <a:pt x="93980" y="35560"/>
                  </a:lnTo>
                  <a:lnTo>
                    <a:pt x="99060" y="29210"/>
                  </a:lnTo>
                  <a:lnTo>
                    <a:pt x="104140" y="24130"/>
                  </a:lnTo>
                  <a:lnTo>
                    <a:pt x="111760" y="20320"/>
                  </a:lnTo>
                  <a:lnTo>
                    <a:pt x="120650" y="17780"/>
                  </a:lnTo>
                  <a:lnTo>
                    <a:pt x="132080" y="16510"/>
                  </a:lnTo>
                  <a:lnTo>
                    <a:pt x="140970" y="15240"/>
                  </a:lnTo>
                  <a:lnTo>
                    <a:pt x="151130" y="13970"/>
                  </a:lnTo>
                  <a:lnTo>
                    <a:pt x="160020" y="13970"/>
                  </a:lnTo>
                  <a:lnTo>
                    <a:pt x="170180" y="16510"/>
                  </a:lnTo>
                  <a:lnTo>
                    <a:pt x="181610" y="20320"/>
                  </a:lnTo>
                  <a:lnTo>
                    <a:pt x="193040" y="26670"/>
                  </a:lnTo>
                  <a:lnTo>
                    <a:pt x="201930" y="34290"/>
                  </a:lnTo>
                  <a:lnTo>
                    <a:pt x="209550" y="44450"/>
                  </a:lnTo>
                  <a:lnTo>
                    <a:pt x="215900" y="54610"/>
                  </a:lnTo>
                  <a:lnTo>
                    <a:pt x="219710" y="66040"/>
                  </a:lnTo>
                  <a:lnTo>
                    <a:pt x="223520" y="77470"/>
                  </a:lnTo>
                  <a:lnTo>
                    <a:pt x="224790" y="90170"/>
                  </a:lnTo>
                  <a:lnTo>
                    <a:pt x="227330" y="95250"/>
                  </a:lnTo>
                  <a:lnTo>
                    <a:pt x="231140" y="96520"/>
                  </a:lnTo>
                  <a:lnTo>
                    <a:pt x="233680" y="93980"/>
                  </a:lnTo>
                  <a:lnTo>
                    <a:pt x="240030" y="88900"/>
                  </a:lnTo>
                  <a:lnTo>
                    <a:pt x="245110" y="83820"/>
                  </a:lnTo>
                  <a:lnTo>
                    <a:pt x="260350" y="69850"/>
                  </a:lnTo>
                  <a:lnTo>
                    <a:pt x="275590" y="53340"/>
                  </a:lnTo>
                  <a:lnTo>
                    <a:pt x="283210" y="45720"/>
                  </a:lnTo>
                  <a:lnTo>
                    <a:pt x="288290" y="38100"/>
                  </a:lnTo>
                  <a:lnTo>
                    <a:pt x="294640" y="29210"/>
                  </a:lnTo>
                  <a:lnTo>
                    <a:pt x="300990" y="24130"/>
                  </a:lnTo>
                  <a:lnTo>
                    <a:pt x="307340" y="20320"/>
                  </a:lnTo>
                  <a:lnTo>
                    <a:pt x="314960" y="17780"/>
                  </a:lnTo>
                  <a:lnTo>
                    <a:pt x="327660" y="15240"/>
                  </a:lnTo>
                  <a:lnTo>
                    <a:pt x="332740" y="13970"/>
                  </a:lnTo>
                  <a:lnTo>
                    <a:pt x="337820" y="16510"/>
                  </a:lnTo>
                  <a:lnTo>
                    <a:pt x="341630" y="20320"/>
                  </a:lnTo>
                  <a:lnTo>
                    <a:pt x="346710" y="26670"/>
                  </a:lnTo>
                  <a:lnTo>
                    <a:pt x="351790" y="33020"/>
                  </a:lnTo>
                  <a:lnTo>
                    <a:pt x="359410" y="40640"/>
                  </a:lnTo>
                  <a:lnTo>
                    <a:pt x="367030" y="48260"/>
                  </a:lnTo>
                  <a:lnTo>
                    <a:pt x="372110" y="55880"/>
                  </a:lnTo>
                  <a:lnTo>
                    <a:pt x="378460" y="64770"/>
                  </a:lnTo>
                  <a:lnTo>
                    <a:pt x="383540" y="72390"/>
                  </a:lnTo>
                  <a:lnTo>
                    <a:pt x="388620" y="82550"/>
                  </a:lnTo>
                  <a:lnTo>
                    <a:pt x="392430" y="92710"/>
                  </a:lnTo>
                  <a:lnTo>
                    <a:pt x="397510" y="104140"/>
                  </a:lnTo>
                  <a:lnTo>
                    <a:pt x="401320" y="114300"/>
                  </a:lnTo>
                  <a:lnTo>
                    <a:pt x="406400" y="124460"/>
                  </a:lnTo>
                  <a:lnTo>
                    <a:pt x="431800" y="152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715000" y="571500"/>
              <a:ext cx="63501" cy="101601"/>
            </a:xfrm>
            <a:custGeom>
              <a:avLst/>
              <a:gdLst/>
              <a:ahLst/>
              <a:cxnLst/>
              <a:rect l="0" t="0" r="0" b="0"/>
              <a:pathLst>
                <a:path w="63501" h="101601">
                  <a:moveTo>
                    <a:pt x="0" y="0"/>
                  </a:moveTo>
                  <a:lnTo>
                    <a:pt x="13970" y="6350"/>
                  </a:lnTo>
                  <a:lnTo>
                    <a:pt x="19050" y="12700"/>
                  </a:lnTo>
                  <a:lnTo>
                    <a:pt x="24130" y="21590"/>
                  </a:lnTo>
                  <a:lnTo>
                    <a:pt x="29210" y="31750"/>
                  </a:lnTo>
                  <a:lnTo>
                    <a:pt x="33020" y="41910"/>
                  </a:lnTo>
                  <a:lnTo>
                    <a:pt x="38100" y="53340"/>
                  </a:lnTo>
                  <a:lnTo>
                    <a:pt x="63500" y="101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778500" y="38100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2540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918200" y="279400"/>
              <a:ext cx="88901" cy="444501"/>
            </a:xfrm>
            <a:custGeom>
              <a:avLst/>
              <a:gdLst/>
              <a:ahLst/>
              <a:cxnLst/>
              <a:rect l="0" t="0" r="0" b="0"/>
              <a:pathLst>
                <a:path w="88901" h="444501">
                  <a:moveTo>
                    <a:pt x="0" y="0"/>
                  </a:moveTo>
                  <a:lnTo>
                    <a:pt x="40640" y="121920"/>
                  </a:lnTo>
                  <a:lnTo>
                    <a:pt x="44450" y="146050"/>
                  </a:lnTo>
                  <a:lnTo>
                    <a:pt x="45720" y="176530"/>
                  </a:lnTo>
                  <a:lnTo>
                    <a:pt x="48260" y="210820"/>
                  </a:lnTo>
                  <a:lnTo>
                    <a:pt x="52070" y="243840"/>
                  </a:lnTo>
                  <a:lnTo>
                    <a:pt x="57150" y="275590"/>
                  </a:lnTo>
                  <a:lnTo>
                    <a:pt x="63500" y="306070"/>
                  </a:lnTo>
                  <a:lnTo>
                    <a:pt x="68580" y="331470"/>
                  </a:lnTo>
                  <a:lnTo>
                    <a:pt x="73660" y="351790"/>
                  </a:lnTo>
                  <a:lnTo>
                    <a:pt x="78740" y="369570"/>
                  </a:lnTo>
                  <a:lnTo>
                    <a:pt x="82550" y="384810"/>
                  </a:lnTo>
                  <a:lnTo>
                    <a:pt x="85090" y="397510"/>
                  </a:lnTo>
                  <a:lnTo>
                    <a:pt x="88900" y="444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803900" y="533400"/>
              <a:ext cx="292101" cy="12701"/>
            </a:xfrm>
            <a:custGeom>
              <a:avLst/>
              <a:gdLst/>
              <a:ahLst/>
              <a:cxnLst/>
              <a:rect l="0" t="0" r="0" b="0"/>
              <a:pathLst>
                <a:path w="292101" h="12701">
                  <a:moveTo>
                    <a:pt x="0" y="12700"/>
                  </a:moveTo>
                  <a:lnTo>
                    <a:pt x="26670" y="6350"/>
                  </a:lnTo>
                  <a:lnTo>
                    <a:pt x="40640" y="3810"/>
                  </a:lnTo>
                  <a:lnTo>
                    <a:pt x="55880" y="2540"/>
                  </a:lnTo>
                  <a:lnTo>
                    <a:pt x="71120" y="1270"/>
                  </a:lnTo>
                  <a:lnTo>
                    <a:pt x="118110" y="1270"/>
                  </a:lnTo>
                  <a:lnTo>
                    <a:pt x="2921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6515100" y="304800"/>
              <a:ext cx="38101" cy="381001"/>
            </a:xfrm>
            <a:custGeom>
              <a:avLst/>
              <a:gdLst/>
              <a:ahLst/>
              <a:cxnLst/>
              <a:rect l="0" t="0" r="0" b="0"/>
              <a:pathLst>
                <a:path w="38101" h="381001">
                  <a:moveTo>
                    <a:pt x="0" y="0"/>
                  </a:moveTo>
                  <a:lnTo>
                    <a:pt x="6350" y="20320"/>
                  </a:lnTo>
                  <a:lnTo>
                    <a:pt x="10160" y="31750"/>
                  </a:lnTo>
                  <a:lnTo>
                    <a:pt x="17780" y="59690"/>
                  </a:lnTo>
                  <a:lnTo>
                    <a:pt x="20320" y="81280"/>
                  </a:lnTo>
                  <a:lnTo>
                    <a:pt x="21590" y="106680"/>
                  </a:lnTo>
                  <a:lnTo>
                    <a:pt x="24130" y="172720"/>
                  </a:lnTo>
                  <a:lnTo>
                    <a:pt x="25400" y="208280"/>
                  </a:lnTo>
                  <a:lnTo>
                    <a:pt x="25400" y="314960"/>
                  </a:lnTo>
                  <a:lnTo>
                    <a:pt x="26670" y="327660"/>
                  </a:lnTo>
                  <a:lnTo>
                    <a:pt x="29210" y="341630"/>
                  </a:lnTo>
                  <a:lnTo>
                    <a:pt x="38100" y="381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667500" y="546100"/>
              <a:ext cx="12701" cy="127001"/>
            </a:xfrm>
            <a:custGeom>
              <a:avLst/>
              <a:gdLst/>
              <a:ahLst/>
              <a:cxnLst/>
              <a:rect l="0" t="0" r="0" b="0"/>
              <a:pathLst>
                <a:path w="12701" h="127001">
                  <a:moveTo>
                    <a:pt x="0" y="0"/>
                  </a:moveTo>
                  <a:lnTo>
                    <a:pt x="0" y="41910"/>
                  </a:lnTo>
                  <a:lnTo>
                    <a:pt x="1270" y="55880"/>
                  </a:lnTo>
                  <a:lnTo>
                    <a:pt x="3810" y="72390"/>
                  </a:lnTo>
                  <a:lnTo>
                    <a:pt x="12700" y="127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705600" y="444500"/>
              <a:ext cx="38101" cy="1"/>
            </a:xfrm>
            <a:custGeom>
              <a:avLst/>
              <a:gdLst/>
              <a:ahLst/>
              <a:cxnLst/>
              <a:rect l="0" t="0" r="0" b="0"/>
              <a:pathLst>
                <a:path w="38101" h="1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808470" y="508000"/>
              <a:ext cx="199391" cy="422911"/>
            </a:xfrm>
            <a:custGeom>
              <a:avLst/>
              <a:gdLst/>
              <a:ahLst/>
              <a:cxnLst/>
              <a:rect l="0" t="0" r="0" b="0"/>
              <a:pathLst>
                <a:path w="199391" h="422911">
                  <a:moveTo>
                    <a:pt x="138430" y="0"/>
                  </a:moveTo>
                  <a:lnTo>
                    <a:pt x="29210" y="54610"/>
                  </a:lnTo>
                  <a:lnTo>
                    <a:pt x="26670" y="58420"/>
                  </a:lnTo>
                  <a:lnTo>
                    <a:pt x="26670" y="63500"/>
                  </a:lnTo>
                  <a:lnTo>
                    <a:pt x="30480" y="67310"/>
                  </a:lnTo>
                  <a:lnTo>
                    <a:pt x="36830" y="68580"/>
                  </a:lnTo>
                  <a:lnTo>
                    <a:pt x="45720" y="68580"/>
                  </a:lnTo>
                  <a:lnTo>
                    <a:pt x="54610" y="67310"/>
                  </a:lnTo>
                  <a:lnTo>
                    <a:pt x="64770" y="63500"/>
                  </a:lnTo>
                  <a:lnTo>
                    <a:pt x="73660" y="57150"/>
                  </a:lnTo>
                  <a:lnTo>
                    <a:pt x="82550" y="50800"/>
                  </a:lnTo>
                  <a:lnTo>
                    <a:pt x="90170" y="44450"/>
                  </a:lnTo>
                  <a:lnTo>
                    <a:pt x="96520" y="36830"/>
                  </a:lnTo>
                  <a:lnTo>
                    <a:pt x="101600" y="27940"/>
                  </a:lnTo>
                  <a:lnTo>
                    <a:pt x="106680" y="29210"/>
                  </a:lnTo>
                  <a:lnTo>
                    <a:pt x="111760" y="34290"/>
                  </a:lnTo>
                  <a:lnTo>
                    <a:pt x="116840" y="44450"/>
                  </a:lnTo>
                  <a:lnTo>
                    <a:pt x="120650" y="55880"/>
                  </a:lnTo>
                  <a:lnTo>
                    <a:pt x="125730" y="69850"/>
                  </a:lnTo>
                  <a:lnTo>
                    <a:pt x="129540" y="85090"/>
                  </a:lnTo>
                  <a:lnTo>
                    <a:pt x="134620" y="97790"/>
                  </a:lnTo>
                  <a:lnTo>
                    <a:pt x="138430" y="109220"/>
                  </a:lnTo>
                  <a:lnTo>
                    <a:pt x="142240" y="119380"/>
                  </a:lnTo>
                  <a:lnTo>
                    <a:pt x="146050" y="129540"/>
                  </a:lnTo>
                  <a:lnTo>
                    <a:pt x="147320" y="142240"/>
                  </a:lnTo>
                  <a:lnTo>
                    <a:pt x="148590" y="153670"/>
                  </a:lnTo>
                  <a:lnTo>
                    <a:pt x="151130" y="166370"/>
                  </a:lnTo>
                  <a:lnTo>
                    <a:pt x="153670" y="177800"/>
                  </a:lnTo>
                  <a:lnTo>
                    <a:pt x="157480" y="190500"/>
                  </a:lnTo>
                  <a:lnTo>
                    <a:pt x="161290" y="201930"/>
                  </a:lnTo>
                  <a:lnTo>
                    <a:pt x="165100" y="212090"/>
                  </a:lnTo>
                  <a:lnTo>
                    <a:pt x="168910" y="222250"/>
                  </a:lnTo>
                  <a:lnTo>
                    <a:pt x="172720" y="232410"/>
                  </a:lnTo>
                  <a:lnTo>
                    <a:pt x="180340" y="255270"/>
                  </a:lnTo>
                  <a:lnTo>
                    <a:pt x="184150" y="266700"/>
                  </a:lnTo>
                  <a:lnTo>
                    <a:pt x="185420" y="276860"/>
                  </a:lnTo>
                  <a:lnTo>
                    <a:pt x="186690" y="285750"/>
                  </a:lnTo>
                  <a:lnTo>
                    <a:pt x="189230" y="295910"/>
                  </a:lnTo>
                  <a:lnTo>
                    <a:pt x="191770" y="307340"/>
                  </a:lnTo>
                  <a:lnTo>
                    <a:pt x="195580" y="320040"/>
                  </a:lnTo>
                  <a:lnTo>
                    <a:pt x="196850" y="330200"/>
                  </a:lnTo>
                  <a:lnTo>
                    <a:pt x="199390" y="340360"/>
                  </a:lnTo>
                  <a:lnTo>
                    <a:pt x="199390" y="349250"/>
                  </a:lnTo>
                  <a:lnTo>
                    <a:pt x="199390" y="358140"/>
                  </a:lnTo>
                  <a:lnTo>
                    <a:pt x="196850" y="367030"/>
                  </a:lnTo>
                  <a:lnTo>
                    <a:pt x="194310" y="375920"/>
                  </a:lnTo>
                  <a:lnTo>
                    <a:pt x="190500" y="384810"/>
                  </a:lnTo>
                  <a:lnTo>
                    <a:pt x="184150" y="393700"/>
                  </a:lnTo>
                  <a:lnTo>
                    <a:pt x="177800" y="402590"/>
                  </a:lnTo>
                  <a:lnTo>
                    <a:pt x="170180" y="408940"/>
                  </a:lnTo>
                  <a:lnTo>
                    <a:pt x="162560" y="415290"/>
                  </a:lnTo>
                  <a:lnTo>
                    <a:pt x="154940" y="420370"/>
                  </a:lnTo>
                  <a:lnTo>
                    <a:pt x="144780" y="422910"/>
                  </a:lnTo>
                  <a:lnTo>
                    <a:pt x="134620" y="422910"/>
                  </a:lnTo>
                  <a:lnTo>
                    <a:pt x="123190" y="421640"/>
                  </a:lnTo>
                  <a:lnTo>
                    <a:pt x="111760" y="420370"/>
                  </a:lnTo>
                  <a:lnTo>
                    <a:pt x="99060" y="420370"/>
                  </a:lnTo>
                  <a:lnTo>
                    <a:pt x="86360" y="420370"/>
                  </a:lnTo>
                  <a:lnTo>
                    <a:pt x="74930" y="415290"/>
                  </a:lnTo>
                  <a:lnTo>
                    <a:pt x="62230" y="407670"/>
                  </a:lnTo>
                  <a:lnTo>
                    <a:pt x="49530" y="398780"/>
                  </a:lnTo>
                  <a:lnTo>
                    <a:pt x="38100" y="389890"/>
                  </a:lnTo>
                  <a:lnTo>
                    <a:pt x="27940" y="381000"/>
                  </a:lnTo>
                  <a:lnTo>
                    <a:pt x="17780" y="373380"/>
                  </a:lnTo>
                  <a:lnTo>
                    <a:pt x="11430" y="364490"/>
                  </a:lnTo>
                  <a:lnTo>
                    <a:pt x="7620" y="355600"/>
                  </a:lnTo>
                  <a:lnTo>
                    <a:pt x="5080" y="346710"/>
                  </a:lnTo>
                  <a:lnTo>
                    <a:pt x="2540" y="335280"/>
                  </a:lnTo>
                  <a:lnTo>
                    <a:pt x="1270" y="322580"/>
                  </a:lnTo>
                  <a:lnTo>
                    <a:pt x="0" y="308610"/>
                  </a:lnTo>
                  <a:lnTo>
                    <a:pt x="1270" y="295910"/>
                  </a:lnTo>
                  <a:lnTo>
                    <a:pt x="3810" y="284480"/>
                  </a:lnTo>
                  <a:lnTo>
                    <a:pt x="24130" y="241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7087870" y="342900"/>
              <a:ext cx="252731" cy="330201"/>
            </a:xfrm>
            <a:custGeom>
              <a:avLst/>
              <a:gdLst/>
              <a:ahLst/>
              <a:cxnLst/>
              <a:rect l="0" t="0" r="0" b="0"/>
              <a:pathLst>
                <a:path w="252731" h="330201">
                  <a:moveTo>
                    <a:pt x="11430" y="0"/>
                  </a:moveTo>
                  <a:lnTo>
                    <a:pt x="17780" y="13970"/>
                  </a:lnTo>
                  <a:lnTo>
                    <a:pt x="19050" y="22860"/>
                  </a:lnTo>
                  <a:lnTo>
                    <a:pt x="17780" y="35560"/>
                  </a:lnTo>
                  <a:lnTo>
                    <a:pt x="15240" y="48260"/>
                  </a:lnTo>
                  <a:lnTo>
                    <a:pt x="13970" y="62230"/>
                  </a:lnTo>
                  <a:lnTo>
                    <a:pt x="12700" y="74930"/>
                  </a:lnTo>
                  <a:lnTo>
                    <a:pt x="12700" y="100330"/>
                  </a:lnTo>
                  <a:lnTo>
                    <a:pt x="11430" y="120650"/>
                  </a:lnTo>
                  <a:lnTo>
                    <a:pt x="10160" y="130810"/>
                  </a:lnTo>
                  <a:lnTo>
                    <a:pt x="7620" y="142240"/>
                  </a:lnTo>
                  <a:lnTo>
                    <a:pt x="5080" y="153670"/>
                  </a:lnTo>
                  <a:lnTo>
                    <a:pt x="2540" y="167640"/>
                  </a:lnTo>
                  <a:lnTo>
                    <a:pt x="1270" y="182880"/>
                  </a:lnTo>
                  <a:lnTo>
                    <a:pt x="0" y="198120"/>
                  </a:lnTo>
                  <a:lnTo>
                    <a:pt x="1270" y="213360"/>
                  </a:lnTo>
                  <a:lnTo>
                    <a:pt x="3810" y="229870"/>
                  </a:lnTo>
                  <a:lnTo>
                    <a:pt x="6350" y="246380"/>
                  </a:lnTo>
                  <a:lnTo>
                    <a:pt x="10160" y="260350"/>
                  </a:lnTo>
                  <a:lnTo>
                    <a:pt x="16510" y="271780"/>
                  </a:lnTo>
                  <a:lnTo>
                    <a:pt x="22860" y="283210"/>
                  </a:lnTo>
                  <a:lnTo>
                    <a:pt x="30480" y="289560"/>
                  </a:lnTo>
                  <a:lnTo>
                    <a:pt x="38100" y="290830"/>
                  </a:lnTo>
                  <a:lnTo>
                    <a:pt x="45720" y="292100"/>
                  </a:lnTo>
                  <a:lnTo>
                    <a:pt x="53340" y="290830"/>
                  </a:lnTo>
                  <a:lnTo>
                    <a:pt x="58420" y="288290"/>
                  </a:lnTo>
                  <a:lnTo>
                    <a:pt x="64770" y="285750"/>
                  </a:lnTo>
                  <a:lnTo>
                    <a:pt x="71120" y="278130"/>
                  </a:lnTo>
                  <a:lnTo>
                    <a:pt x="77470" y="266700"/>
                  </a:lnTo>
                  <a:lnTo>
                    <a:pt x="85090" y="254000"/>
                  </a:lnTo>
                  <a:lnTo>
                    <a:pt x="101600" y="228600"/>
                  </a:lnTo>
                  <a:lnTo>
                    <a:pt x="109220" y="215900"/>
                  </a:lnTo>
                  <a:lnTo>
                    <a:pt x="118110" y="204470"/>
                  </a:lnTo>
                  <a:lnTo>
                    <a:pt x="125730" y="194310"/>
                  </a:lnTo>
                  <a:lnTo>
                    <a:pt x="134620" y="184150"/>
                  </a:lnTo>
                  <a:lnTo>
                    <a:pt x="142240" y="176530"/>
                  </a:lnTo>
                  <a:lnTo>
                    <a:pt x="151130" y="170180"/>
                  </a:lnTo>
                  <a:lnTo>
                    <a:pt x="160020" y="163830"/>
                  </a:lnTo>
                  <a:lnTo>
                    <a:pt x="168910" y="162560"/>
                  </a:lnTo>
                  <a:lnTo>
                    <a:pt x="180340" y="165100"/>
                  </a:lnTo>
                  <a:lnTo>
                    <a:pt x="191770" y="168910"/>
                  </a:lnTo>
                  <a:lnTo>
                    <a:pt x="200660" y="173990"/>
                  </a:lnTo>
                  <a:lnTo>
                    <a:pt x="208280" y="177800"/>
                  </a:lnTo>
                  <a:lnTo>
                    <a:pt x="214630" y="181610"/>
                  </a:lnTo>
                  <a:lnTo>
                    <a:pt x="218440" y="191770"/>
                  </a:lnTo>
                  <a:lnTo>
                    <a:pt x="222250" y="205740"/>
                  </a:lnTo>
                  <a:lnTo>
                    <a:pt x="223520" y="222250"/>
                  </a:lnTo>
                  <a:lnTo>
                    <a:pt x="224790" y="236220"/>
                  </a:lnTo>
                  <a:lnTo>
                    <a:pt x="226060" y="251460"/>
                  </a:lnTo>
                  <a:lnTo>
                    <a:pt x="226060" y="264160"/>
                  </a:lnTo>
                  <a:lnTo>
                    <a:pt x="228600" y="276860"/>
                  </a:lnTo>
                  <a:lnTo>
                    <a:pt x="231140" y="287020"/>
                  </a:lnTo>
                  <a:lnTo>
                    <a:pt x="252730" y="330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7556500" y="368300"/>
              <a:ext cx="38101" cy="292101"/>
            </a:xfrm>
            <a:custGeom>
              <a:avLst/>
              <a:gdLst/>
              <a:ahLst/>
              <a:cxnLst/>
              <a:rect l="0" t="0" r="0" b="0"/>
              <a:pathLst>
                <a:path w="38101" h="292101">
                  <a:moveTo>
                    <a:pt x="0" y="0"/>
                  </a:moveTo>
                  <a:lnTo>
                    <a:pt x="0" y="20320"/>
                  </a:lnTo>
                  <a:lnTo>
                    <a:pt x="1270" y="33020"/>
                  </a:lnTo>
                  <a:lnTo>
                    <a:pt x="3810" y="49530"/>
                  </a:lnTo>
                  <a:lnTo>
                    <a:pt x="6350" y="66040"/>
                  </a:lnTo>
                  <a:lnTo>
                    <a:pt x="8890" y="82550"/>
                  </a:lnTo>
                  <a:lnTo>
                    <a:pt x="10160" y="97790"/>
                  </a:lnTo>
                  <a:lnTo>
                    <a:pt x="11430" y="111760"/>
                  </a:lnTo>
                  <a:lnTo>
                    <a:pt x="11430" y="146050"/>
                  </a:lnTo>
                  <a:lnTo>
                    <a:pt x="12700" y="165100"/>
                  </a:lnTo>
                  <a:lnTo>
                    <a:pt x="13970" y="182880"/>
                  </a:lnTo>
                  <a:lnTo>
                    <a:pt x="16510" y="200660"/>
                  </a:lnTo>
                  <a:lnTo>
                    <a:pt x="19050" y="218440"/>
                  </a:lnTo>
                  <a:lnTo>
                    <a:pt x="22860" y="234950"/>
                  </a:lnTo>
                  <a:lnTo>
                    <a:pt x="26670" y="250190"/>
                  </a:lnTo>
                  <a:lnTo>
                    <a:pt x="38100" y="292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7429500" y="469900"/>
              <a:ext cx="279401" cy="38101"/>
            </a:xfrm>
            <a:custGeom>
              <a:avLst/>
              <a:gdLst/>
              <a:ahLst/>
              <a:cxnLst/>
              <a:rect l="0" t="0" r="0" b="0"/>
              <a:pathLst>
                <a:path w="279401" h="38101">
                  <a:moveTo>
                    <a:pt x="0" y="38100"/>
                  </a:moveTo>
                  <a:lnTo>
                    <a:pt x="20320" y="31750"/>
                  </a:lnTo>
                  <a:lnTo>
                    <a:pt x="30480" y="26670"/>
                  </a:lnTo>
                  <a:lnTo>
                    <a:pt x="41910" y="20320"/>
                  </a:lnTo>
                  <a:lnTo>
                    <a:pt x="53340" y="13970"/>
                  </a:lnTo>
                  <a:lnTo>
                    <a:pt x="64770" y="8890"/>
                  </a:lnTo>
                  <a:lnTo>
                    <a:pt x="77470" y="6350"/>
                  </a:lnTo>
                  <a:lnTo>
                    <a:pt x="90170" y="3810"/>
                  </a:lnTo>
                  <a:lnTo>
                    <a:pt x="102870" y="2540"/>
                  </a:lnTo>
                  <a:lnTo>
                    <a:pt x="118110" y="1270"/>
                  </a:lnTo>
                  <a:lnTo>
                    <a:pt x="149860" y="1270"/>
                  </a:lnTo>
                  <a:lnTo>
                    <a:pt x="2794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7950200" y="495300"/>
              <a:ext cx="290831" cy="217171"/>
            </a:xfrm>
            <a:custGeom>
              <a:avLst/>
              <a:gdLst/>
              <a:ahLst/>
              <a:cxnLst/>
              <a:rect l="0" t="0" r="0" b="0"/>
              <a:pathLst>
                <a:path w="290831" h="217171">
                  <a:moveTo>
                    <a:pt x="0" y="63500"/>
                  </a:moveTo>
                  <a:lnTo>
                    <a:pt x="0" y="119380"/>
                  </a:lnTo>
                  <a:lnTo>
                    <a:pt x="1270" y="134620"/>
                  </a:lnTo>
                  <a:lnTo>
                    <a:pt x="3810" y="148590"/>
                  </a:lnTo>
                  <a:lnTo>
                    <a:pt x="6350" y="162560"/>
                  </a:lnTo>
                  <a:lnTo>
                    <a:pt x="10160" y="175260"/>
                  </a:lnTo>
                  <a:lnTo>
                    <a:pt x="13970" y="185420"/>
                  </a:lnTo>
                  <a:lnTo>
                    <a:pt x="17780" y="195580"/>
                  </a:lnTo>
                  <a:lnTo>
                    <a:pt x="22860" y="204470"/>
                  </a:lnTo>
                  <a:lnTo>
                    <a:pt x="29210" y="210820"/>
                  </a:lnTo>
                  <a:lnTo>
                    <a:pt x="36830" y="217170"/>
                  </a:lnTo>
                  <a:lnTo>
                    <a:pt x="48260" y="215900"/>
                  </a:lnTo>
                  <a:lnTo>
                    <a:pt x="63500" y="212090"/>
                  </a:lnTo>
                  <a:lnTo>
                    <a:pt x="80010" y="204470"/>
                  </a:lnTo>
                  <a:lnTo>
                    <a:pt x="91440" y="196850"/>
                  </a:lnTo>
                  <a:lnTo>
                    <a:pt x="99060" y="189230"/>
                  </a:lnTo>
                  <a:lnTo>
                    <a:pt x="104140" y="181610"/>
                  </a:lnTo>
                  <a:lnTo>
                    <a:pt x="109220" y="172720"/>
                  </a:lnTo>
                  <a:lnTo>
                    <a:pt x="118110" y="156210"/>
                  </a:lnTo>
                  <a:lnTo>
                    <a:pt x="120650" y="146050"/>
                  </a:lnTo>
                  <a:lnTo>
                    <a:pt x="123190" y="135890"/>
                  </a:lnTo>
                  <a:lnTo>
                    <a:pt x="124460" y="124460"/>
                  </a:lnTo>
                  <a:lnTo>
                    <a:pt x="127000" y="114300"/>
                  </a:lnTo>
                  <a:lnTo>
                    <a:pt x="129540" y="104140"/>
                  </a:lnTo>
                  <a:lnTo>
                    <a:pt x="133350" y="95250"/>
                  </a:lnTo>
                  <a:lnTo>
                    <a:pt x="133350" y="92710"/>
                  </a:lnTo>
                  <a:lnTo>
                    <a:pt x="133350" y="95250"/>
                  </a:lnTo>
                  <a:lnTo>
                    <a:pt x="130810" y="101600"/>
                  </a:lnTo>
                  <a:lnTo>
                    <a:pt x="130810" y="109220"/>
                  </a:lnTo>
                  <a:lnTo>
                    <a:pt x="132080" y="116840"/>
                  </a:lnTo>
                  <a:lnTo>
                    <a:pt x="134620" y="124460"/>
                  </a:lnTo>
                  <a:lnTo>
                    <a:pt x="140970" y="130810"/>
                  </a:lnTo>
                  <a:lnTo>
                    <a:pt x="148590" y="137160"/>
                  </a:lnTo>
                  <a:lnTo>
                    <a:pt x="158750" y="142240"/>
                  </a:lnTo>
                  <a:lnTo>
                    <a:pt x="167640" y="148590"/>
                  </a:lnTo>
                  <a:lnTo>
                    <a:pt x="176530" y="154940"/>
                  </a:lnTo>
                  <a:lnTo>
                    <a:pt x="185420" y="162560"/>
                  </a:lnTo>
                  <a:lnTo>
                    <a:pt x="195580" y="167640"/>
                  </a:lnTo>
                  <a:lnTo>
                    <a:pt x="207010" y="171450"/>
                  </a:lnTo>
                  <a:lnTo>
                    <a:pt x="218440" y="172720"/>
                  </a:lnTo>
                  <a:lnTo>
                    <a:pt x="229870" y="173990"/>
                  </a:lnTo>
                  <a:lnTo>
                    <a:pt x="242570" y="171450"/>
                  </a:lnTo>
                  <a:lnTo>
                    <a:pt x="255270" y="170180"/>
                  </a:lnTo>
                  <a:lnTo>
                    <a:pt x="264160" y="165100"/>
                  </a:lnTo>
                  <a:lnTo>
                    <a:pt x="271780" y="160020"/>
                  </a:lnTo>
                  <a:lnTo>
                    <a:pt x="279400" y="152400"/>
                  </a:lnTo>
                  <a:lnTo>
                    <a:pt x="283210" y="146050"/>
                  </a:lnTo>
                  <a:lnTo>
                    <a:pt x="285750" y="138430"/>
                  </a:lnTo>
                  <a:lnTo>
                    <a:pt x="288290" y="129540"/>
                  </a:lnTo>
                  <a:lnTo>
                    <a:pt x="289560" y="120650"/>
                  </a:lnTo>
                  <a:lnTo>
                    <a:pt x="290830" y="110490"/>
                  </a:lnTo>
                  <a:lnTo>
                    <a:pt x="290830" y="99060"/>
                  </a:lnTo>
                  <a:lnTo>
                    <a:pt x="287020" y="85090"/>
                  </a:lnTo>
                  <a:lnTo>
                    <a:pt x="280670" y="71120"/>
                  </a:lnTo>
                  <a:lnTo>
                    <a:pt x="271780" y="55880"/>
                  </a:lnTo>
                  <a:lnTo>
                    <a:pt x="262890" y="43180"/>
                  </a:lnTo>
                  <a:lnTo>
                    <a:pt x="254000" y="31750"/>
                  </a:lnTo>
                  <a:lnTo>
                    <a:pt x="2286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8280400" y="355600"/>
              <a:ext cx="482601" cy="330201"/>
            </a:xfrm>
            <a:custGeom>
              <a:avLst/>
              <a:gdLst/>
              <a:ahLst/>
              <a:cxnLst/>
              <a:rect l="0" t="0" r="0" b="0"/>
              <a:pathLst>
                <a:path w="482601" h="330201">
                  <a:moveTo>
                    <a:pt x="0" y="0"/>
                  </a:moveTo>
                  <a:lnTo>
                    <a:pt x="6350" y="13970"/>
                  </a:lnTo>
                  <a:lnTo>
                    <a:pt x="11430" y="20320"/>
                  </a:lnTo>
                  <a:lnTo>
                    <a:pt x="17780" y="27940"/>
                  </a:lnTo>
                  <a:lnTo>
                    <a:pt x="24130" y="35560"/>
                  </a:lnTo>
                  <a:lnTo>
                    <a:pt x="33020" y="46990"/>
                  </a:lnTo>
                  <a:lnTo>
                    <a:pt x="43180" y="62230"/>
                  </a:lnTo>
                  <a:lnTo>
                    <a:pt x="54610" y="80010"/>
                  </a:lnTo>
                  <a:lnTo>
                    <a:pt x="64770" y="100330"/>
                  </a:lnTo>
                  <a:lnTo>
                    <a:pt x="73660" y="121920"/>
                  </a:lnTo>
                  <a:lnTo>
                    <a:pt x="90170" y="162560"/>
                  </a:lnTo>
                  <a:lnTo>
                    <a:pt x="102870" y="190500"/>
                  </a:lnTo>
                  <a:lnTo>
                    <a:pt x="107950" y="205740"/>
                  </a:lnTo>
                  <a:lnTo>
                    <a:pt x="113030" y="223520"/>
                  </a:lnTo>
                  <a:lnTo>
                    <a:pt x="118110" y="242570"/>
                  </a:lnTo>
                  <a:lnTo>
                    <a:pt x="120650" y="257810"/>
                  </a:lnTo>
                  <a:lnTo>
                    <a:pt x="123190" y="270510"/>
                  </a:lnTo>
                  <a:lnTo>
                    <a:pt x="124460" y="281940"/>
                  </a:lnTo>
                  <a:lnTo>
                    <a:pt x="125730" y="285750"/>
                  </a:lnTo>
                  <a:lnTo>
                    <a:pt x="125730" y="283210"/>
                  </a:lnTo>
                  <a:lnTo>
                    <a:pt x="125730" y="278130"/>
                  </a:lnTo>
                  <a:lnTo>
                    <a:pt x="127000" y="269240"/>
                  </a:lnTo>
                  <a:lnTo>
                    <a:pt x="127000" y="237490"/>
                  </a:lnTo>
                  <a:lnTo>
                    <a:pt x="127000" y="208280"/>
                  </a:lnTo>
                  <a:lnTo>
                    <a:pt x="130810" y="196850"/>
                  </a:lnTo>
                  <a:lnTo>
                    <a:pt x="138430" y="187960"/>
                  </a:lnTo>
                  <a:lnTo>
                    <a:pt x="147320" y="180340"/>
                  </a:lnTo>
                  <a:lnTo>
                    <a:pt x="156210" y="180340"/>
                  </a:lnTo>
                  <a:lnTo>
                    <a:pt x="165100" y="186690"/>
                  </a:lnTo>
                  <a:lnTo>
                    <a:pt x="172720" y="196850"/>
                  </a:lnTo>
                  <a:lnTo>
                    <a:pt x="179070" y="205740"/>
                  </a:lnTo>
                  <a:lnTo>
                    <a:pt x="182880" y="214630"/>
                  </a:lnTo>
                  <a:lnTo>
                    <a:pt x="185420" y="223520"/>
                  </a:lnTo>
                  <a:lnTo>
                    <a:pt x="191770" y="233680"/>
                  </a:lnTo>
                  <a:lnTo>
                    <a:pt x="199390" y="245110"/>
                  </a:lnTo>
                  <a:lnTo>
                    <a:pt x="209550" y="256540"/>
                  </a:lnTo>
                  <a:lnTo>
                    <a:pt x="219710" y="265430"/>
                  </a:lnTo>
                  <a:lnTo>
                    <a:pt x="231140" y="273050"/>
                  </a:lnTo>
                  <a:lnTo>
                    <a:pt x="242570" y="279400"/>
                  </a:lnTo>
                  <a:lnTo>
                    <a:pt x="256540" y="283210"/>
                  </a:lnTo>
                  <a:lnTo>
                    <a:pt x="271780" y="287020"/>
                  </a:lnTo>
                  <a:lnTo>
                    <a:pt x="287020" y="288290"/>
                  </a:lnTo>
                  <a:lnTo>
                    <a:pt x="302260" y="289560"/>
                  </a:lnTo>
                  <a:lnTo>
                    <a:pt x="318770" y="290830"/>
                  </a:lnTo>
                  <a:lnTo>
                    <a:pt x="335280" y="290830"/>
                  </a:lnTo>
                  <a:lnTo>
                    <a:pt x="349250" y="289560"/>
                  </a:lnTo>
                  <a:lnTo>
                    <a:pt x="360680" y="288290"/>
                  </a:lnTo>
                  <a:lnTo>
                    <a:pt x="372110" y="284480"/>
                  </a:lnTo>
                  <a:lnTo>
                    <a:pt x="382270" y="283210"/>
                  </a:lnTo>
                  <a:lnTo>
                    <a:pt x="391160" y="281940"/>
                  </a:lnTo>
                  <a:lnTo>
                    <a:pt x="401320" y="280670"/>
                  </a:lnTo>
                  <a:lnTo>
                    <a:pt x="411480" y="278130"/>
                  </a:lnTo>
                  <a:lnTo>
                    <a:pt x="421640" y="273050"/>
                  </a:lnTo>
                  <a:lnTo>
                    <a:pt x="434340" y="266700"/>
                  </a:lnTo>
                  <a:lnTo>
                    <a:pt x="441960" y="257810"/>
                  </a:lnTo>
                  <a:lnTo>
                    <a:pt x="447040" y="247650"/>
                  </a:lnTo>
                  <a:lnTo>
                    <a:pt x="450850" y="237490"/>
                  </a:lnTo>
                  <a:lnTo>
                    <a:pt x="452120" y="227330"/>
                  </a:lnTo>
                  <a:lnTo>
                    <a:pt x="454660" y="218440"/>
                  </a:lnTo>
                  <a:lnTo>
                    <a:pt x="454660" y="208280"/>
                  </a:lnTo>
                  <a:lnTo>
                    <a:pt x="453390" y="200660"/>
                  </a:lnTo>
                  <a:lnTo>
                    <a:pt x="448310" y="194310"/>
                  </a:lnTo>
                  <a:lnTo>
                    <a:pt x="443230" y="189230"/>
                  </a:lnTo>
                  <a:lnTo>
                    <a:pt x="436880" y="185420"/>
                  </a:lnTo>
                  <a:lnTo>
                    <a:pt x="421640" y="181610"/>
                  </a:lnTo>
                  <a:lnTo>
                    <a:pt x="414020" y="181610"/>
                  </a:lnTo>
                  <a:lnTo>
                    <a:pt x="405130" y="182880"/>
                  </a:lnTo>
                  <a:lnTo>
                    <a:pt x="397510" y="185420"/>
                  </a:lnTo>
                  <a:lnTo>
                    <a:pt x="391160" y="190500"/>
                  </a:lnTo>
                  <a:lnTo>
                    <a:pt x="384810" y="195580"/>
                  </a:lnTo>
                  <a:lnTo>
                    <a:pt x="379730" y="201930"/>
                  </a:lnTo>
                  <a:lnTo>
                    <a:pt x="377190" y="212090"/>
                  </a:lnTo>
                  <a:lnTo>
                    <a:pt x="377190" y="224790"/>
                  </a:lnTo>
                  <a:lnTo>
                    <a:pt x="378460" y="238760"/>
                  </a:lnTo>
                  <a:lnTo>
                    <a:pt x="383540" y="251460"/>
                  </a:lnTo>
                  <a:lnTo>
                    <a:pt x="391160" y="261620"/>
                  </a:lnTo>
                  <a:lnTo>
                    <a:pt x="414020" y="287020"/>
                  </a:lnTo>
                  <a:lnTo>
                    <a:pt x="420370" y="293370"/>
                  </a:lnTo>
                  <a:lnTo>
                    <a:pt x="429260" y="299720"/>
                  </a:lnTo>
                  <a:lnTo>
                    <a:pt x="441960" y="307340"/>
                  </a:lnTo>
                  <a:lnTo>
                    <a:pt x="482600" y="330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8839200" y="530860"/>
              <a:ext cx="355601" cy="163831"/>
            </a:xfrm>
            <a:custGeom>
              <a:avLst/>
              <a:gdLst/>
              <a:ahLst/>
              <a:cxnLst/>
              <a:rect l="0" t="0" r="0" b="0"/>
              <a:pathLst>
                <a:path w="355601" h="163831">
                  <a:moveTo>
                    <a:pt x="0" y="40640"/>
                  </a:moveTo>
                  <a:lnTo>
                    <a:pt x="6350" y="54610"/>
                  </a:lnTo>
                  <a:lnTo>
                    <a:pt x="12700" y="63500"/>
                  </a:lnTo>
                  <a:lnTo>
                    <a:pt x="21590" y="76200"/>
                  </a:lnTo>
                  <a:lnTo>
                    <a:pt x="40640" y="102870"/>
                  </a:lnTo>
                  <a:lnTo>
                    <a:pt x="58420" y="129540"/>
                  </a:lnTo>
                  <a:lnTo>
                    <a:pt x="66040" y="140970"/>
                  </a:lnTo>
                  <a:lnTo>
                    <a:pt x="72390" y="151130"/>
                  </a:lnTo>
                  <a:lnTo>
                    <a:pt x="77470" y="161290"/>
                  </a:lnTo>
                  <a:lnTo>
                    <a:pt x="82550" y="163830"/>
                  </a:lnTo>
                  <a:lnTo>
                    <a:pt x="87630" y="163830"/>
                  </a:lnTo>
                  <a:lnTo>
                    <a:pt x="92710" y="161290"/>
                  </a:lnTo>
                  <a:lnTo>
                    <a:pt x="97790" y="156210"/>
                  </a:lnTo>
                  <a:lnTo>
                    <a:pt x="105410" y="149860"/>
                  </a:lnTo>
                  <a:lnTo>
                    <a:pt x="111760" y="143510"/>
                  </a:lnTo>
                  <a:lnTo>
                    <a:pt x="120650" y="134620"/>
                  </a:lnTo>
                  <a:lnTo>
                    <a:pt x="128270" y="124460"/>
                  </a:lnTo>
                  <a:lnTo>
                    <a:pt x="135890" y="113030"/>
                  </a:lnTo>
                  <a:lnTo>
                    <a:pt x="143510" y="102870"/>
                  </a:lnTo>
                  <a:lnTo>
                    <a:pt x="148590" y="93980"/>
                  </a:lnTo>
                  <a:lnTo>
                    <a:pt x="154940" y="85090"/>
                  </a:lnTo>
                  <a:lnTo>
                    <a:pt x="167640" y="63500"/>
                  </a:lnTo>
                  <a:lnTo>
                    <a:pt x="175260" y="50800"/>
                  </a:lnTo>
                  <a:lnTo>
                    <a:pt x="181610" y="40640"/>
                  </a:lnTo>
                  <a:lnTo>
                    <a:pt x="187960" y="30480"/>
                  </a:lnTo>
                  <a:lnTo>
                    <a:pt x="193040" y="21590"/>
                  </a:lnTo>
                  <a:lnTo>
                    <a:pt x="199390" y="13970"/>
                  </a:lnTo>
                  <a:lnTo>
                    <a:pt x="205740" y="7620"/>
                  </a:lnTo>
                  <a:lnTo>
                    <a:pt x="213360" y="1270"/>
                  </a:lnTo>
                  <a:lnTo>
                    <a:pt x="222250" y="0"/>
                  </a:lnTo>
                  <a:lnTo>
                    <a:pt x="233680" y="2540"/>
                  </a:lnTo>
                  <a:lnTo>
                    <a:pt x="243840" y="6350"/>
                  </a:lnTo>
                  <a:lnTo>
                    <a:pt x="256540" y="12700"/>
                  </a:lnTo>
                  <a:lnTo>
                    <a:pt x="267970" y="19050"/>
                  </a:lnTo>
                  <a:lnTo>
                    <a:pt x="280670" y="26670"/>
                  </a:lnTo>
                  <a:lnTo>
                    <a:pt x="290830" y="38100"/>
                  </a:lnTo>
                  <a:lnTo>
                    <a:pt x="300990" y="53340"/>
                  </a:lnTo>
                  <a:lnTo>
                    <a:pt x="311150" y="69850"/>
                  </a:lnTo>
                  <a:lnTo>
                    <a:pt x="320040" y="83820"/>
                  </a:lnTo>
                  <a:lnTo>
                    <a:pt x="328930" y="96520"/>
                  </a:lnTo>
                  <a:lnTo>
                    <a:pt x="355600" y="12954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391400" y="838200"/>
            <a:ext cx="2235201" cy="533401"/>
            <a:chOff x="7391400" y="838200"/>
            <a:chExt cx="2235201" cy="533401"/>
          </a:xfrm>
        </p:grpSpPr>
        <p:sp>
          <p:nvSpPr>
            <p:cNvPr id="29" name="Freeform 28"/>
            <p:cNvSpPr/>
            <p:nvPr/>
          </p:nvSpPr>
          <p:spPr>
            <a:xfrm>
              <a:off x="7391400" y="1064260"/>
              <a:ext cx="241301" cy="238761"/>
            </a:xfrm>
            <a:custGeom>
              <a:avLst/>
              <a:gdLst/>
              <a:ahLst/>
              <a:cxnLst/>
              <a:rect l="0" t="0" r="0" b="0"/>
              <a:pathLst>
                <a:path w="241301" h="238761">
                  <a:moveTo>
                    <a:pt x="0" y="27940"/>
                  </a:moveTo>
                  <a:lnTo>
                    <a:pt x="6350" y="34290"/>
                  </a:lnTo>
                  <a:lnTo>
                    <a:pt x="10160" y="39370"/>
                  </a:lnTo>
                  <a:lnTo>
                    <a:pt x="13970" y="45720"/>
                  </a:lnTo>
                  <a:lnTo>
                    <a:pt x="17780" y="52070"/>
                  </a:lnTo>
                  <a:lnTo>
                    <a:pt x="21590" y="60960"/>
                  </a:lnTo>
                  <a:lnTo>
                    <a:pt x="25400" y="71120"/>
                  </a:lnTo>
                  <a:lnTo>
                    <a:pt x="34290" y="93980"/>
                  </a:lnTo>
                  <a:lnTo>
                    <a:pt x="41910" y="118110"/>
                  </a:lnTo>
                  <a:lnTo>
                    <a:pt x="54610" y="149860"/>
                  </a:lnTo>
                  <a:lnTo>
                    <a:pt x="62230" y="168910"/>
                  </a:lnTo>
                  <a:lnTo>
                    <a:pt x="68580" y="182880"/>
                  </a:lnTo>
                  <a:lnTo>
                    <a:pt x="73660" y="193040"/>
                  </a:lnTo>
                  <a:lnTo>
                    <a:pt x="78740" y="201930"/>
                  </a:lnTo>
                  <a:lnTo>
                    <a:pt x="82550" y="210820"/>
                  </a:lnTo>
                  <a:lnTo>
                    <a:pt x="83820" y="222250"/>
                  </a:lnTo>
                  <a:lnTo>
                    <a:pt x="86360" y="233680"/>
                  </a:lnTo>
                  <a:lnTo>
                    <a:pt x="90170" y="238760"/>
                  </a:lnTo>
                  <a:lnTo>
                    <a:pt x="95250" y="238760"/>
                  </a:lnTo>
                  <a:lnTo>
                    <a:pt x="101600" y="236220"/>
                  </a:lnTo>
                  <a:lnTo>
                    <a:pt x="106680" y="229870"/>
                  </a:lnTo>
                  <a:lnTo>
                    <a:pt x="111760" y="222250"/>
                  </a:lnTo>
                  <a:lnTo>
                    <a:pt x="116840" y="212090"/>
                  </a:lnTo>
                  <a:lnTo>
                    <a:pt x="121920" y="201930"/>
                  </a:lnTo>
                  <a:lnTo>
                    <a:pt x="127000" y="190500"/>
                  </a:lnTo>
                  <a:lnTo>
                    <a:pt x="130810" y="179070"/>
                  </a:lnTo>
                  <a:lnTo>
                    <a:pt x="134620" y="165100"/>
                  </a:lnTo>
                  <a:lnTo>
                    <a:pt x="139700" y="149860"/>
                  </a:lnTo>
                  <a:lnTo>
                    <a:pt x="143510" y="134620"/>
                  </a:lnTo>
                  <a:lnTo>
                    <a:pt x="156210" y="95250"/>
                  </a:lnTo>
                  <a:lnTo>
                    <a:pt x="163830" y="72390"/>
                  </a:lnTo>
                  <a:lnTo>
                    <a:pt x="171450" y="54610"/>
                  </a:lnTo>
                  <a:lnTo>
                    <a:pt x="179070" y="40640"/>
                  </a:lnTo>
                  <a:lnTo>
                    <a:pt x="186690" y="27940"/>
                  </a:lnTo>
                  <a:lnTo>
                    <a:pt x="194310" y="17780"/>
                  </a:lnTo>
                  <a:lnTo>
                    <a:pt x="199390" y="10160"/>
                  </a:lnTo>
                  <a:lnTo>
                    <a:pt x="205740" y="3810"/>
                  </a:lnTo>
                  <a:lnTo>
                    <a:pt x="212090" y="0"/>
                  </a:lnTo>
                  <a:lnTo>
                    <a:pt x="218440" y="0"/>
                  </a:lnTo>
                  <a:lnTo>
                    <a:pt x="241300" y="254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7729220" y="1096010"/>
              <a:ext cx="170181" cy="212091"/>
            </a:xfrm>
            <a:custGeom>
              <a:avLst/>
              <a:gdLst/>
              <a:ahLst/>
              <a:cxnLst/>
              <a:rect l="0" t="0" r="0" b="0"/>
              <a:pathLst>
                <a:path w="170181" h="212091">
                  <a:moveTo>
                    <a:pt x="157480" y="21590"/>
                  </a:moveTo>
                  <a:lnTo>
                    <a:pt x="157480" y="7620"/>
                  </a:lnTo>
                  <a:lnTo>
                    <a:pt x="153670" y="3810"/>
                  </a:lnTo>
                  <a:lnTo>
                    <a:pt x="146050" y="1270"/>
                  </a:lnTo>
                  <a:lnTo>
                    <a:pt x="137160" y="0"/>
                  </a:lnTo>
                  <a:lnTo>
                    <a:pt x="127000" y="0"/>
                  </a:lnTo>
                  <a:lnTo>
                    <a:pt x="115570" y="1270"/>
                  </a:lnTo>
                  <a:lnTo>
                    <a:pt x="104140" y="3810"/>
                  </a:lnTo>
                  <a:lnTo>
                    <a:pt x="92710" y="8890"/>
                  </a:lnTo>
                  <a:lnTo>
                    <a:pt x="80010" y="13970"/>
                  </a:lnTo>
                  <a:lnTo>
                    <a:pt x="57150" y="26670"/>
                  </a:lnTo>
                  <a:lnTo>
                    <a:pt x="36830" y="36830"/>
                  </a:lnTo>
                  <a:lnTo>
                    <a:pt x="29210" y="41910"/>
                  </a:lnTo>
                  <a:lnTo>
                    <a:pt x="22860" y="45720"/>
                  </a:lnTo>
                  <a:lnTo>
                    <a:pt x="16510" y="50800"/>
                  </a:lnTo>
                  <a:lnTo>
                    <a:pt x="11430" y="57150"/>
                  </a:lnTo>
                  <a:lnTo>
                    <a:pt x="6350" y="63500"/>
                  </a:lnTo>
                  <a:lnTo>
                    <a:pt x="1270" y="71120"/>
                  </a:lnTo>
                  <a:lnTo>
                    <a:pt x="0" y="80010"/>
                  </a:lnTo>
                  <a:lnTo>
                    <a:pt x="0" y="90170"/>
                  </a:lnTo>
                  <a:lnTo>
                    <a:pt x="2540" y="101600"/>
                  </a:lnTo>
                  <a:lnTo>
                    <a:pt x="7620" y="107950"/>
                  </a:lnTo>
                  <a:lnTo>
                    <a:pt x="15240" y="113030"/>
                  </a:lnTo>
                  <a:lnTo>
                    <a:pt x="24130" y="116840"/>
                  </a:lnTo>
                  <a:lnTo>
                    <a:pt x="33020" y="119380"/>
                  </a:lnTo>
                  <a:lnTo>
                    <a:pt x="41910" y="120650"/>
                  </a:lnTo>
                  <a:lnTo>
                    <a:pt x="50800" y="120650"/>
                  </a:lnTo>
                  <a:lnTo>
                    <a:pt x="60960" y="120650"/>
                  </a:lnTo>
                  <a:lnTo>
                    <a:pt x="72390" y="118110"/>
                  </a:lnTo>
                  <a:lnTo>
                    <a:pt x="83820" y="115570"/>
                  </a:lnTo>
                  <a:lnTo>
                    <a:pt x="95250" y="111760"/>
                  </a:lnTo>
                  <a:lnTo>
                    <a:pt x="107950" y="105410"/>
                  </a:lnTo>
                  <a:lnTo>
                    <a:pt x="120650" y="99060"/>
                  </a:lnTo>
                  <a:lnTo>
                    <a:pt x="127000" y="97790"/>
                  </a:lnTo>
                  <a:lnTo>
                    <a:pt x="129540" y="102870"/>
                  </a:lnTo>
                  <a:lnTo>
                    <a:pt x="130810" y="109220"/>
                  </a:lnTo>
                  <a:lnTo>
                    <a:pt x="132080" y="119380"/>
                  </a:lnTo>
                  <a:lnTo>
                    <a:pt x="134620" y="132080"/>
                  </a:lnTo>
                  <a:lnTo>
                    <a:pt x="138430" y="146050"/>
                  </a:lnTo>
                  <a:lnTo>
                    <a:pt x="142240" y="156210"/>
                  </a:lnTo>
                  <a:lnTo>
                    <a:pt x="146050" y="165100"/>
                  </a:lnTo>
                  <a:lnTo>
                    <a:pt x="149860" y="172720"/>
                  </a:lnTo>
                  <a:lnTo>
                    <a:pt x="157480" y="187960"/>
                  </a:lnTo>
                  <a:lnTo>
                    <a:pt x="170180" y="2120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8051800" y="1092200"/>
              <a:ext cx="76201" cy="279401"/>
            </a:xfrm>
            <a:custGeom>
              <a:avLst/>
              <a:gdLst/>
              <a:ahLst/>
              <a:cxnLst/>
              <a:rect l="0" t="0" r="0" b="0"/>
              <a:pathLst>
                <a:path w="76201" h="279401">
                  <a:moveTo>
                    <a:pt x="0" y="0"/>
                  </a:moveTo>
                  <a:lnTo>
                    <a:pt x="0" y="20320"/>
                  </a:lnTo>
                  <a:lnTo>
                    <a:pt x="2540" y="33020"/>
                  </a:lnTo>
                  <a:lnTo>
                    <a:pt x="7620" y="49530"/>
                  </a:lnTo>
                  <a:lnTo>
                    <a:pt x="13970" y="66040"/>
                  </a:lnTo>
                  <a:lnTo>
                    <a:pt x="17780" y="81280"/>
                  </a:lnTo>
                  <a:lnTo>
                    <a:pt x="20320" y="93980"/>
                  </a:lnTo>
                  <a:lnTo>
                    <a:pt x="21590" y="104140"/>
                  </a:lnTo>
                  <a:lnTo>
                    <a:pt x="24130" y="118110"/>
                  </a:lnTo>
                  <a:lnTo>
                    <a:pt x="30480" y="147320"/>
                  </a:lnTo>
                  <a:lnTo>
                    <a:pt x="34290" y="160020"/>
                  </a:lnTo>
                  <a:lnTo>
                    <a:pt x="39370" y="171450"/>
                  </a:lnTo>
                  <a:lnTo>
                    <a:pt x="43180" y="182880"/>
                  </a:lnTo>
                  <a:lnTo>
                    <a:pt x="50800" y="205740"/>
                  </a:lnTo>
                  <a:lnTo>
                    <a:pt x="76200" y="279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8040370" y="1066800"/>
              <a:ext cx="198121" cy="152401"/>
            </a:xfrm>
            <a:custGeom>
              <a:avLst/>
              <a:gdLst/>
              <a:ahLst/>
              <a:cxnLst/>
              <a:rect l="0" t="0" r="0" b="0"/>
              <a:pathLst>
                <a:path w="198121" h="152401">
                  <a:moveTo>
                    <a:pt x="11430" y="114300"/>
                  </a:moveTo>
                  <a:lnTo>
                    <a:pt x="5080" y="100330"/>
                  </a:lnTo>
                  <a:lnTo>
                    <a:pt x="2540" y="91440"/>
                  </a:lnTo>
                  <a:lnTo>
                    <a:pt x="1270" y="78740"/>
                  </a:lnTo>
                  <a:lnTo>
                    <a:pt x="0" y="66040"/>
                  </a:lnTo>
                  <a:lnTo>
                    <a:pt x="2540" y="53340"/>
                  </a:lnTo>
                  <a:lnTo>
                    <a:pt x="7620" y="43180"/>
                  </a:lnTo>
                  <a:lnTo>
                    <a:pt x="12700" y="33020"/>
                  </a:lnTo>
                  <a:lnTo>
                    <a:pt x="19050" y="24130"/>
                  </a:lnTo>
                  <a:lnTo>
                    <a:pt x="26670" y="17780"/>
                  </a:lnTo>
                  <a:lnTo>
                    <a:pt x="34290" y="11430"/>
                  </a:lnTo>
                  <a:lnTo>
                    <a:pt x="43180" y="7620"/>
                  </a:lnTo>
                  <a:lnTo>
                    <a:pt x="54610" y="5080"/>
                  </a:lnTo>
                  <a:lnTo>
                    <a:pt x="64770" y="3810"/>
                  </a:lnTo>
                  <a:lnTo>
                    <a:pt x="74930" y="2540"/>
                  </a:lnTo>
                  <a:lnTo>
                    <a:pt x="85090" y="1270"/>
                  </a:lnTo>
                  <a:lnTo>
                    <a:pt x="93980" y="1270"/>
                  </a:lnTo>
                  <a:lnTo>
                    <a:pt x="111760" y="0"/>
                  </a:lnTo>
                  <a:lnTo>
                    <a:pt x="120650" y="0"/>
                  </a:lnTo>
                  <a:lnTo>
                    <a:pt x="132080" y="1270"/>
                  </a:lnTo>
                  <a:lnTo>
                    <a:pt x="146050" y="3810"/>
                  </a:lnTo>
                  <a:lnTo>
                    <a:pt x="160020" y="6350"/>
                  </a:lnTo>
                  <a:lnTo>
                    <a:pt x="171450" y="10160"/>
                  </a:lnTo>
                  <a:lnTo>
                    <a:pt x="180340" y="13970"/>
                  </a:lnTo>
                  <a:lnTo>
                    <a:pt x="187960" y="17780"/>
                  </a:lnTo>
                  <a:lnTo>
                    <a:pt x="191770" y="24130"/>
                  </a:lnTo>
                  <a:lnTo>
                    <a:pt x="195580" y="33020"/>
                  </a:lnTo>
                  <a:lnTo>
                    <a:pt x="198120" y="43180"/>
                  </a:lnTo>
                  <a:lnTo>
                    <a:pt x="196850" y="53340"/>
                  </a:lnTo>
                  <a:lnTo>
                    <a:pt x="193040" y="62230"/>
                  </a:lnTo>
                  <a:lnTo>
                    <a:pt x="186690" y="71120"/>
                  </a:lnTo>
                  <a:lnTo>
                    <a:pt x="176530" y="80010"/>
                  </a:lnTo>
                  <a:lnTo>
                    <a:pt x="162560" y="88900"/>
                  </a:lnTo>
                  <a:lnTo>
                    <a:pt x="90170" y="125730"/>
                  </a:lnTo>
                  <a:lnTo>
                    <a:pt x="80010" y="130810"/>
                  </a:lnTo>
                  <a:lnTo>
                    <a:pt x="69850" y="134620"/>
                  </a:lnTo>
                  <a:lnTo>
                    <a:pt x="59690" y="139700"/>
                  </a:lnTo>
                  <a:lnTo>
                    <a:pt x="24130" y="152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8252460" y="1066800"/>
              <a:ext cx="129541" cy="140971"/>
            </a:xfrm>
            <a:custGeom>
              <a:avLst/>
              <a:gdLst/>
              <a:ahLst/>
              <a:cxnLst/>
              <a:rect l="0" t="0" r="0" b="0"/>
              <a:pathLst>
                <a:path w="129541" h="140971">
                  <a:moveTo>
                    <a:pt x="129540" y="25400"/>
                  </a:moveTo>
                  <a:lnTo>
                    <a:pt x="115570" y="31750"/>
                  </a:lnTo>
                  <a:lnTo>
                    <a:pt x="90170" y="46990"/>
                  </a:lnTo>
                  <a:lnTo>
                    <a:pt x="73660" y="57150"/>
                  </a:lnTo>
                  <a:lnTo>
                    <a:pt x="60960" y="64770"/>
                  </a:lnTo>
                  <a:lnTo>
                    <a:pt x="52070" y="71120"/>
                  </a:lnTo>
                  <a:lnTo>
                    <a:pt x="43180" y="77470"/>
                  </a:lnTo>
                  <a:lnTo>
                    <a:pt x="35560" y="82550"/>
                  </a:lnTo>
                  <a:lnTo>
                    <a:pt x="27940" y="87630"/>
                  </a:lnTo>
                  <a:lnTo>
                    <a:pt x="19050" y="92710"/>
                  </a:lnTo>
                  <a:lnTo>
                    <a:pt x="12700" y="97790"/>
                  </a:lnTo>
                  <a:lnTo>
                    <a:pt x="6350" y="105410"/>
                  </a:lnTo>
                  <a:lnTo>
                    <a:pt x="1270" y="111760"/>
                  </a:lnTo>
                  <a:lnTo>
                    <a:pt x="0" y="119380"/>
                  </a:lnTo>
                  <a:lnTo>
                    <a:pt x="2540" y="128270"/>
                  </a:lnTo>
                  <a:lnTo>
                    <a:pt x="6350" y="135890"/>
                  </a:lnTo>
                  <a:lnTo>
                    <a:pt x="12700" y="139700"/>
                  </a:lnTo>
                  <a:lnTo>
                    <a:pt x="19050" y="140970"/>
                  </a:lnTo>
                  <a:lnTo>
                    <a:pt x="26670" y="140970"/>
                  </a:lnTo>
                  <a:lnTo>
                    <a:pt x="35560" y="138430"/>
                  </a:lnTo>
                  <a:lnTo>
                    <a:pt x="45720" y="135890"/>
                  </a:lnTo>
                  <a:lnTo>
                    <a:pt x="57150" y="133350"/>
                  </a:lnTo>
                  <a:lnTo>
                    <a:pt x="67310" y="128270"/>
                  </a:lnTo>
                  <a:lnTo>
                    <a:pt x="76200" y="121920"/>
                  </a:lnTo>
                  <a:lnTo>
                    <a:pt x="85090" y="115570"/>
                  </a:lnTo>
                  <a:lnTo>
                    <a:pt x="92710" y="109220"/>
                  </a:lnTo>
                  <a:lnTo>
                    <a:pt x="99060" y="104140"/>
                  </a:lnTo>
                  <a:lnTo>
                    <a:pt x="105410" y="99060"/>
                  </a:lnTo>
                  <a:lnTo>
                    <a:pt x="109220" y="91440"/>
                  </a:lnTo>
                  <a:lnTo>
                    <a:pt x="111760" y="82550"/>
                  </a:lnTo>
                  <a:lnTo>
                    <a:pt x="113030" y="71120"/>
                  </a:lnTo>
                  <a:lnTo>
                    <a:pt x="113030" y="62230"/>
                  </a:lnTo>
                  <a:lnTo>
                    <a:pt x="111760" y="52070"/>
                  </a:lnTo>
                  <a:lnTo>
                    <a:pt x="10414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8470900" y="1050290"/>
              <a:ext cx="177801" cy="113031"/>
            </a:xfrm>
            <a:custGeom>
              <a:avLst/>
              <a:gdLst/>
              <a:ahLst/>
              <a:cxnLst/>
              <a:rect l="0" t="0" r="0" b="0"/>
              <a:pathLst>
                <a:path w="177801" h="113031">
                  <a:moveTo>
                    <a:pt x="0" y="105410"/>
                  </a:moveTo>
                  <a:lnTo>
                    <a:pt x="0" y="111760"/>
                  </a:lnTo>
                  <a:lnTo>
                    <a:pt x="2540" y="113030"/>
                  </a:lnTo>
                  <a:lnTo>
                    <a:pt x="7620" y="111760"/>
                  </a:lnTo>
                  <a:lnTo>
                    <a:pt x="13970" y="109220"/>
                  </a:lnTo>
                  <a:lnTo>
                    <a:pt x="20320" y="106680"/>
                  </a:lnTo>
                  <a:lnTo>
                    <a:pt x="27940" y="104140"/>
                  </a:lnTo>
                  <a:lnTo>
                    <a:pt x="35560" y="100330"/>
                  </a:lnTo>
                  <a:lnTo>
                    <a:pt x="41910" y="91440"/>
                  </a:lnTo>
                  <a:lnTo>
                    <a:pt x="48260" y="81280"/>
                  </a:lnTo>
                  <a:lnTo>
                    <a:pt x="53340" y="67310"/>
                  </a:lnTo>
                  <a:lnTo>
                    <a:pt x="58420" y="58420"/>
                  </a:lnTo>
                  <a:lnTo>
                    <a:pt x="62230" y="49530"/>
                  </a:lnTo>
                  <a:lnTo>
                    <a:pt x="67310" y="43180"/>
                  </a:lnTo>
                  <a:lnTo>
                    <a:pt x="72390" y="35560"/>
                  </a:lnTo>
                  <a:lnTo>
                    <a:pt x="80010" y="27940"/>
                  </a:lnTo>
                  <a:lnTo>
                    <a:pt x="92710" y="12700"/>
                  </a:lnTo>
                  <a:lnTo>
                    <a:pt x="104140" y="1270"/>
                  </a:lnTo>
                  <a:lnTo>
                    <a:pt x="110490" y="0"/>
                  </a:lnTo>
                  <a:lnTo>
                    <a:pt x="116840" y="0"/>
                  </a:lnTo>
                  <a:lnTo>
                    <a:pt x="124460" y="1270"/>
                  </a:lnTo>
                  <a:lnTo>
                    <a:pt x="133350" y="2540"/>
                  </a:lnTo>
                  <a:lnTo>
                    <a:pt x="144780" y="2540"/>
                  </a:lnTo>
                  <a:lnTo>
                    <a:pt x="177800" y="38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8750300" y="1092200"/>
              <a:ext cx="38101" cy="101601"/>
            </a:xfrm>
            <a:custGeom>
              <a:avLst/>
              <a:gdLst/>
              <a:ahLst/>
              <a:cxnLst/>
              <a:rect l="0" t="0" r="0" b="0"/>
              <a:pathLst>
                <a:path w="38101" h="101601">
                  <a:moveTo>
                    <a:pt x="0" y="0"/>
                  </a:moveTo>
                  <a:lnTo>
                    <a:pt x="6350" y="20320"/>
                  </a:lnTo>
                  <a:lnTo>
                    <a:pt x="10160" y="29210"/>
                  </a:lnTo>
                  <a:lnTo>
                    <a:pt x="13970" y="38100"/>
                  </a:lnTo>
                  <a:lnTo>
                    <a:pt x="21590" y="54610"/>
                  </a:lnTo>
                  <a:lnTo>
                    <a:pt x="25400" y="63500"/>
                  </a:lnTo>
                  <a:lnTo>
                    <a:pt x="38100" y="101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8813800" y="1003300"/>
              <a:ext cx="25401" cy="25401"/>
            </a:xfrm>
            <a:custGeom>
              <a:avLst/>
              <a:gdLst/>
              <a:ahLst/>
              <a:cxnLst/>
              <a:rect l="0" t="0" r="0" b="0"/>
              <a:pathLst>
                <a:path w="25401" h="25401">
                  <a:moveTo>
                    <a:pt x="0" y="25400"/>
                  </a:moveTo>
                  <a:lnTo>
                    <a:pt x="254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8915400" y="1050290"/>
              <a:ext cx="190501" cy="168911"/>
            </a:xfrm>
            <a:custGeom>
              <a:avLst/>
              <a:gdLst/>
              <a:ahLst/>
              <a:cxnLst/>
              <a:rect l="0" t="0" r="0" b="0"/>
              <a:pathLst>
                <a:path w="190501" h="168911">
                  <a:moveTo>
                    <a:pt x="0" y="41910"/>
                  </a:moveTo>
                  <a:lnTo>
                    <a:pt x="35560" y="24130"/>
                  </a:lnTo>
                  <a:lnTo>
                    <a:pt x="46990" y="20320"/>
                  </a:lnTo>
                  <a:lnTo>
                    <a:pt x="62230" y="16510"/>
                  </a:lnTo>
                  <a:lnTo>
                    <a:pt x="80010" y="11430"/>
                  </a:lnTo>
                  <a:lnTo>
                    <a:pt x="93980" y="7620"/>
                  </a:lnTo>
                  <a:lnTo>
                    <a:pt x="106680" y="3810"/>
                  </a:lnTo>
                  <a:lnTo>
                    <a:pt x="118110" y="0"/>
                  </a:lnTo>
                  <a:lnTo>
                    <a:pt x="123190" y="1270"/>
                  </a:lnTo>
                  <a:lnTo>
                    <a:pt x="125730" y="6350"/>
                  </a:lnTo>
                  <a:lnTo>
                    <a:pt x="127000" y="13970"/>
                  </a:lnTo>
                  <a:lnTo>
                    <a:pt x="123190" y="20320"/>
                  </a:lnTo>
                  <a:lnTo>
                    <a:pt x="119380" y="26670"/>
                  </a:lnTo>
                  <a:lnTo>
                    <a:pt x="113030" y="31750"/>
                  </a:lnTo>
                  <a:lnTo>
                    <a:pt x="107950" y="39370"/>
                  </a:lnTo>
                  <a:lnTo>
                    <a:pt x="102870" y="48260"/>
                  </a:lnTo>
                  <a:lnTo>
                    <a:pt x="93980" y="68580"/>
                  </a:lnTo>
                  <a:lnTo>
                    <a:pt x="85090" y="87630"/>
                  </a:lnTo>
                  <a:lnTo>
                    <a:pt x="86360" y="96520"/>
                  </a:lnTo>
                  <a:lnTo>
                    <a:pt x="91440" y="105410"/>
                  </a:lnTo>
                  <a:lnTo>
                    <a:pt x="99060" y="113030"/>
                  </a:lnTo>
                  <a:lnTo>
                    <a:pt x="106680" y="120650"/>
                  </a:lnTo>
                  <a:lnTo>
                    <a:pt x="115570" y="127000"/>
                  </a:lnTo>
                  <a:lnTo>
                    <a:pt x="123190" y="132080"/>
                  </a:lnTo>
                  <a:lnTo>
                    <a:pt x="129540" y="137160"/>
                  </a:lnTo>
                  <a:lnTo>
                    <a:pt x="135890" y="142240"/>
                  </a:lnTo>
                  <a:lnTo>
                    <a:pt x="140970" y="147320"/>
                  </a:lnTo>
                  <a:lnTo>
                    <a:pt x="148590" y="151130"/>
                  </a:lnTo>
                  <a:lnTo>
                    <a:pt x="154940" y="156210"/>
                  </a:lnTo>
                  <a:lnTo>
                    <a:pt x="190500" y="1689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9224010" y="1045210"/>
              <a:ext cx="110491" cy="110491"/>
            </a:xfrm>
            <a:custGeom>
              <a:avLst/>
              <a:gdLst/>
              <a:ahLst/>
              <a:cxnLst/>
              <a:rect l="0" t="0" r="0" b="0"/>
              <a:pathLst>
                <a:path w="110491" h="110491">
                  <a:moveTo>
                    <a:pt x="46990" y="72390"/>
                  </a:moveTo>
                  <a:lnTo>
                    <a:pt x="53340" y="58420"/>
                  </a:lnTo>
                  <a:lnTo>
                    <a:pt x="58420" y="50800"/>
                  </a:lnTo>
                  <a:lnTo>
                    <a:pt x="71120" y="30480"/>
                  </a:lnTo>
                  <a:lnTo>
                    <a:pt x="73660" y="21590"/>
                  </a:lnTo>
                  <a:lnTo>
                    <a:pt x="71120" y="15240"/>
                  </a:lnTo>
                  <a:lnTo>
                    <a:pt x="67310" y="8890"/>
                  </a:lnTo>
                  <a:lnTo>
                    <a:pt x="63500" y="3810"/>
                  </a:lnTo>
                  <a:lnTo>
                    <a:pt x="59690" y="1270"/>
                  </a:lnTo>
                  <a:lnTo>
                    <a:pt x="55880" y="0"/>
                  </a:lnTo>
                  <a:lnTo>
                    <a:pt x="48260" y="1270"/>
                  </a:lnTo>
                  <a:lnTo>
                    <a:pt x="39370" y="5080"/>
                  </a:lnTo>
                  <a:lnTo>
                    <a:pt x="29210" y="10160"/>
                  </a:lnTo>
                  <a:lnTo>
                    <a:pt x="21590" y="17780"/>
                  </a:lnTo>
                  <a:lnTo>
                    <a:pt x="13970" y="24130"/>
                  </a:lnTo>
                  <a:lnTo>
                    <a:pt x="7620" y="31750"/>
                  </a:lnTo>
                  <a:lnTo>
                    <a:pt x="3810" y="39370"/>
                  </a:lnTo>
                  <a:lnTo>
                    <a:pt x="1270" y="48260"/>
                  </a:lnTo>
                  <a:lnTo>
                    <a:pt x="0" y="55880"/>
                  </a:lnTo>
                  <a:lnTo>
                    <a:pt x="2540" y="64770"/>
                  </a:lnTo>
                  <a:lnTo>
                    <a:pt x="8890" y="72390"/>
                  </a:lnTo>
                  <a:lnTo>
                    <a:pt x="17780" y="81280"/>
                  </a:lnTo>
                  <a:lnTo>
                    <a:pt x="27940" y="87630"/>
                  </a:lnTo>
                  <a:lnTo>
                    <a:pt x="38100" y="93980"/>
                  </a:lnTo>
                  <a:lnTo>
                    <a:pt x="49530" y="99060"/>
                  </a:lnTo>
                  <a:lnTo>
                    <a:pt x="60960" y="102870"/>
                  </a:lnTo>
                  <a:lnTo>
                    <a:pt x="73660" y="105410"/>
                  </a:lnTo>
                  <a:lnTo>
                    <a:pt x="110490" y="1104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9422130" y="1080770"/>
              <a:ext cx="128271" cy="87631"/>
            </a:xfrm>
            <a:custGeom>
              <a:avLst/>
              <a:gdLst/>
              <a:ahLst/>
              <a:cxnLst/>
              <a:rect l="0" t="0" r="0" b="0"/>
              <a:pathLst>
                <a:path w="128271" h="87631">
                  <a:moveTo>
                    <a:pt x="128270" y="11430"/>
                  </a:moveTo>
                  <a:lnTo>
                    <a:pt x="107950" y="5080"/>
                  </a:lnTo>
                  <a:lnTo>
                    <a:pt x="99060" y="2540"/>
                  </a:lnTo>
                  <a:lnTo>
                    <a:pt x="90170" y="1270"/>
                  </a:lnTo>
                  <a:lnTo>
                    <a:pt x="82550" y="0"/>
                  </a:lnTo>
                  <a:lnTo>
                    <a:pt x="73660" y="1270"/>
                  </a:lnTo>
                  <a:lnTo>
                    <a:pt x="64770" y="3810"/>
                  </a:lnTo>
                  <a:lnTo>
                    <a:pt x="55880" y="6350"/>
                  </a:lnTo>
                  <a:lnTo>
                    <a:pt x="48260" y="7620"/>
                  </a:lnTo>
                  <a:lnTo>
                    <a:pt x="39370" y="8890"/>
                  </a:lnTo>
                  <a:lnTo>
                    <a:pt x="30480" y="10160"/>
                  </a:lnTo>
                  <a:lnTo>
                    <a:pt x="22860" y="11430"/>
                  </a:lnTo>
                  <a:lnTo>
                    <a:pt x="13970" y="13970"/>
                  </a:lnTo>
                  <a:lnTo>
                    <a:pt x="5080" y="17780"/>
                  </a:lnTo>
                  <a:lnTo>
                    <a:pt x="1270" y="24130"/>
                  </a:lnTo>
                  <a:lnTo>
                    <a:pt x="0" y="33020"/>
                  </a:lnTo>
                  <a:lnTo>
                    <a:pt x="0" y="41910"/>
                  </a:lnTo>
                  <a:lnTo>
                    <a:pt x="5080" y="50800"/>
                  </a:lnTo>
                  <a:lnTo>
                    <a:pt x="12700" y="57150"/>
                  </a:lnTo>
                  <a:lnTo>
                    <a:pt x="21590" y="63500"/>
                  </a:lnTo>
                  <a:lnTo>
                    <a:pt x="30480" y="67310"/>
                  </a:lnTo>
                  <a:lnTo>
                    <a:pt x="39370" y="69850"/>
                  </a:lnTo>
                  <a:lnTo>
                    <a:pt x="46990" y="71120"/>
                  </a:lnTo>
                  <a:lnTo>
                    <a:pt x="55880" y="73660"/>
                  </a:lnTo>
                  <a:lnTo>
                    <a:pt x="64770" y="77470"/>
                  </a:lnTo>
                  <a:lnTo>
                    <a:pt x="73660" y="80010"/>
                  </a:lnTo>
                  <a:lnTo>
                    <a:pt x="82550" y="82550"/>
                  </a:lnTo>
                  <a:lnTo>
                    <a:pt x="93980" y="85090"/>
                  </a:lnTo>
                  <a:lnTo>
                    <a:pt x="128270" y="876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9537700" y="838200"/>
              <a:ext cx="88901" cy="482601"/>
            </a:xfrm>
            <a:custGeom>
              <a:avLst/>
              <a:gdLst/>
              <a:ahLst/>
              <a:cxnLst/>
              <a:rect l="0" t="0" r="0" b="0"/>
              <a:pathLst>
                <a:path w="88901" h="482601">
                  <a:moveTo>
                    <a:pt x="0" y="0"/>
                  </a:moveTo>
                  <a:lnTo>
                    <a:pt x="6350" y="13970"/>
                  </a:lnTo>
                  <a:lnTo>
                    <a:pt x="11430" y="27940"/>
                  </a:lnTo>
                  <a:lnTo>
                    <a:pt x="24130" y="68580"/>
                  </a:lnTo>
                  <a:lnTo>
                    <a:pt x="35560" y="109220"/>
                  </a:lnTo>
                  <a:lnTo>
                    <a:pt x="40640" y="128270"/>
                  </a:lnTo>
                  <a:lnTo>
                    <a:pt x="45720" y="148590"/>
                  </a:lnTo>
                  <a:lnTo>
                    <a:pt x="67310" y="261620"/>
                  </a:lnTo>
                  <a:lnTo>
                    <a:pt x="80010" y="332740"/>
                  </a:lnTo>
                  <a:lnTo>
                    <a:pt x="83820" y="359410"/>
                  </a:lnTo>
                  <a:lnTo>
                    <a:pt x="85090" y="389890"/>
                  </a:lnTo>
                  <a:lnTo>
                    <a:pt x="88900" y="482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132840" y="1282700"/>
            <a:ext cx="8760461" cy="805181"/>
            <a:chOff x="1132840" y="1282700"/>
            <a:chExt cx="8760461" cy="805181"/>
          </a:xfrm>
        </p:grpSpPr>
        <p:sp>
          <p:nvSpPr>
            <p:cNvPr id="42" name="Freeform 41"/>
            <p:cNvSpPr/>
            <p:nvPr/>
          </p:nvSpPr>
          <p:spPr>
            <a:xfrm>
              <a:off x="1132840" y="1407160"/>
              <a:ext cx="191771" cy="175261"/>
            </a:xfrm>
            <a:custGeom>
              <a:avLst/>
              <a:gdLst/>
              <a:ahLst/>
              <a:cxnLst/>
              <a:rect l="0" t="0" r="0" b="0"/>
              <a:pathLst>
                <a:path w="191771" h="175261">
                  <a:moveTo>
                    <a:pt x="137160" y="53340"/>
                  </a:moveTo>
                  <a:lnTo>
                    <a:pt x="137160" y="46990"/>
                  </a:lnTo>
                  <a:lnTo>
                    <a:pt x="138430" y="40640"/>
                  </a:lnTo>
                  <a:lnTo>
                    <a:pt x="140970" y="31750"/>
                  </a:lnTo>
                  <a:lnTo>
                    <a:pt x="143510" y="21590"/>
                  </a:lnTo>
                  <a:lnTo>
                    <a:pt x="144780" y="13970"/>
                  </a:lnTo>
                  <a:lnTo>
                    <a:pt x="143510" y="7620"/>
                  </a:lnTo>
                  <a:lnTo>
                    <a:pt x="140970" y="1270"/>
                  </a:lnTo>
                  <a:lnTo>
                    <a:pt x="134620" y="0"/>
                  </a:lnTo>
                  <a:lnTo>
                    <a:pt x="124460" y="2540"/>
                  </a:lnTo>
                  <a:lnTo>
                    <a:pt x="111760" y="6350"/>
                  </a:lnTo>
                  <a:lnTo>
                    <a:pt x="101600" y="11430"/>
                  </a:lnTo>
                  <a:lnTo>
                    <a:pt x="93980" y="15240"/>
                  </a:lnTo>
                  <a:lnTo>
                    <a:pt x="87630" y="19050"/>
                  </a:lnTo>
                  <a:lnTo>
                    <a:pt x="78740" y="24130"/>
                  </a:lnTo>
                  <a:lnTo>
                    <a:pt x="68580" y="27940"/>
                  </a:lnTo>
                  <a:lnTo>
                    <a:pt x="57150" y="31750"/>
                  </a:lnTo>
                  <a:lnTo>
                    <a:pt x="48260" y="38100"/>
                  </a:lnTo>
                  <a:lnTo>
                    <a:pt x="41910" y="44450"/>
                  </a:lnTo>
                  <a:lnTo>
                    <a:pt x="35560" y="52070"/>
                  </a:lnTo>
                  <a:lnTo>
                    <a:pt x="29210" y="59690"/>
                  </a:lnTo>
                  <a:lnTo>
                    <a:pt x="24130" y="67310"/>
                  </a:lnTo>
                  <a:lnTo>
                    <a:pt x="20320" y="74930"/>
                  </a:lnTo>
                  <a:lnTo>
                    <a:pt x="15240" y="83820"/>
                  </a:lnTo>
                  <a:lnTo>
                    <a:pt x="6350" y="100330"/>
                  </a:lnTo>
                  <a:lnTo>
                    <a:pt x="3810" y="110490"/>
                  </a:lnTo>
                  <a:lnTo>
                    <a:pt x="1270" y="120650"/>
                  </a:lnTo>
                  <a:lnTo>
                    <a:pt x="0" y="132080"/>
                  </a:lnTo>
                  <a:lnTo>
                    <a:pt x="2540" y="142240"/>
                  </a:lnTo>
                  <a:lnTo>
                    <a:pt x="6350" y="152400"/>
                  </a:lnTo>
                  <a:lnTo>
                    <a:pt x="11430" y="161290"/>
                  </a:lnTo>
                  <a:lnTo>
                    <a:pt x="19050" y="167640"/>
                  </a:lnTo>
                  <a:lnTo>
                    <a:pt x="29210" y="171450"/>
                  </a:lnTo>
                  <a:lnTo>
                    <a:pt x="39370" y="175260"/>
                  </a:lnTo>
                  <a:lnTo>
                    <a:pt x="49530" y="175260"/>
                  </a:lnTo>
                  <a:lnTo>
                    <a:pt x="59690" y="173990"/>
                  </a:lnTo>
                  <a:lnTo>
                    <a:pt x="68580" y="171450"/>
                  </a:lnTo>
                  <a:lnTo>
                    <a:pt x="77470" y="168910"/>
                  </a:lnTo>
                  <a:lnTo>
                    <a:pt x="86360" y="166370"/>
                  </a:lnTo>
                  <a:lnTo>
                    <a:pt x="93980" y="162560"/>
                  </a:lnTo>
                  <a:lnTo>
                    <a:pt x="102870" y="160020"/>
                  </a:lnTo>
                  <a:lnTo>
                    <a:pt x="111760" y="158750"/>
                  </a:lnTo>
                  <a:lnTo>
                    <a:pt x="120650" y="157480"/>
                  </a:lnTo>
                  <a:lnTo>
                    <a:pt x="128270" y="153670"/>
                  </a:lnTo>
                  <a:lnTo>
                    <a:pt x="137160" y="148590"/>
                  </a:lnTo>
                  <a:lnTo>
                    <a:pt x="146050" y="142240"/>
                  </a:lnTo>
                  <a:lnTo>
                    <a:pt x="153670" y="133350"/>
                  </a:lnTo>
                  <a:lnTo>
                    <a:pt x="162560" y="124460"/>
                  </a:lnTo>
                  <a:lnTo>
                    <a:pt x="171450" y="113030"/>
                  </a:lnTo>
                  <a:lnTo>
                    <a:pt x="177800" y="104140"/>
                  </a:lnTo>
                  <a:lnTo>
                    <a:pt x="184150" y="97790"/>
                  </a:lnTo>
                  <a:lnTo>
                    <a:pt x="189230" y="91440"/>
                  </a:lnTo>
                  <a:lnTo>
                    <a:pt x="191770" y="82550"/>
                  </a:lnTo>
                  <a:lnTo>
                    <a:pt x="191770" y="72390"/>
                  </a:lnTo>
                  <a:lnTo>
                    <a:pt x="190500" y="62230"/>
                  </a:lnTo>
                  <a:lnTo>
                    <a:pt x="187960" y="52070"/>
                  </a:lnTo>
                  <a:lnTo>
                    <a:pt x="185420" y="43180"/>
                  </a:lnTo>
                  <a:lnTo>
                    <a:pt x="181610" y="33020"/>
                  </a:lnTo>
                  <a:lnTo>
                    <a:pt x="175260" y="27940"/>
                  </a:lnTo>
                  <a:lnTo>
                    <a:pt x="149860" y="1524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1449070" y="1397000"/>
              <a:ext cx="151131" cy="139701"/>
            </a:xfrm>
            <a:custGeom>
              <a:avLst/>
              <a:gdLst/>
              <a:ahLst/>
              <a:cxnLst/>
              <a:rect l="0" t="0" r="0" b="0"/>
              <a:pathLst>
                <a:path w="151131" h="139701">
                  <a:moveTo>
                    <a:pt x="11430" y="139700"/>
                  </a:moveTo>
                  <a:lnTo>
                    <a:pt x="5080" y="119380"/>
                  </a:lnTo>
                  <a:lnTo>
                    <a:pt x="2540" y="110490"/>
                  </a:lnTo>
                  <a:lnTo>
                    <a:pt x="1270" y="101600"/>
                  </a:lnTo>
                  <a:lnTo>
                    <a:pt x="0" y="93980"/>
                  </a:lnTo>
                  <a:lnTo>
                    <a:pt x="2540" y="85090"/>
                  </a:lnTo>
                  <a:lnTo>
                    <a:pt x="7620" y="76200"/>
                  </a:lnTo>
                  <a:lnTo>
                    <a:pt x="12700" y="67310"/>
                  </a:lnTo>
                  <a:lnTo>
                    <a:pt x="19050" y="59690"/>
                  </a:lnTo>
                  <a:lnTo>
                    <a:pt x="26670" y="50800"/>
                  </a:lnTo>
                  <a:lnTo>
                    <a:pt x="40640" y="35560"/>
                  </a:lnTo>
                  <a:lnTo>
                    <a:pt x="52070" y="24130"/>
                  </a:lnTo>
                  <a:lnTo>
                    <a:pt x="59690" y="19050"/>
                  </a:lnTo>
                  <a:lnTo>
                    <a:pt x="68580" y="13970"/>
                  </a:lnTo>
                  <a:lnTo>
                    <a:pt x="78740" y="8890"/>
                  </a:lnTo>
                  <a:lnTo>
                    <a:pt x="88900" y="6350"/>
                  </a:lnTo>
                  <a:lnTo>
                    <a:pt x="99060" y="3810"/>
                  </a:lnTo>
                  <a:lnTo>
                    <a:pt x="15113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905000" y="1384300"/>
              <a:ext cx="308611" cy="201931"/>
            </a:xfrm>
            <a:custGeom>
              <a:avLst/>
              <a:gdLst/>
              <a:ahLst/>
              <a:cxnLst/>
              <a:rect l="0" t="0" r="0" b="0"/>
              <a:pathLst>
                <a:path w="308611" h="201931">
                  <a:moveTo>
                    <a:pt x="0" y="12700"/>
                  </a:moveTo>
                  <a:lnTo>
                    <a:pt x="0" y="92710"/>
                  </a:lnTo>
                  <a:lnTo>
                    <a:pt x="1270" y="107950"/>
                  </a:lnTo>
                  <a:lnTo>
                    <a:pt x="3810" y="127000"/>
                  </a:lnTo>
                  <a:lnTo>
                    <a:pt x="6350" y="148590"/>
                  </a:lnTo>
                  <a:lnTo>
                    <a:pt x="10160" y="165100"/>
                  </a:lnTo>
                  <a:lnTo>
                    <a:pt x="13970" y="179070"/>
                  </a:lnTo>
                  <a:lnTo>
                    <a:pt x="17780" y="191770"/>
                  </a:lnTo>
                  <a:lnTo>
                    <a:pt x="24130" y="198120"/>
                  </a:lnTo>
                  <a:lnTo>
                    <a:pt x="33020" y="200660"/>
                  </a:lnTo>
                  <a:lnTo>
                    <a:pt x="43180" y="201930"/>
                  </a:lnTo>
                  <a:lnTo>
                    <a:pt x="49530" y="199390"/>
                  </a:lnTo>
                  <a:lnTo>
                    <a:pt x="54610" y="195580"/>
                  </a:lnTo>
                  <a:lnTo>
                    <a:pt x="57150" y="189230"/>
                  </a:lnTo>
                  <a:lnTo>
                    <a:pt x="60960" y="184150"/>
                  </a:lnTo>
                  <a:lnTo>
                    <a:pt x="64770" y="179070"/>
                  </a:lnTo>
                  <a:lnTo>
                    <a:pt x="68580" y="173990"/>
                  </a:lnTo>
                  <a:lnTo>
                    <a:pt x="73660" y="170180"/>
                  </a:lnTo>
                  <a:lnTo>
                    <a:pt x="80010" y="165100"/>
                  </a:lnTo>
                  <a:lnTo>
                    <a:pt x="87630" y="161290"/>
                  </a:lnTo>
                  <a:lnTo>
                    <a:pt x="92710" y="153670"/>
                  </a:lnTo>
                  <a:lnTo>
                    <a:pt x="95250" y="144780"/>
                  </a:lnTo>
                  <a:lnTo>
                    <a:pt x="97790" y="134620"/>
                  </a:lnTo>
                  <a:lnTo>
                    <a:pt x="101600" y="125730"/>
                  </a:lnTo>
                  <a:lnTo>
                    <a:pt x="106680" y="115570"/>
                  </a:lnTo>
                  <a:lnTo>
                    <a:pt x="114300" y="106680"/>
                  </a:lnTo>
                  <a:lnTo>
                    <a:pt x="118110" y="104140"/>
                  </a:lnTo>
                  <a:lnTo>
                    <a:pt x="120650" y="104140"/>
                  </a:lnTo>
                  <a:lnTo>
                    <a:pt x="123190" y="107950"/>
                  </a:lnTo>
                  <a:lnTo>
                    <a:pt x="125730" y="115570"/>
                  </a:lnTo>
                  <a:lnTo>
                    <a:pt x="129540" y="127000"/>
                  </a:lnTo>
                  <a:lnTo>
                    <a:pt x="132080" y="139700"/>
                  </a:lnTo>
                  <a:lnTo>
                    <a:pt x="139700" y="149860"/>
                  </a:lnTo>
                  <a:lnTo>
                    <a:pt x="147320" y="157480"/>
                  </a:lnTo>
                  <a:lnTo>
                    <a:pt x="157480" y="163830"/>
                  </a:lnTo>
                  <a:lnTo>
                    <a:pt x="167640" y="170180"/>
                  </a:lnTo>
                  <a:lnTo>
                    <a:pt x="176530" y="175260"/>
                  </a:lnTo>
                  <a:lnTo>
                    <a:pt x="185420" y="180340"/>
                  </a:lnTo>
                  <a:lnTo>
                    <a:pt x="195580" y="182880"/>
                  </a:lnTo>
                  <a:lnTo>
                    <a:pt x="207010" y="182880"/>
                  </a:lnTo>
                  <a:lnTo>
                    <a:pt x="218440" y="180340"/>
                  </a:lnTo>
                  <a:lnTo>
                    <a:pt x="228600" y="180340"/>
                  </a:lnTo>
                  <a:lnTo>
                    <a:pt x="238760" y="179070"/>
                  </a:lnTo>
                  <a:lnTo>
                    <a:pt x="247650" y="179070"/>
                  </a:lnTo>
                  <a:lnTo>
                    <a:pt x="256540" y="176530"/>
                  </a:lnTo>
                  <a:lnTo>
                    <a:pt x="265430" y="173990"/>
                  </a:lnTo>
                  <a:lnTo>
                    <a:pt x="274320" y="171450"/>
                  </a:lnTo>
                  <a:lnTo>
                    <a:pt x="281940" y="166370"/>
                  </a:lnTo>
                  <a:lnTo>
                    <a:pt x="288290" y="160020"/>
                  </a:lnTo>
                  <a:lnTo>
                    <a:pt x="293370" y="153670"/>
                  </a:lnTo>
                  <a:lnTo>
                    <a:pt x="298450" y="144780"/>
                  </a:lnTo>
                  <a:lnTo>
                    <a:pt x="303530" y="134620"/>
                  </a:lnTo>
                  <a:lnTo>
                    <a:pt x="308610" y="123190"/>
                  </a:lnTo>
                  <a:lnTo>
                    <a:pt x="308610" y="111760"/>
                  </a:lnTo>
                  <a:lnTo>
                    <a:pt x="306070" y="100330"/>
                  </a:lnTo>
                  <a:lnTo>
                    <a:pt x="300990" y="87630"/>
                  </a:lnTo>
                  <a:lnTo>
                    <a:pt x="297180" y="78740"/>
                  </a:lnTo>
                  <a:lnTo>
                    <a:pt x="292100" y="71120"/>
                  </a:lnTo>
                  <a:lnTo>
                    <a:pt x="288290" y="63500"/>
                  </a:lnTo>
                  <a:lnTo>
                    <a:pt x="281940" y="58420"/>
                  </a:lnTo>
                  <a:lnTo>
                    <a:pt x="275590" y="53340"/>
                  </a:lnTo>
                  <a:lnTo>
                    <a:pt x="267970" y="48260"/>
                  </a:lnTo>
                  <a:lnTo>
                    <a:pt x="261620" y="43180"/>
                  </a:lnTo>
                  <a:lnTo>
                    <a:pt x="256540" y="38100"/>
                  </a:lnTo>
                  <a:lnTo>
                    <a:pt x="251460" y="34290"/>
                  </a:lnTo>
                  <a:lnTo>
                    <a:pt x="245110" y="27940"/>
                  </a:lnTo>
                  <a:lnTo>
                    <a:pt x="2159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2247900" y="1282700"/>
              <a:ext cx="469901" cy="342901"/>
            </a:xfrm>
            <a:custGeom>
              <a:avLst/>
              <a:gdLst/>
              <a:ahLst/>
              <a:cxnLst/>
              <a:rect l="0" t="0" r="0" b="0"/>
              <a:pathLst>
                <a:path w="469901" h="342901">
                  <a:moveTo>
                    <a:pt x="0" y="0"/>
                  </a:moveTo>
                  <a:lnTo>
                    <a:pt x="35560" y="53340"/>
                  </a:lnTo>
                  <a:lnTo>
                    <a:pt x="41910" y="63500"/>
                  </a:lnTo>
                  <a:lnTo>
                    <a:pt x="48260" y="73660"/>
                  </a:lnTo>
                  <a:lnTo>
                    <a:pt x="53340" y="82550"/>
                  </a:lnTo>
                  <a:lnTo>
                    <a:pt x="58420" y="96520"/>
                  </a:lnTo>
                  <a:lnTo>
                    <a:pt x="62230" y="111760"/>
                  </a:lnTo>
                  <a:lnTo>
                    <a:pt x="67310" y="129540"/>
                  </a:lnTo>
                  <a:lnTo>
                    <a:pt x="71120" y="144780"/>
                  </a:lnTo>
                  <a:lnTo>
                    <a:pt x="76200" y="157480"/>
                  </a:lnTo>
                  <a:lnTo>
                    <a:pt x="80010" y="167640"/>
                  </a:lnTo>
                  <a:lnTo>
                    <a:pt x="82550" y="177800"/>
                  </a:lnTo>
                  <a:lnTo>
                    <a:pt x="85090" y="187960"/>
                  </a:lnTo>
                  <a:lnTo>
                    <a:pt x="86360" y="196850"/>
                  </a:lnTo>
                  <a:lnTo>
                    <a:pt x="87630" y="209550"/>
                  </a:lnTo>
                  <a:lnTo>
                    <a:pt x="87630" y="222250"/>
                  </a:lnTo>
                  <a:lnTo>
                    <a:pt x="87630" y="237490"/>
                  </a:lnTo>
                  <a:lnTo>
                    <a:pt x="90170" y="252730"/>
                  </a:lnTo>
                  <a:lnTo>
                    <a:pt x="92710" y="269240"/>
                  </a:lnTo>
                  <a:lnTo>
                    <a:pt x="95250" y="284480"/>
                  </a:lnTo>
                  <a:lnTo>
                    <a:pt x="99060" y="293370"/>
                  </a:lnTo>
                  <a:lnTo>
                    <a:pt x="102870" y="295910"/>
                  </a:lnTo>
                  <a:lnTo>
                    <a:pt x="106680" y="294640"/>
                  </a:lnTo>
                  <a:lnTo>
                    <a:pt x="114300" y="289560"/>
                  </a:lnTo>
                  <a:lnTo>
                    <a:pt x="118110" y="285750"/>
                  </a:lnTo>
                  <a:lnTo>
                    <a:pt x="121920" y="280670"/>
                  </a:lnTo>
                  <a:lnTo>
                    <a:pt x="123190" y="274320"/>
                  </a:lnTo>
                  <a:lnTo>
                    <a:pt x="124460" y="267970"/>
                  </a:lnTo>
                  <a:lnTo>
                    <a:pt x="129540" y="256540"/>
                  </a:lnTo>
                  <a:lnTo>
                    <a:pt x="137160" y="241300"/>
                  </a:lnTo>
                  <a:lnTo>
                    <a:pt x="146050" y="224790"/>
                  </a:lnTo>
                  <a:lnTo>
                    <a:pt x="154940" y="212090"/>
                  </a:lnTo>
                  <a:lnTo>
                    <a:pt x="163830" y="201930"/>
                  </a:lnTo>
                  <a:lnTo>
                    <a:pt x="172720" y="194310"/>
                  </a:lnTo>
                  <a:lnTo>
                    <a:pt x="180340" y="191770"/>
                  </a:lnTo>
                  <a:lnTo>
                    <a:pt x="186690" y="193040"/>
                  </a:lnTo>
                  <a:lnTo>
                    <a:pt x="198120" y="200660"/>
                  </a:lnTo>
                  <a:lnTo>
                    <a:pt x="205740" y="207010"/>
                  </a:lnTo>
                  <a:lnTo>
                    <a:pt x="213360" y="214630"/>
                  </a:lnTo>
                  <a:lnTo>
                    <a:pt x="219710" y="226060"/>
                  </a:lnTo>
                  <a:lnTo>
                    <a:pt x="226060" y="241300"/>
                  </a:lnTo>
                  <a:lnTo>
                    <a:pt x="231140" y="257810"/>
                  </a:lnTo>
                  <a:lnTo>
                    <a:pt x="238760" y="271780"/>
                  </a:lnTo>
                  <a:lnTo>
                    <a:pt x="247650" y="284480"/>
                  </a:lnTo>
                  <a:lnTo>
                    <a:pt x="257810" y="295910"/>
                  </a:lnTo>
                  <a:lnTo>
                    <a:pt x="269240" y="306070"/>
                  </a:lnTo>
                  <a:lnTo>
                    <a:pt x="281940" y="314960"/>
                  </a:lnTo>
                  <a:lnTo>
                    <a:pt x="293370" y="323850"/>
                  </a:lnTo>
                  <a:lnTo>
                    <a:pt x="306070" y="328930"/>
                  </a:lnTo>
                  <a:lnTo>
                    <a:pt x="317500" y="331470"/>
                  </a:lnTo>
                  <a:lnTo>
                    <a:pt x="368300" y="330200"/>
                  </a:lnTo>
                  <a:lnTo>
                    <a:pt x="379730" y="327660"/>
                  </a:lnTo>
                  <a:lnTo>
                    <a:pt x="389890" y="322580"/>
                  </a:lnTo>
                  <a:lnTo>
                    <a:pt x="400050" y="316230"/>
                  </a:lnTo>
                  <a:lnTo>
                    <a:pt x="407670" y="309880"/>
                  </a:lnTo>
                  <a:lnTo>
                    <a:pt x="414020" y="302260"/>
                  </a:lnTo>
                  <a:lnTo>
                    <a:pt x="420370" y="294640"/>
                  </a:lnTo>
                  <a:lnTo>
                    <a:pt x="426720" y="287020"/>
                  </a:lnTo>
                  <a:lnTo>
                    <a:pt x="434340" y="278130"/>
                  </a:lnTo>
                  <a:lnTo>
                    <a:pt x="441960" y="270510"/>
                  </a:lnTo>
                  <a:lnTo>
                    <a:pt x="447040" y="260350"/>
                  </a:lnTo>
                  <a:lnTo>
                    <a:pt x="450850" y="250190"/>
                  </a:lnTo>
                  <a:lnTo>
                    <a:pt x="452120" y="238760"/>
                  </a:lnTo>
                  <a:lnTo>
                    <a:pt x="452120" y="228600"/>
                  </a:lnTo>
                  <a:lnTo>
                    <a:pt x="450850" y="218440"/>
                  </a:lnTo>
                  <a:lnTo>
                    <a:pt x="449580" y="209550"/>
                  </a:lnTo>
                  <a:lnTo>
                    <a:pt x="444500" y="201930"/>
                  </a:lnTo>
                  <a:lnTo>
                    <a:pt x="439420" y="195580"/>
                  </a:lnTo>
                  <a:lnTo>
                    <a:pt x="431800" y="189230"/>
                  </a:lnTo>
                  <a:lnTo>
                    <a:pt x="426720" y="187960"/>
                  </a:lnTo>
                  <a:lnTo>
                    <a:pt x="421640" y="190500"/>
                  </a:lnTo>
                  <a:lnTo>
                    <a:pt x="410210" y="199390"/>
                  </a:lnTo>
                  <a:lnTo>
                    <a:pt x="396240" y="207010"/>
                  </a:lnTo>
                  <a:lnTo>
                    <a:pt x="391160" y="215900"/>
                  </a:lnTo>
                  <a:lnTo>
                    <a:pt x="387350" y="227330"/>
                  </a:lnTo>
                  <a:lnTo>
                    <a:pt x="384810" y="240030"/>
                  </a:lnTo>
                  <a:lnTo>
                    <a:pt x="384810" y="250190"/>
                  </a:lnTo>
                  <a:lnTo>
                    <a:pt x="387350" y="259080"/>
                  </a:lnTo>
                  <a:lnTo>
                    <a:pt x="388620" y="265430"/>
                  </a:lnTo>
                  <a:lnTo>
                    <a:pt x="393700" y="273050"/>
                  </a:lnTo>
                  <a:lnTo>
                    <a:pt x="398780" y="280670"/>
                  </a:lnTo>
                  <a:lnTo>
                    <a:pt x="406400" y="288290"/>
                  </a:lnTo>
                  <a:lnTo>
                    <a:pt x="412750" y="295910"/>
                  </a:lnTo>
                  <a:lnTo>
                    <a:pt x="420370" y="300990"/>
                  </a:lnTo>
                  <a:lnTo>
                    <a:pt x="429260" y="307340"/>
                  </a:lnTo>
                  <a:lnTo>
                    <a:pt x="436880" y="313690"/>
                  </a:lnTo>
                  <a:lnTo>
                    <a:pt x="444500" y="320040"/>
                  </a:lnTo>
                  <a:lnTo>
                    <a:pt x="469900" y="342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2844800" y="1451610"/>
              <a:ext cx="241301" cy="186691"/>
            </a:xfrm>
            <a:custGeom>
              <a:avLst/>
              <a:gdLst/>
              <a:ahLst/>
              <a:cxnLst/>
              <a:rect l="0" t="0" r="0" b="0"/>
              <a:pathLst>
                <a:path w="241301" h="186691">
                  <a:moveTo>
                    <a:pt x="0" y="85090"/>
                  </a:moveTo>
                  <a:lnTo>
                    <a:pt x="0" y="127000"/>
                  </a:lnTo>
                  <a:lnTo>
                    <a:pt x="1270" y="137160"/>
                  </a:lnTo>
                  <a:lnTo>
                    <a:pt x="3810" y="146050"/>
                  </a:lnTo>
                  <a:lnTo>
                    <a:pt x="6350" y="156210"/>
                  </a:lnTo>
                  <a:lnTo>
                    <a:pt x="8890" y="158750"/>
                  </a:lnTo>
                  <a:lnTo>
                    <a:pt x="10160" y="158750"/>
                  </a:lnTo>
                  <a:lnTo>
                    <a:pt x="11430" y="154940"/>
                  </a:lnTo>
                  <a:lnTo>
                    <a:pt x="40640" y="63500"/>
                  </a:lnTo>
                  <a:lnTo>
                    <a:pt x="46990" y="50800"/>
                  </a:lnTo>
                  <a:lnTo>
                    <a:pt x="54610" y="39370"/>
                  </a:lnTo>
                  <a:lnTo>
                    <a:pt x="60960" y="29210"/>
                  </a:lnTo>
                  <a:lnTo>
                    <a:pt x="71120" y="21590"/>
                  </a:lnTo>
                  <a:lnTo>
                    <a:pt x="81280" y="13970"/>
                  </a:lnTo>
                  <a:lnTo>
                    <a:pt x="91440" y="7620"/>
                  </a:lnTo>
                  <a:lnTo>
                    <a:pt x="104140" y="3810"/>
                  </a:lnTo>
                  <a:lnTo>
                    <a:pt x="115570" y="1270"/>
                  </a:lnTo>
                  <a:lnTo>
                    <a:pt x="128270" y="0"/>
                  </a:lnTo>
                  <a:lnTo>
                    <a:pt x="137160" y="2540"/>
                  </a:lnTo>
                  <a:lnTo>
                    <a:pt x="144780" y="8890"/>
                  </a:lnTo>
                  <a:lnTo>
                    <a:pt x="152400" y="17780"/>
                  </a:lnTo>
                  <a:lnTo>
                    <a:pt x="158750" y="24130"/>
                  </a:lnTo>
                  <a:lnTo>
                    <a:pt x="166370" y="30480"/>
                  </a:lnTo>
                  <a:lnTo>
                    <a:pt x="175260" y="35560"/>
                  </a:lnTo>
                  <a:lnTo>
                    <a:pt x="181610" y="41910"/>
                  </a:lnTo>
                  <a:lnTo>
                    <a:pt x="186690" y="49530"/>
                  </a:lnTo>
                  <a:lnTo>
                    <a:pt x="193040" y="57150"/>
                  </a:lnTo>
                  <a:lnTo>
                    <a:pt x="198120" y="66040"/>
                  </a:lnTo>
                  <a:lnTo>
                    <a:pt x="201930" y="77470"/>
                  </a:lnTo>
                  <a:lnTo>
                    <a:pt x="219710" y="119380"/>
                  </a:lnTo>
                  <a:lnTo>
                    <a:pt x="241300" y="1866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3314700" y="1507490"/>
              <a:ext cx="368301" cy="194311"/>
            </a:xfrm>
            <a:custGeom>
              <a:avLst/>
              <a:gdLst/>
              <a:ahLst/>
              <a:cxnLst/>
              <a:rect l="0" t="0" r="0" b="0"/>
              <a:pathLst>
                <a:path w="368301" h="194311">
                  <a:moveTo>
                    <a:pt x="0" y="168910"/>
                  </a:moveTo>
                  <a:lnTo>
                    <a:pt x="20320" y="154940"/>
                  </a:lnTo>
                  <a:lnTo>
                    <a:pt x="27940" y="149860"/>
                  </a:lnTo>
                  <a:lnTo>
                    <a:pt x="34290" y="144780"/>
                  </a:lnTo>
                  <a:lnTo>
                    <a:pt x="39370" y="139700"/>
                  </a:lnTo>
                  <a:lnTo>
                    <a:pt x="46990" y="135890"/>
                  </a:lnTo>
                  <a:lnTo>
                    <a:pt x="57150" y="130810"/>
                  </a:lnTo>
                  <a:lnTo>
                    <a:pt x="67310" y="127000"/>
                  </a:lnTo>
                  <a:lnTo>
                    <a:pt x="77470" y="124460"/>
                  </a:lnTo>
                  <a:lnTo>
                    <a:pt x="87630" y="121920"/>
                  </a:lnTo>
                  <a:lnTo>
                    <a:pt x="96520" y="120650"/>
                  </a:lnTo>
                  <a:lnTo>
                    <a:pt x="105410" y="116840"/>
                  </a:lnTo>
                  <a:lnTo>
                    <a:pt x="114300" y="111760"/>
                  </a:lnTo>
                  <a:lnTo>
                    <a:pt x="161290" y="76200"/>
                  </a:lnTo>
                  <a:lnTo>
                    <a:pt x="173990" y="66040"/>
                  </a:lnTo>
                  <a:lnTo>
                    <a:pt x="185420" y="57150"/>
                  </a:lnTo>
                  <a:lnTo>
                    <a:pt x="195580" y="46990"/>
                  </a:lnTo>
                  <a:lnTo>
                    <a:pt x="203200" y="38100"/>
                  </a:lnTo>
                  <a:lnTo>
                    <a:pt x="210820" y="29210"/>
                  </a:lnTo>
                  <a:lnTo>
                    <a:pt x="217170" y="21590"/>
                  </a:lnTo>
                  <a:lnTo>
                    <a:pt x="219710" y="13970"/>
                  </a:lnTo>
                  <a:lnTo>
                    <a:pt x="219710" y="7620"/>
                  </a:lnTo>
                  <a:lnTo>
                    <a:pt x="218440" y="2540"/>
                  </a:lnTo>
                  <a:lnTo>
                    <a:pt x="213360" y="0"/>
                  </a:lnTo>
                  <a:lnTo>
                    <a:pt x="205740" y="0"/>
                  </a:lnTo>
                  <a:lnTo>
                    <a:pt x="196850" y="1270"/>
                  </a:lnTo>
                  <a:lnTo>
                    <a:pt x="189230" y="3810"/>
                  </a:lnTo>
                  <a:lnTo>
                    <a:pt x="182880" y="6350"/>
                  </a:lnTo>
                  <a:lnTo>
                    <a:pt x="176530" y="10160"/>
                  </a:lnTo>
                  <a:lnTo>
                    <a:pt x="170180" y="13970"/>
                  </a:lnTo>
                  <a:lnTo>
                    <a:pt x="154940" y="21590"/>
                  </a:lnTo>
                  <a:lnTo>
                    <a:pt x="148590" y="26670"/>
                  </a:lnTo>
                  <a:lnTo>
                    <a:pt x="142240" y="33020"/>
                  </a:lnTo>
                  <a:lnTo>
                    <a:pt x="137160" y="40640"/>
                  </a:lnTo>
                  <a:lnTo>
                    <a:pt x="134620" y="48260"/>
                  </a:lnTo>
                  <a:lnTo>
                    <a:pt x="132080" y="55880"/>
                  </a:lnTo>
                  <a:lnTo>
                    <a:pt x="129540" y="63500"/>
                  </a:lnTo>
                  <a:lnTo>
                    <a:pt x="130810" y="72390"/>
                  </a:lnTo>
                  <a:lnTo>
                    <a:pt x="132080" y="80010"/>
                  </a:lnTo>
                  <a:lnTo>
                    <a:pt x="134620" y="88900"/>
                  </a:lnTo>
                  <a:lnTo>
                    <a:pt x="139700" y="95250"/>
                  </a:lnTo>
                  <a:lnTo>
                    <a:pt x="144780" y="101600"/>
                  </a:lnTo>
                  <a:lnTo>
                    <a:pt x="151130" y="106680"/>
                  </a:lnTo>
                  <a:lnTo>
                    <a:pt x="157480" y="113030"/>
                  </a:lnTo>
                  <a:lnTo>
                    <a:pt x="162560" y="120650"/>
                  </a:lnTo>
                  <a:lnTo>
                    <a:pt x="167640" y="128270"/>
                  </a:lnTo>
                  <a:lnTo>
                    <a:pt x="175260" y="134620"/>
                  </a:lnTo>
                  <a:lnTo>
                    <a:pt x="184150" y="140970"/>
                  </a:lnTo>
                  <a:lnTo>
                    <a:pt x="262890" y="180340"/>
                  </a:lnTo>
                  <a:lnTo>
                    <a:pt x="276860" y="184150"/>
                  </a:lnTo>
                  <a:lnTo>
                    <a:pt x="290830" y="187960"/>
                  </a:lnTo>
                  <a:lnTo>
                    <a:pt x="303530" y="190500"/>
                  </a:lnTo>
                  <a:lnTo>
                    <a:pt x="314960" y="191770"/>
                  </a:lnTo>
                  <a:lnTo>
                    <a:pt x="326390" y="191770"/>
                  </a:lnTo>
                  <a:lnTo>
                    <a:pt x="368300" y="1943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3721100" y="1333500"/>
              <a:ext cx="330201" cy="393701"/>
            </a:xfrm>
            <a:custGeom>
              <a:avLst/>
              <a:gdLst/>
              <a:ahLst/>
              <a:cxnLst/>
              <a:rect l="0" t="0" r="0" b="0"/>
              <a:pathLst>
                <a:path w="330201" h="393701">
                  <a:moveTo>
                    <a:pt x="0" y="0"/>
                  </a:moveTo>
                  <a:lnTo>
                    <a:pt x="0" y="73660"/>
                  </a:lnTo>
                  <a:lnTo>
                    <a:pt x="1270" y="93980"/>
                  </a:lnTo>
                  <a:lnTo>
                    <a:pt x="3810" y="114300"/>
                  </a:lnTo>
                  <a:lnTo>
                    <a:pt x="6350" y="135890"/>
                  </a:lnTo>
                  <a:lnTo>
                    <a:pt x="8890" y="153670"/>
                  </a:lnTo>
                  <a:lnTo>
                    <a:pt x="10160" y="170180"/>
                  </a:lnTo>
                  <a:lnTo>
                    <a:pt x="11430" y="185420"/>
                  </a:lnTo>
                  <a:lnTo>
                    <a:pt x="13970" y="203200"/>
                  </a:lnTo>
                  <a:lnTo>
                    <a:pt x="19050" y="220980"/>
                  </a:lnTo>
                  <a:lnTo>
                    <a:pt x="25400" y="240030"/>
                  </a:lnTo>
                  <a:lnTo>
                    <a:pt x="31750" y="255270"/>
                  </a:lnTo>
                  <a:lnTo>
                    <a:pt x="36830" y="265430"/>
                  </a:lnTo>
                  <a:lnTo>
                    <a:pt x="45720" y="283210"/>
                  </a:lnTo>
                  <a:lnTo>
                    <a:pt x="54610" y="300990"/>
                  </a:lnTo>
                  <a:lnTo>
                    <a:pt x="60960" y="307340"/>
                  </a:lnTo>
                  <a:lnTo>
                    <a:pt x="67310" y="313690"/>
                  </a:lnTo>
                  <a:lnTo>
                    <a:pt x="74930" y="318770"/>
                  </a:lnTo>
                  <a:lnTo>
                    <a:pt x="80010" y="323850"/>
                  </a:lnTo>
                  <a:lnTo>
                    <a:pt x="86360" y="328930"/>
                  </a:lnTo>
                  <a:lnTo>
                    <a:pt x="91440" y="334010"/>
                  </a:lnTo>
                  <a:lnTo>
                    <a:pt x="99060" y="336550"/>
                  </a:lnTo>
                  <a:lnTo>
                    <a:pt x="107950" y="339090"/>
                  </a:lnTo>
                  <a:lnTo>
                    <a:pt x="119380" y="340360"/>
                  </a:lnTo>
                  <a:lnTo>
                    <a:pt x="128270" y="341630"/>
                  </a:lnTo>
                  <a:lnTo>
                    <a:pt x="138430" y="341630"/>
                  </a:lnTo>
                  <a:lnTo>
                    <a:pt x="147320" y="341630"/>
                  </a:lnTo>
                  <a:lnTo>
                    <a:pt x="168910" y="342900"/>
                  </a:lnTo>
                  <a:lnTo>
                    <a:pt x="180340" y="342900"/>
                  </a:lnTo>
                  <a:lnTo>
                    <a:pt x="189230" y="341630"/>
                  </a:lnTo>
                  <a:lnTo>
                    <a:pt x="196850" y="339090"/>
                  </a:lnTo>
                  <a:lnTo>
                    <a:pt x="209550" y="332740"/>
                  </a:lnTo>
                  <a:lnTo>
                    <a:pt x="226060" y="325120"/>
                  </a:lnTo>
                  <a:lnTo>
                    <a:pt x="233680" y="320040"/>
                  </a:lnTo>
                  <a:lnTo>
                    <a:pt x="241300" y="313690"/>
                  </a:lnTo>
                  <a:lnTo>
                    <a:pt x="250190" y="306070"/>
                  </a:lnTo>
                  <a:lnTo>
                    <a:pt x="256540" y="299720"/>
                  </a:lnTo>
                  <a:lnTo>
                    <a:pt x="267970" y="289560"/>
                  </a:lnTo>
                  <a:lnTo>
                    <a:pt x="273050" y="283210"/>
                  </a:lnTo>
                  <a:lnTo>
                    <a:pt x="278130" y="276860"/>
                  </a:lnTo>
                  <a:lnTo>
                    <a:pt x="283210" y="269240"/>
                  </a:lnTo>
                  <a:lnTo>
                    <a:pt x="284480" y="260350"/>
                  </a:lnTo>
                  <a:lnTo>
                    <a:pt x="284480" y="248920"/>
                  </a:lnTo>
                  <a:lnTo>
                    <a:pt x="283210" y="238760"/>
                  </a:lnTo>
                  <a:lnTo>
                    <a:pt x="280670" y="229870"/>
                  </a:lnTo>
                  <a:lnTo>
                    <a:pt x="276860" y="222250"/>
                  </a:lnTo>
                  <a:lnTo>
                    <a:pt x="273050" y="215900"/>
                  </a:lnTo>
                  <a:lnTo>
                    <a:pt x="265430" y="212090"/>
                  </a:lnTo>
                  <a:lnTo>
                    <a:pt x="255270" y="208280"/>
                  </a:lnTo>
                  <a:lnTo>
                    <a:pt x="241300" y="207010"/>
                  </a:lnTo>
                  <a:lnTo>
                    <a:pt x="233680" y="208280"/>
                  </a:lnTo>
                  <a:lnTo>
                    <a:pt x="227330" y="212090"/>
                  </a:lnTo>
                  <a:lnTo>
                    <a:pt x="219710" y="224790"/>
                  </a:lnTo>
                  <a:lnTo>
                    <a:pt x="215900" y="231140"/>
                  </a:lnTo>
                  <a:lnTo>
                    <a:pt x="210820" y="238760"/>
                  </a:lnTo>
                  <a:lnTo>
                    <a:pt x="207010" y="247650"/>
                  </a:lnTo>
                  <a:lnTo>
                    <a:pt x="203200" y="259080"/>
                  </a:lnTo>
                  <a:lnTo>
                    <a:pt x="199390" y="269240"/>
                  </a:lnTo>
                  <a:lnTo>
                    <a:pt x="198120" y="278130"/>
                  </a:lnTo>
                  <a:lnTo>
                    <a:pt x="198120" y="285750"/>
                  </a:lnTo>
                  <a:lnTo>
                    <a:pt x="199390" y="292100"/>
                  </a:lnTo>
                  <a:lnTo>
                    <a:pt x="201930" y="299720"/>
                  </a:lnTo>
                  <a:lnTo>
                    <a:pt x="205740" y="307340"/>
                  </a:lnTo>
                  <a:lnTo>
                    <a:pt x="208280" y="314960"/>
                  </a:lnTo>
                  <a:lnTo>
                    <a:pt x="212090" y="321310"/>
                  </a:lnTo>
                  <a:lnTo>
                    <a:pt x="220980" y="332740"/>
                  </a:lnTo>
                  <a:lnTo>
                    <a:pt x="226060" y="337820"/>
                  </a:lnTo>
                  <a:lnTo>
                    <a:pt x="232410" y="341630"/>
                  </a:lnTo>
                  <a:lnTo>
                    <a:pt x="240030" y="346710"/>
                  </a:lnTo>
                  <a:lnTo>
                    <a:pt x="247650" y="350520"/>
                  </a:lnTo>
                  <a:lnTo>
                    <a:pt x="255270" y="355600"/>
                  </a:lnTo>
                  <a:lnTo>
                    <a:pt x="262890" y="359410"/>
                  </a:lnTo>
                  <a:lnTo>
                    <a:pt x="330200" y="393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4169410" y="1562100"/>
              <a:ext cx="173991" cy="138431"/>
            </a:xfrm>
            <a:custGeom>
              <a:avLst/>
              <a:gdLst/>
              <a:ahLst/>
              <a:cxnLst/>
              <a:rect l="0" t="0" r="0" b="0"/>
              <a:pathLst>
                <a:path w="173991" h="138431">
                  <a:moveTo>
                    <a:pt x="85090" y="0"/>
                  </a:moveTo>
                  <a:lnTo>
                    <a:pt x="25400" y="0"/>
                  </a:lnTo>
                  <a:lnTo>
                    <a:pt x="19050" y="3810"/>
                  </a:lnTo>
                  <a:lnTo>
                    <a:pt x="12700" y="11430"/>
                  </a:lnTo>
                  <a:lnTo>
                    <a:pt x="7620" y="20320"/>
                  </a:lnTo>
                  <a:lnTo>
                    <a:pt x="3810" y="30480"/>
                  </a:lnTo>
                  <a:lnTo>
                    <a:pt x="1270" y="41910"/>
                  </a:lnTo>
                  <a:lnTo>
                    <a:pt x="0" y="53340"/>
                  </a:lnTo>
                  <a:lnTo>
                    <a:pt x="0" y="63500"/>
                  </a:lnTo>
                  <a:lnTo>
                    <a:pt x="1270" y="73660"/>
                  </a:lnTo>
                  <a:lnTo>
                    <a:pt x="3810" y="82550"/>
                  </a:lnTo>
                  <a:lnTo>
                    <a:pt x="6350" y="90170"/>
                  </a:lnTo>
                  <a:lnTo>
                    <a:pt x="10160" y="96520"/>
                  </a:lnTo>
                  <a:lnTo>
                    <a:pt x="13970" y="102870"/>
                  </a:lnTo>
                  <a:lnTo>
                    <a:pt x="19050" y="106680"/>
                  </a:lnTo>
                  <a:lnTo>
                    <a:pt x="25400" y="109220"/>
                  </a:lnTo>
                  <a:lnTo>
                    <a:pt x="33020" y="110490"/>
                  </a:lnTo>
                  <a:lnTo>
                    <a:pt x="40640" y="113030"/>
                  </a:lnTo>
                  <a:lnTo>
                    <a:pt x="48260" y="116840"/>
                  </a:lnTo>
                  <a:lnTo>
                    <a:pt x="55880" y="120650"/>
                  </a:lnTo>
                  <a:lnTo>
                    <a:pt x="72390" y="128270"/>
                  </a:lnTo>
                  <a:lnTo>
                    <a:pt x="81280" y="132080"/>
                  </a:lnTo>
                  <a:lnTo>
                    <a:pt x="88900" y="134620"/>
                  </a:lnTo>
                  <a:lnTo>
                    <a:pt x="97790" y="135890"/>
                  </a:lnTo>
                  <a:lnTo>
                    <a:pt x="106680" y="137160"/>
                  </a:lnTo>
                  <a:lnTo>
                    <a:pt x="115570" y="138430"/>
                  </a:lnTo>
                  <a:lnTo>
                    <a:pt x="127000" y="138430"/>
                  </a:lnTo>
                  <a:lnTo>
                    <a:pt x="173990" y="127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4356100" y="1384300"/>
              <a:ext cx="114301" cy="330201"/>
            </a:xfrm>
            <a:custGeom>
              <a:avLst/>
              <a:gdLst/>
              <a:ahLst/>
              <a:cxnLst/>
              <a:rect l="0" t="0" r="0" b="0"/>
              <a:pathLst>
                <a:path w="114301" h="330201">
                  <a:moveTo>
                    <a:pt x="0" y="0"/>
                  </a:moveTo>
                  <a:lnTo>
                    <a:pt x="6350" y="6350"/>
                  </a:lnTo>
                  <a:lnTo>
                    <a:pt x="10160" y="12700"/>
                  </a:lnTo>
                  <a:lnTo>
                    <a:pt x="13970" y="21590"/>
                  </a:lnTo>
                  <a:lnTo>
                    <a:pt x="17780" y="31750"/>
                  </a:lnTo>
                  <a:lnTo>
                    <a:pt x="21590" y="44450"/>
                  </a:lnTo>
                  <a:lnTo>
                    <a:pt x="25400" y="60960"/>
                  </a:lnTo>
                  <a:lnTo>
                    <a:pt x="30480" y="78740"/>
                  </a:lnTo>
                  <a:lnTo>
                    <a:pt x="34290" y="95250"/>
                  </a:lnTo>
                  <a:lnTo>
                    <a:pt x="38100" y="109220"/>
                  </a:lnTo>
                  <a:lnTo>
                    <a:pt x="41910" y="124460"/>
                  </a:lnTo>
                  <a:lnTo>
                    <a:pt x="45720" y="135890"/>
                  </a:lnTo>
                  <a:lnTo>
                    <a:pt x="46990" y="147320"/>
                  </a:lnTo>
                  <a:lnTo>
                    <a:pt x="48260" y="157480"/>
                  </a:lnTo>
                  <a:lnTo>
                    <a:pt x="52070" y="172720"/>
                  </a:lnTo>
                  <a:lnTo>
                    <a:pt x="57150" y="191770"/>
                  </a:lnTo>
                  <a:lnTo>
                    <a:pt x="63500" y="212090"/>
                  </a:lnTo>
                  <a:lnTo>
                    <a:pt x="68580" y="228600"/>
                  </a:lnTo>
                  <a:lnTo>
                    <a:pt x="74930" y="242570"/>
                  </a:lnTo>
                  <a:lnTo>
                    <a:pt x="78740" y="255270"/>
                  </a:lnTo>
                  <a:lnTo>
                    <a:pt x="85090" y="269240"/>
                  </a:lnTo>
                  <a:lnTo>
                    <a:pt x="114300" y="330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4305300" y="1576070"/>
              <a:ext cx="228601" cy="24131"/>
            </a:xfrm>
            <a:custGeom>
              <a:avLst/>
              <a:gdLst/>
              <a:ahLst/>
              <a:cxnLst/>
              <a:rect l="0" t="0" r="0" b="0"/>
              <a:pathLst>
                <a:path w="228601" h="24131">
                  <a:moveTo>
                    <a:pt x="0" y="24130"/>
                  </a:moveTo>
                  <a:lnTo>
                    <a:pt x="13970" y="17780"/>
                  </a:lnTo>
                  <a:lnTo>
                    <a:pt x="19050" y="13970"/>
                  </a:lnTo>
                  <a:lnTo>
                    <a:pt x="24130" y="10160"/>
                  </a:lnTo>
                  <a:lnTo>
                    <a:pt x="29210" y="6350"/>
                  </a:lnTo>
                  <a:lnTo>
                    <a:pt x="35560" y="3810"/>
                  </a:lnTo>
                  <a:lnTo>
                    <a:pt x="45720" y="2540"/>
                  </a:lnTo>
                  <a:lnTo>
                    <a:pt x="55880" y="1270"/>
                  </a:lnTo>
                  <a:lnTo>
                    <a:pt x="66040" y="0"/>
                  </a:lnTo>
                  <a:lnTo>
                    <a:pt x="78740" y="0"/>
                  </a:lnTo>
                  <a:lnTo>
                    <a:pt x="90170" y="0"/>
                  </a:lnTo>
                  <a:lnTo>
                    <a:pt x="106680" y="0"/>
                  </a:lnTo>
                  <a:lnTo>
                    <a:pt x="125730" y="2540"/>
                  </a:lnTo>
                  <a:lnTo>
                    <a:pt x="147320" y="5080"/>
                  </a:lnTo>
                  <a:lnTo>
                    <a:pt x="165100" y="8890"/>
                  </a:lnTo>
                  <a:lnTo>
                    <a:pt x="179070" y="12700"/>
                  </a:lnTo>
                  <a:lnTo>
                    <a:pt x="228600" y="241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4584700" y="1591310"/>
              <a:ext cx="101601" cy="92711"/>
            </a:xfrm>
            <a:custGeom>
              <a:avLst/>
              <a:gdLst/>
              <a:ahLst/>
              <a:cxnLst/>
              <a:rect l="0" t="0" r="0" b="0"/>
              <a:pathLst>
                <a:path w="101601" h="92711">
                  <a:moveTo>
                    <a:pt x="0" y="85090"/>
                  </a:moveTo>
                  <a:lnTo>
                    <a:pt x="13970" y="91440"/>
                  </a:lnTo>
                  <a:lnTo>
                    <a:pt x="16510" y="92710"/>
                  </a:lnTo>
                  <a:lnTo>
                    <a:pt x="16510" y="91440"/>
                  </a:lnTo>
                  <a:lnTo>
                    <a:pt x="15240" y="88900"/>
                  </a:lnTo>
                  <a:lnTo>
                    <a:pt x="12700" y="83820"/>
                  </a:lnTo>
                  <a:lnTo>
                    <a:pt x="6350" y="66040"/>
                  </a:lnTo>
                  <a:lnTo>
                    <a:pt x="5080" y="55880"/>
                  </a:lnTo>
                  <a:lnTo>
                    <a:pt x="2540" y="44450"/>
                  </a:lnTo>
                  <a:lnTo>
                    <a:pt x="2540" y="33020"/>
                  </a:lnTo>
                  <a:lnTo>
                    <a:pt x="3810" y="22860"/>
                  </a:lnTo>
                  <a:lnTo>
                    <a:pt x="8890" y="15240"/>
                  </a:lnTo>
                  <a:lnTo>
                    <a:pt x="13970" y="8890"/>
                  </a:lnTo>
                  <a:lnTo>
                    <a:pt x="20320" y="5080"/>
                  </a:lnTo>
                  <a:lnTo>
                    <a:pt x="27940" y="2540"/>
                  </a:lnTo>
                  <a:lnTo>
                    <a:pt x="35560" y="0"/>
                  </a:lnTo>
                  <a:lnTo>
                    <a:pt x="45720" y="0"/>
                  </a:lnTo>
                  <a:lnTo>
                    <a:pt x="59690" y="1270"/>
                  </a:lnTo>
                  <a:lnTo>
                    <a:pt x="101600" y="88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4787900" y="1612900"/>
              <a:ext cx="50801" cy="127001"/>
            </a:xfrm>
            <a:custGeom>
              <a:avLst/>
              <a:gdLst/>
              <a:ahLst/>
              <a:cxnLst/>
              <a:rect l="0" t="0" r="0" b="0"/>
              <a:pathLst>
                <a:path w="50801" h="127001">
                  <a:moveTo>
                    <a:pt x="0" y="0"/>
                  </a:moveTo>
                  <a:lnTo>
                    <a:pt x="6350" y="26670"/>
                  </a:lnTo>
                  <a:lnTo>
                    <a:pt x="10160" y="38100"/>
                  </a:lnTo>
                  <a:lnTo>
                    <a:pt x="13970" y="48260"/>
                  </a:lnTo>
                  <a:lnTo>
                    <a:pt x="17780" y="57150"/>
                  </a:lnTo>
                  <a:lnTo>
                    <a:pt x="21590" y="66040"/>
                  </a:lnTo>
                  <a:lnTo>
                    <a:pt x="30480" y="83820"/>
                  </a:lnTo>
                  <a:lnTo>
                    <a:pt x="50800" y="127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813300" y="153670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0" y="12700"/>
                  </a:moveTo>
                  <a:lnTo>
                    <a:pt x="254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4939030" y="1612900"/>
              <a:ext cx="102871" cy="114301"/>
            </a:xfrm>
            <a:custGeom>
              <a:avLst/>
              <a:gdLst/>
              <a:ahLst/>
              <a:cxnLst/>
              <a:rect l="0" t="0" r="0" b="0"/>
              <a:pathLst>
                <a:path w="102871" h="114301">
                  <a:moveTo>
                    <a:pt x="102870" y="0"/>
                  </a:moveTo>
                  <a:lnTo>
                    <a:pt x="88900" y="0"/>
                  </a:lnTo>
                  <a:lnTo>
                    <a:pt x="82550" y="1270"/>
                  </a:lnTo>
                  <a:lnTo>
                    <a:pt x="74930" y="3810"/>
                  </a:lnTo>
                  <a:lnTo>
                    <a:pt x="67310" y="6350"/>
                  </a:lnTo>
                  <a:lnTo>
                    <a:pt x="59690" y="8890"/>
                  </a:lnTo>
                  <a:lnTo>
                    <a:pt x="50800" y="10160"/>
                  </a:lnTo>
                  <a:lnTo>
                    <a:pt x="43180" y="11430"/>
                  </a:lnTo>
                  <a:lnTo>
                    <a:pt x="34290" y="13970"/>
                  </a:lnTo>
                  <a:lnTo>
                    <a:pt x="26670" y="19050"/>
                  </a:lnTo>
                  <a:lnTo>
                    <a:pt x="17780" y="25400"/>
                  </a:lnTo>
                  <a:lnTo>
                    <a:pt x="11430" y="33020"/>
                  </a:lnTo>
                  <a:lnTo>
                    <a:pt x="5080" y="40640"/>
                  </a:lnTo>
                  <a:lnTo>
                    <a:pt x="0" y="48260"/>
                  </a:lnTo>
                  <a:lnTo>
                    <a:pt x="1270" y="57150"/>
                  </a:lnTo>
                  <a:lnTo>
                    <a:pt x="8890" y="67310"/>
                  </a:lnTo>
                  <a:lnTo>
                    <a:pt x="26670" y="87630"/>
                  </a:lnTo>
                  <a:lnTo>
                    <a:pt x="40640" y="101600"/>
                  </a:lnTo>
                  <a:lnTo>
                    <a:pt x="48260" y="105410"/>
                  </a:lnTo>
                  <a:lnTo>
                    <a:pt x="58420" y="109220"/>
                  </a:lnTo>
                  <a:lnTo>
                    <a:pt x="102870" y="114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5156200" y="1625600"/>
              <a:ext cx="63501" cy="101601"/>
            </a:xfrm>
            <a:custGeom>
              <a:avLst/>
              <a:gdLst/>
              <a:ahLst/>
              <a:cxnLst/>
              <a:rect l="0" t="0" r="0" b="0"/>
              <a:pathLst>
                <a:path w="63501" h="101601">
                  <a:moveTo>
                    <a:pt x="0" y="0"/>
                  </a:moveTo>
                  <a:lnTo>
                    <a:pt x="6350" y="20320"/>
                  </a:lnTo>
                  <a:lnTo>
                    <a:pt x="10160" y="27940"/>
                  </a:lnTo>
                  <a:lnTo>
                    <a:pt x="13970" y="34290"/>
                  </a:lnTo>
                  <a:lnTo>
                    <a:pt x="29210" y="57150"/>
                  </a:lnTo>
                  <a:lnTo>
                    <a:pt x="63500" y="101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5181600" y="14478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5334000" y="1384300"/>
              <a:ext cx="88901" cy="355601"/>
            </a:xfrm>
            <a:custGeom>
              <a:avLst/>
              <a:gdLst/>
              <a:ahLst/>
              <a:cxnLst/>
              <a:rect l="0" t="0" r="0" b="0"/>
              <a:pathLst>
                <a:path w="88901" h="355601">
                  <a:moveTo>
                    <a:pt x="0" y="0"/>
                  </a:moveTo>
                  <a:lnTo>
                    <a:pt x="6350" y="6350"/>
                  </a:lnTo>
                  <a:lnTo>
                    <a:pt x="12700" y="21590"/>
                  </a:lnTo>
                  <a:lnTo>
                    <a:pt x="21590" y="44450"/>
                  </a:lnTo>
                  <a:lnTo>
                    <a:pt x="31750" y="71120"/>
                  </a:lnTo>
                  <a:lnTo>
                    <a:pt x="39370" y="95250"/>
                  </a:lnTo>
                  <a:lnTo>
                    <a:pt x="45720" y="116840"/>
                  </a:lnTo>
                  <a:lnTo>
                    <a:pt x="52070" y="137160"/>
                  </a:lnTo>
                  <a:lnTo>
                    <a:pt x="55880" y="153670"/>
                  </a:lnTo>
                  <a:lnTo>
                    <a:pt x="58420" y="167640"/>
                  </a:lnTo>
                  <a:lnTo>
                    <a:pt x="59690" y="179070"/>
                  </a:lnTo>
                  <a:lnTo>
                    <a:pt x="60960" y="191770"/>
                  </a:lnTo>
                  <a:lnTo>
                    <a:pt x="62230" y="204470"/>
                  </a:lnTo>
                  <a:lnTo>
                    <a:pt x="62230" y="215900"/>
                  </a:lnTo>
                  <a:lnTo>
                    <a:pt x="64770" y="228600"/>
                  </a:lnTo>
                  <a:lnTo>
                    <a:pt x="67310" y="241300"/>
                  </a:lnTo>
                  <a:lnTo>
                    <a:pt x="77470" y="283210"/>
                  </a:lnTo>
                  <a:lnTo>
                    <a:pt x="88900" y="355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5334000" y="161290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0"/>
                  </a:moveTo>
                  <a:lnTo>
                    <a:pt x="11430" y="3810"/>
                  </a:lnTo>
                  <a:lnTo>
                    <a:pt x="889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5524500" y="1587500"/>
              <a:ext cx="88901" cy="76201"/>
            </a:xfrm>
            <a:custGeom>
              <a:avLst/>
              <a:gdLst/>
              <a:ahLst/>
              <a:cxnLst/>
              <a:rect l="0" t="0" r="0" b="0"/>
              <a:pathLst>
                <a:path w="88901" h="76201">
                  <a:moveTo>
                    <a:pt x="0" y="0"/>
                  </a:moveTo>
                  <a:lnTo>
                    <a:pt x="6350" y="13970"/>
                  </a:lnTo>
                  <a:lnTo>
                    <a:pt x="11430" y="19050"/>
                  </a:lnTo>
                  <a:lnTo>
                    <a:pt x="17780" y="24130"/>
                  </a:lnTo>
                  <a:lnTo>
                    <a:pt x="24130" y="29210"/>
                  </a:lnTo>
                  <a:lnTo>
                    <a:pt x="31750" y="33020"/>
                  </a:lnTo>
                  <a:lnTo>
                    <a:pt x="39370" y="38100"/>
                  </a:lnTo>
                  <a:lnTo>
                    <a:pt x="46990" y="41910"/>
                  </a:lnTo>
                  <a:lnTo>
                    <a:pt x="55880" y="48260"/>
                  </a:lnTo>
                  <a:lnTo>
                    <a:pt x="63500" y="54610"/>
                  </a:lnTo>
                  <a:lnTo>
                    <a:pt x="88900" y="76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5651500" y="1587500"/>
              <a:ext cx="88901" cy="215901"/>
            </a:xfrm>
            <a:custGeom>
              <a:avLst/>
              <a:gdLst/>
              <a:ahLst/>
              <a:cxnLst/>
              <a:rect l="0" t="0" r="0" b="0"/>
              <a:pathLst>
                <a:path w="88901" h="215901">
                  <a:moveTo>
                    <a:pt x="88900" y="0"/>
                  </a:moveTo>
                  <a:lnTo>
                    <a:pt x="82550" y="20320"/>
                  </a:lnTo>
                  <a:lnTo>
                    <a:pt x="78740" y="31750"/>
                  </a:lnTo>
                  <a:lnTo>
                    <a:pt x="71120" y="59690"/>
                  </a:lnTo>
                  <a:lnTo>
                    <a:pt x="66040" y="72390"/>
                  </a:lnTo>
                  <a:lnTo>
                    <a:pt x="59690" y="83820"/>
                  </a:lnTo>
                  <a:lnTo>
                    <a:pt x="52070" y="93980"/>
                  </a:lnTo>
                  <a:lnTo>
                    <a:pt x="46990" y="105410"/>
                  </a:lnTo>
                  <a:lnTo>
                    <a:pt x="44450" y="116840"/>
                  </a:lnTo>
                  <a:lnTo>
                    <a:pt x="41910" y="128270"/>
                  </a:lnTo>
                  <a:lnTo>
                    <a:pt x="39370" y="139700"/>
                  </a:lnTo>
                  <a:lnTo>
                    <a:pt x="36830" y="149860"/>
                  </a:lnTo>
                  <a:lnTo>
                    <a:pt x="33020" y="158750"/>
                  </a:lnTo>
                  <a:lnTo>
                    <a:pt x="27940" y="167640"/>
                  </a:lnTo>
                  <a:lnTo>
                    <a:pt x="21590" y="176530"/>
                  </a:lnTo>
                  <a:lnTo>
                    <a:pt x="0" y="215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5969000" y="1739900"/>
              <a:ext cx="50801" cy="114301"/>
            </a:xfrm>
            <a:custGeom>
              <a:avLst/>
              <a:gdLst/>
              <a:ahLst/>
              <a:cxnLst/>
              <a:rect l="0" t="0" r="0" b="0"/>
              <a:pathLst>
                <a:path w="50801" h="114301">
                  <a:moveTo>
                    <a:pt x="0" y="0"/>
                  </a:moveTo>
                  <a:lnTo>
                    <a:pt x="17780" y="35560"/>
                  </a:lnTo>
                  <a:lnTo>
                    <a:pt x="21590" y="44450"/>
                  </a:lnTo>
                  <a:lnTo>
                    <a:pt x="25400" y="54610"/>
                  </a:lnTo>
                  <a:lnTo>
                    <a:pt x="50800" y="114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5994400" y="15494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25400"/>
                  </a:moveTo>
                  <a:lnTo>
                    <a:pt x="3810" y="21590"/>
                  </a:lnTo>
                  <a:lnTo>
                    <a:pt x="127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6123940" y="1638300"/>
              <a:ext cx="124461" cy="190501"/>
            </a:xfrm>
            <a:custGeom>
              <a:avLst/>
              <a:gdLst/>
              <a:ahLst/>
              <a:cxnLst/>
              <a:rect l="0" t="0" r="0" b="0"/>
              <a:pathLst>
                <a:path w="124461" h="190501">
                  <a:moveTo>
                    <a:pt x="124460" y="0"/>
                  </a:moveTo>
                  <a:lnTo>
                    <a:pt x="104140" y="0"/>
                  </a:lnTo>
                  <a:lnTo>
                    <a:pt x="96520" y="1270"/>
                  </a:lnTo>
                  <a:lnTo>
                    <a:pt x="90170" y="3810"/>
                  </a:lnTo>
                  <a:lnTo>
                    <a:pt x="78740" y="10160"/>
                  </a:lnTo>
                  <a:lnTo>
                    <a:pt x="63500" y="17780"/>
                  </a:lnTo>
                  <a:lnTo>
                    <a:pt x="54610" y="21590"/>
                  </a:lnTo>
                  <a:lnTo>
                    <a:pt x="43180" y="25400"/>
                  </a:lnTo>
                  <a:lnTo>
                    <a:pt x="33020" y="30480"/>
                  </a:lnTo>
                  <a:lnTo>
                    <a:pt x="22860" y="34290"/>
                  </a:lnTo>
                  <a:lnTo>
                    <a:pt x="12700" y="38100"/>
                  </a:lnTo>
                  <a:lnTo>
                    <a:pt x="3810" y="41910"/>
                  </a:lnTo>
                  <a:lnTo>
                    <a:pt x="0" y="48260"/>
                  </a:lnTo>
                  <a:lnTo>
                    <a:pt x="0" y="54610"/>
                  </a:lnTo>
                  <a:lnTo>
                    <a:pt x="3810" y="62230"/>
                  </a:lnTo>
                  <a:lnTo>
                    <a:pt x="10160" y="69850"/>
                  </a:lnTo>
                  <a:lnTo>
                    <a:pt x="19050" y="77470"/>
                  </a:lnTo>
                  <a:lnTo>
                    <a:pt x="27940" y="85090"/>
                  </a:lnTo>
                  <a:lnTo>
                    <a:pt x="39370" y="92710"/>
                  </a:lnTo>
                  <a:lnTo>
                    <a:pt x="50800" y="97790"/>
                  </a:lnTo>
                  <a:lnTo>
                    <a:pt x="62230" y="104140"/>
                  </a:lnTo>
                  <a:lnTo>
                    <a:pt x="72390" y="107950"/>
                  </a:lnTo>
                  <a:lnTo>
                    <a:pt x="80010" y="113030"/>
                  </a:lnTo>
                  <a:lnTo>
                    <a:pt x="86360" y="118110"/>
                  </a:lnTo>
                  <a:lnTo>
                    <a:pt x="91440" y="123190"/>
                  </a:lnTo>
                  <a:lnTo>
                    <a:pt x="96520" y="130810"/>
                  </a:lnTo>
                  <a:lnTo>
                    <a:pt x="101600" y="137160"/>
                  </a:lnTo>
                  <a:lnTo>
                    <a:pt x="106680" y="143510"/>
                  </a:lnTo>
                  <a:lnTo>
                    <a:pt x="111760" y="149860"/>
                  </a:lnTo>
                  <a:lnTo>
                    <a:pt x="115570" y="154940"/>
                  </a:lnTo>
                  <a:lnTo>
                    <a:pt x="115570" y="160020"/>
                  </a:lnTo>
                  <a:lnTo>
                    <a:pt x="113030" y="163830"/>
                  </a:lnTo>
                  <a:lnTo>
                    <a:pt x="95250" y="181610"/>
                  </a:lnTo>
                  <a:lnTo>
                    <a:pt x="86360" y="184150"/>
                  </a:lnTo>
                  <a:lnTo>
                    <a:pt x="74930" y="186690"/>
                  </a:lnTo>
                  <a:lnTo>
                    <a:pt x="10160" y="190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6591300" y="1676400"/>
              <a:ext cx="50801" cy="266701"/>
            </a:xfrm>
            <a:custGeom>
              <a:avLst/>
              <a:gdLst/>
              <a:ahLst/>
              <a:cxnLst/>
              <a:rect l="0" t="0" r="0" b="0"/>
              <a:pathLst>
                <a:path w="50801" h="266701">
                  <a:moveTo>
                    <a:pt x="0" y="0"/>
                  </a:moveTo>
                  <a:lnTo>
                    <a:pt x="6350" y="6350"/>
                  </a:lnTo>
                  <a:lnTo>
                    <a:pt x="10160" y="12700"/>
                  </a:lnTo>
                  <a:lnTo>
                    <a:pt x="13970" y="21590"/>
                  </a:lnTo>
                  <a:lnTo>
                    <a:pt x="17780" y="31750"/>
                  </a:lnTo>
                  <a:lnTo>
                    <a:pt x="20320" y="40640"/>
                  </a:lnTo>
                  <a:lnTo>
                    <a:pt x="21590" y="49530"/>
                  </a:lnTo>
                  <a:lnTo>
                    <a:pt x="22860" y="58420"/>
                  </a:lnTo>
                  <a:lnTo>
                    <a:pt x="24130" y="68580"/>
                  </a:lnTo>
                  <a:lnTo>
                    <a:pt x="24130" y="80010"/>
                  </a:lnTo>
                  <a:lnTo>
                    <a:pt x="24130" y="91440"/>
                  </a:lnTo>
                  <a:lnTo>
                    <a:pt x="26670" y="105410"/>
                  </a:lnTo>
                  <a:lnTo>
                    <a:pt x="29210" y="123190"/>
                  </a:lnTo>
                  <a:lnTo>
                    <a:pt x="31750" y="140970"/>
                  </a:lnTo>
                  <a:lnTo>
                    <a:pt x="35560" y="157480"/>
                  </a:lnTo>
                  <a:lnTo>
                    <a:pt x="39370" y="172720"/>
                  </a:lnTo>
                  <a:lnTo>
                    <a:pt x="43180" y="186690"/>
                  </a:lnTo>
                  <a:lnTo>
                    <a:pt x="45720" y="199390"/>
                  </a:lnTo>
                  <a:lnTo>
                    <a:pt x="46990" y="210820"/>
                  </a:lnTo>
                  <a:lnTo>
                    <a:pt x="48260" y="220980"/>
                  </a:lnTo>
                  <a:lnTo>
                    <a:pt x="49530" y="232410"/>
                  </a:lnTo>
                  <a:lnTo>
                    <a:pt x="50800" y="266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6591300" y="1625600"/>
              <a:ext cx="226061" cy="152401"/>
            </a:xfrm>
            <a:custGeom>
              <a:avLst/>
              <a:gdLst/>
              <a:ahLst/>
              <a:cxnLst/>
              <a:rect l="0" t="0" r="0" b="0"/>
              <a:pathLst>
                <a:path w="226061" h="152401">
                  <a:moveTo>
                    <a:pt x="76200" y="0"/>
                  </a:moveTo>
                  <a:lnTo>
                    <a:pt x="139700" y="0"/>
                  </a:lnTo>
                  <a:lnTo>
                    <a:pt x="151130" y="1270"/>
                  </a:lnTo>
                  <a:lnTo>
                    <a:pt x="161290" y="3810"/>
                  </a:lnTo>
                  <a:lnTo>
                    <a:pt x="171450" y="6350"/>
                  </a:lnTo>
                  <a:lnTo>
                    <a:pt x="182880" y="11430"/>
                  </a:lnTo>
                  <a:lnTo>
                    <a:pt x="196850" y="17780"/>
                  </a:lnTo>
                  <a:lnTo>
                    <a:pt x="212090" y="24130"/>
                  </a:lnTo>
                  <a:lnTo>
                    <a:pt x="219710" y="31750"/>
                  </a:lnTo>
                  <a:lnTo>
                    <a:pt x="224790" y="39370"/>
                  </a:lnTo>
                  <a:lnTo>
                    <a:pt x="226060" y="46990"/>
                  </a:lnTo>
                  <a:lnTo>
                    <a:pt x="224790" y="55880"/>
                  </a:lnTo>
                  <a:lnTo>
                    <a:pt x="223520" y="63500"/>
                  </a:lnTo>
                  <a:lnTo>
                    <a:pt x="220980" y="72390"/>
                  </a:lnTo>
                  <a:lnTo>
                    <a:pt x="215900" y="78740"/>
                  </a:lnTo>
                  <a:lnTo>
                    <a:pt x="210820" y="85090"/>
                  </a:lnTo>
                  <a:lnTo>
                    <a:pt x="204470" y="90170"/>
                  </a:lnTo>
                  <a:lnTo>
                    <a:pt x="196850" y="95250"/>
                  </a:lnTo>
                  <a:lnTo>
                    <a:pt x="189230" y="100330"/>
                  </a:lnTo>
                  <a:lnTo>
                    <a:pt x="181610" y="105410"/>
                  </a:lnTo>
                  <a:lnTo>
                    <a:pt x="165100" y="114300"/>
                  </a:lnTo>
                  <a:lnTo>
                    <a:pt x="156210" y="118110"/>
                  </a:lnTo>
                  <a:lnTo>
                    <a:pt x="146050" y="123190"/>
                  </a:lnTo>
                  <a:lnTo>
                    <a:pt x="135890" y="127000"/>
                  </a:lnTo>
                  <a:lnTo>
                    <a:pt x="124460" y="130810"/>
                  </a:lnTo>
                  <a:lnTo>
                    <a:pt x="109220" y="135890"/>
                  </a:lnTo>
                  <a:lnTo>
                    <a:pt x="92710" y="139700"/>
                  </a:lnTo>
                  <a:lnTo>
                    <a:pt x="74930" y="143510"/>
                  </a:lnTo>
                  <a:lnTo>
                    <a:pt x="59690" y="147320"/>
                  </a:lnTo>
                  <a:lnTo>
                    <a:pt x="46990" y="148590"/>
                  </a:lnTo>
                  <a:lnTo>
                    <a:pt x="0" y="152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6912610" y="1652270"/>
              <a:ext cx="161291" cy="151131"/>
            </a:xfrm>
            <a:custGeom>
              <a:avLst/>
              <a:gdLst/>
              <a:ahLst/>
              <a:cxnLst/>
              <a:rect l="0" t="0" r="0" b="0"/>
              <a:pathLst>
                <a:path w="161291" h="151131">
                  <a:moveTo>
                    <a:pt x="161290" y="11430"/>
                  </a:moveTo>
                  <a:lnTo>
                    <a:pt x="147320" y="5080"/>
                  </a:lnTo>
                  <a:lnTo>
                    <a:pt x="138430" y="2540"/>
                  </a:lnTo>
                  <a:lnTo>
                    <a:pt x="125730" y="1270"/>
                  </a:lnTo>
                  <a:lnTo>
                    <a:pt x="113030" y="0"/>
                  </a:lnTo>
                  <a:lnTo>
                    <a:pt x="100330" y="1270"/>
                  </a:lnTo>
                  <a:lnTo>
                    <a:pt x="90170" y="3810"/>
                  </a:lnTo>
                  <a:lnTo>
                    <a:pt x="80010" y="6350"/>
                  </a:lnTo>
                  <a:lnTo>
                    <a:pt x="71120" y="8890"/>
                  </a:lnTo>
                  <a:lnTo>
                    <a:pt x="64770" y="12700"/>
                  </a:lnTo>
                  <a:lnTo>
                    <a:pt x="58420" y="16510"/>
                  </a:lnTo>
                  <a:lnTo>
                    <a:pt x="50800" y="20320"/>
                  </a:lnTo>
                  <a:lnTo>
                    <a:pt x="40640" y="24130"/>
                  </a:lnTo>
                  <a:lnTo>
                    <a:pt x="30480" y="29210"/>
                  </a:lnTo>
                  <a:lnTo>
                    <a:pt x="21590" y="34290"/>
                  </a:lnTo>
                  <a:lnTo>
                    <a:pt x="15240" y="40640"/>
                  </a:lnTo>
                  <a:lnTo>
                    <a:pt x="8890" y="48260"/>
                  </a:lnTo>
                  <a:lnTo>
                    <a:pt x="3810" y="55880"/>
                  </a:lnTo>
                  <a:lnTo>
                    <a:pt x="1270" y="63500"/>
                  </a:lnTo>
                  <a:lnTo>
                    <a:pt x="0" y="71120"/>
                  </a:lnTo>
                  <a:lnTo>
                    <a:pt x="2540" y="77470"/>
                  </a:lnTo>
                  <a:lnTo>
                    <a:pt x="8890" y="80010"/>
                  </a:lnTo>
                  <a:lnTo>
                    <a:pt x="17780" y="82550"/>
                  </a:lnTo>
                  <a:lnTo>
                    <a:pt x="27940" y="83820"/>
                  </a:lnTo>
                  <a:lnTo>
                    <a:pt x="38100" y="85090"/>
                  </a:lnTo>
                  <a:lnTo>
                    <a:pt x="49530" y="86360"/>
                  </a:lnTo>
                  <a:lnTo>
                    <a:pt x="69850" y="87630"/>
                  </a:lnTo>
                  <a:lnTo>
                    <a:pt x="78740" y="87630"/>
                  </a:lnTo>
                  <a:lnTo>
                    <a:pt x="86360" y="86360"/>
                  </a:lnTo>
                  <a:lnTo>
                    <a:pt x="92710" y="83820"/>
                  </a:lnTo>
                  <a:lnTo>
                    <a:pt x="99060" y="81280"/>
                  </a:lnTo>
                  <a:lnTo>
                    <a:pt x="102870" y="81280"/>
                  </a:lnTo>
                  <a:lnTo>
                    <a:pt x="105410" y="85090"/>
                  </a:lnTo>
                  <a:lnTo>
                    <a:pt x="106680" y="90170"/>
                  </a:lnTo>
                  <a:lnTo>
                    <a:pt x="106680" y="97790"/>
                  </a:lnTo>
                  <a:lnTo>
                    <a:pt x="105410" y="106680"/>
                  </a:lnTo>
                  <a:lnTo>
                    <a:pt x="110490" y="1511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7175500" y="1625600"/>
              <a:ext cx="139701" cy="223521"/>
            </a:xfrm>
            <a:custGeom>
              <a:avLst/>
              <a:gdLst/>
              <a:ahLst/>
              <a:cxnLst/>
              <a:rect l="0" t="0" r="0" b="0"/>
              <a:pathLst>
                <a:path w="139701" h="223521">
                  <a:moveTo>
                    <a:pt x="139700" y="0"/>
                  </a:moveTo>
                  <a:lnTo>
                    <a:pt x="119380" y="6350"/>
                  </a:lnTo>
                  <a:lnTo>
                    <a:pt x="110490" y="10160"/>
                  </a:lnTo>
                  <a:lnTo>
                    <a:pt x="101600" y="13970"/>
                  </a:lnTo>
                  <a:lnTo>
                    <a:pt x="93980" y="17780"/>
                  </a:lnTo>
                  <a:lnTo>
                    <a:pt x="86360" y="21590"/>
                  </a:lnTo>
                  <a:lnTo>
                    <a:pt x="80010" y="25400"/>
                  </a:lnTo>
                  <a:lnTo>
                    <a:pt x="74930" y="30480"/>
                  </a:lnTo>
                  <a:lnTo>
                    <a:pt x="66040" y="34290"/>
                  </a:lnTo>
                  <a:lnTo>
                    <a:pt x="57150" y="38100"/>
                  </a:lnTo>
                  <a:lnTo>
                    <a:pt x="46990" y="41910"/>
                  </a:lnTo>
                  <a:lnTo>
                    <a:pt x="38100" y="46990"/>
                  </a:lnTo>
                  <a:lnTo>
                    <a:pt x="30480" y="50800"/>
                  </a:lnTo>
                  <a:lnTo>
                    <a:pt x="25400" y="54610"/>
                  </a:lnTo>
                  <a:lnTo>
                    <a:pt x="20320" y="62230"/>
                  </a:lnTo>
                  <a:lnTo>
                    <a:pt x="17780" y="71120"/>
                  </a:lnTo>
                  <a:lnTo>
                    <a:pt x="16510" y="81280"/>
                  </a:lnTo>
                  <a:lnTo>
                    <a:pt x="20320" y="92710"/>
                  </a:lnTo>
                  <a:lnTo>
                    <a:pt x="29210" y="104140"/>
                  </a:lnTo>
                  <a:lnTo>
                    <a:pt x="40640" y="115570"/>
                  </a:lnTo>
                  <a:lnTo>
                    <a:pt x="52070" y="127000"/>
                  </a:lnTo>
                  <a:lnTo>
                    <a:pt x="64770" y="137160"/>
                  </a:lnTo>
                  <a:lnTo>
                    <a:pt x="77470" y="146050"/>
                  </a:lnTo>
                  <a:lnTo>
                    <a:pt x="87630" y="153670"/>
                  </a:lnTo>
                  <a:lnTo>
                    <a:pt x="97790" y="160020"/>
                  </a:lnTo>
                  <a:lnTo>
                    <a:pt x="107950" y="166370"/>
                  </a:lnTo>
                  <a:lnTo>
                    <a:pt x="115570" y="172720"/>
                  </a:lnTo>
                  <a:lnTo>
                    <a:pt x="121920" y="180340"/>
                  </a:lnTo>
                  <a:lnTo>
                    <a:pt x="128270" y="187960"/>
                  </a:lnTo>
                  <a:lnTo>
                    <a:pt x="130810" y="195580"/>
                  </a:lnTo>
                  <a:lnTo>
                    <a:pt x="130810" y="204470"/>
                  </a:lnTo>
                  <a:lnTo>
                    <a:pt x="129540" y="212090"/>
                  </a:lnTo>
                  <a:lnTo>
                    <a:pt x="123190" y="217170"/>
                  </a:lnTo>
                  <a:lnTo>
                    <a:pt x="113030" y="220980"/>
                  </a:lnTo>
                  <a:lnTo>
                    <a:pt x="100330" y="223520"/>
                  </a:lnTo>
                  <a:lnTo>
                    <a:pt x="91440" y="223520"/>
                  </a:lnTo>
                  <a:lnTo>
                    <a:pt x="83820" y="222250"/>
                  </a:lnTo>
                  <a:lnTo>
                    <a:pt x="76200" y="220980"/>
                  </a:lnTo>
                  <a:lnTo>
                    <a:pt x="50800" y="210820"/>
                  </a:lnTo>
                  <a:lnTo>
                    <a:pt x="0" y="177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7429500" y="1626870"/>
              <a:ext cx="139701" cy="245111"/>
            </a:xfrm>
            <a:custGeom>
              <a:avLst/>
              <a:gdLst/>
              <a:ahLst/>
              <a:cxnLst/>
              <a:rect l="0" t="0" r="0" b="0"/>
              <a:pathLst>
                <a:path w="139701" h="245111">
                  <a:moveTo>
                    <a:pt x="139700" y="24130"/>
                  </a:moveTo>
                  <a:lnTo>
                    <a:pt x="125730" y="10160"/>
                  </a:lnTo>
                  <a:lnTo>
                    <a:pt x="118110" y="6350"/>
                  </a:lnTo>
                  <a:lnTo>
                    <a:pt x="107950" y="3810"/>
                  </a:lnTo>
                  <a:lnTo>
                    <a:pt x="97790" y="2540"/>
                  </a:lnTo>
                  <a:lnTo>
                    <a:pt x="86360" y="1270"/>
                  </a:lnTo>
                  <a:lnTo>
                    <a:pt x="74930" y="0"/>
                  </a:lnTo>
                  <a:lnTo>
                    <a:pt x="62230" y="0"/>
                  </a:lnTo>
                  <a:lnTo>
                    <a:pt x="49530" y="1270"/>
                  </a:lnTo>
                  <a:lnTo>
                    <a:pt x="38100" y="2540"/>
                  </a:lnTo>
                  <a:lnTo>
                    <a:pt x="25400" y="6350"/>
                  </a:lnTo>
                  <a:lnTo>
                    <a:pt x="19050" y="11430"/>
                  </a:lnTo>
                  <a:lnTo>
                    <a:pt x="19050" y="20320"/>
                  </a:lnTo>
                  <a:lnTo>
                    <a:pt x="20320" y="30480"/>
                  </a:lnTo>
                  <a:lnTo>
                    <a:pt x="24130" y="38100"/>
                  </a:lnTo>
                  <a:lnTo>
                    <a:pt x="26670" y="44450"/>
                  </a:lnTo>
                  <a:lnTo>
                    <a:pt x="30480" y="50800"/>
                  </a:lnTo>
                  <a:lnTo>
                    <a:pt x="34290" y="57150"/>
                  </a:lnTo>
                  <a:lnTo>
                    <a:pt x="43180" y="72390"/>
                  </a:lnTo>
                  <a:lnTo>
                    <a:pt x="48260" y="80010"/>
                  </a:lnTo>
                  <a:lnTo>
                    <a:pt x="54610" y="88900"/>
                  </a:lnTo>
                  <a:lnTo>
                    <a:pt x="62230" y="96520"/>
                  </a:lnTo>
                  <a:lnTo>
                    <a:pt x="69850" y="105410"/>
                  </a:lnTo>
                  <a:lnTo>
                    <a:pt x="85090" y="121920"/>
                  </a:lnTo>
                  <a:lnTo>
                    <a:pt x="92710" y="129540"/>
                  </a:lnTo>
                  <a:lnTo>
                    <a:pt x="97790" y="138430"/>
                  </a:lnTo>
                  <a:lnTo>
                    <a:pt x="104140" y="147320"/>
                  </a:lnTo>
                  <a:lnTo>
                    <a:pt x="106680" y="153670"/>
                  </a:lnTo>
                  <a:lnTo>
                    <a:pt x="109220" y="160020"/>
                  </a:lnTo>
                  <a:lnTo>
                    <a:pt x="110490" y="165100"/>
                  </a:lnTo>
                  <a:lnTo>
                    <a:pt x="111760" y="175260"/>
                  </a:lnTo>
                  <a:lnTo>
                    <a:pt x="113030" y="186690"/>
                  </a:lnTo>
                  <a:lnTo>
                    <a:pt x="113030" y="200660"/>
                  </a:lnTo>
                  <a:lnTo>
                    <a:pt x="111760" y="210820"/>
                  </a:lnTo>
                  <a:lnTo>
                    <a:pt x="110490" y="218440"/>
                  </a:lnTo>
                  <a:lnTo>
                    <a:pt x="106680" y="226060"/>
                  </a:lnTo>
                  <a:lnTo>
                    <a:pt x="100330" y="232410"/>
                  </a:lnTo>
                  <a:lnTo>
                    <a:pt x="88900" y="237490"/>
                  </a:lnTo>
                  <a:lnTo>
                    <a:pt x="76200" y="242570"/>
                  </a:lnTo>
                  <a:lnTo>
                    <a:pt x="66040" y="245110"/>
                  </a:lnTo>
                  <a:lnTo>
                    <a:pt x="58420" y="245110"/>
                  </a:lnTo>
                  <a:lnTo>
                    <a:pt x="52070" y="242570"/>
                  </a:lnTo>
                  <a:lnTo>
                    <a:pt x="43180" y="240030"/>
                  </a:lnTo>
                  <a:lnTo>
                    <a:pt x="0" y="2273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7670800" y="1681480"/>
              <a:ext cx="101601" cy="121921"/>
            </a:xfrm>
            <a:custGeom>
              <a:avLst/>
              <a:gdLst/>
              <a:ahLst/>
              <a:cxnLst/>
              <a:rect l="0" t="0" r="0" b="0"/>
              <a:pathLst>
                <a:path w="101601" h="121921">
                  <a:moveTo>
                    <a:pt x="0" y="71120"/>
                  </a:moveTo>
                  <a:lnTo>
                    <a:pt x="20320" y="64770"/>
                  </a:lnTo>
                  <a:lnTo>
                    <a:pt x="29210" y="62230"/>
                  </a:lnTo>
                  <a:lnTo>
                    <a:pt x="38100" y="60960"/>
                  </a:lnTo>
                  <a:lnTo>
                    <a:pt x="45720" y="59690"/>
                  </a:lnTo>
                  <a:lnTo>
                    <a:pt x="55880" y="55880"/>
                  </a:lnTo>
                  <a:lnTo>
                    <a:pt x="67310" y="48260"/>
                  </a:lnTo>
                  <a:lnTo>
                    <a:pt x="78740" y="38100"/>
                  </a:lnTo>
                  <a:lnTo>
                    <a:pt x="87630" y="29210"/>
                  </a:lnTo>
                  <a:lnTo>
                    <a:pt x="95250" y="21590"/>
                  </a:lnTo>
                  <a:lnTo>
                    <a:pt x="101600" y="12700"/>
                  </a:lnTo>
                  <a:lnTo>
                    <a:pt x="101600" y="6350"/>
                  </a:lnTo>
                  <a:lnTo>
                    <a:pt x="97790" y="2540"/>
                  </a:lnTo>
                  <a:lnTo>
                    <a:pt x="90170" y="0"/>
                  </a:lnTo>
                  <a:lnTo>
                    <a:pt x="82550" y="1270"/>
                  </a:lnTo>
                  <a:lnTo>
                    <a:pt x="74930" y="5080"/>
                  </a:lnTo>
                  <a:lnTo>
                    <a:pt x="67310" y="10160"/>
                  </a:lnTo>
                  <a:lnTo>
                    <a:pt x="58420" y="17780"/>
                  </a:lnTo>
                  <a:lnTo>
                    <a:pt x="50800" y="26670"/>
                  </a:lnTo>
                  <a:lnTo>
                    <a:pt x="41910" y="38100"/>
                  </a:lnTo>
                  <a:lnTo>
                    <a:pt x="36830" y="46990"/>
                  </a:lnTo>
                  <a:lnTo>
                    <a:pt x="33020" y="57150"/>
                  </a:lnTo>
                  <a:lnTo>
                    <a:pt x="30480" y="66040"/>
                  </a:lnTo>
                  <a:lnTo>
                    <a:pt x="30480" y="74930"/>
                  </a:lnTo>
                  <a:lnTo>
                    <a:pt x="31750" y="83820"/>
                  </a:lnTo>
                  <a:lnTo>
                    <a:pt x="33020" y="91440"/>
                  </a:lnTo>
                  <a:lnTo>
                    <a:pt x="36830" y="97790"/>
                  </a:lnTo>
                  <a:lnTo>
                    <a:pt x="39370" y="101600"/>
                  </a:lnTo>
                  <a:lnTo>
                    <a:pt x="63500" y="1219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7865110" y="1728470"/>
              <a:ext cx="110491" cy="100331"/>
            </a:xfrm>
            <a:custGeom>
              <a:avLst/>
              <a:gdLst/>
              <a:ahLst/>
              <a:cxnLst/>
              <a:rect l="0" t="0" r="0" b="0"/>
              <a:pathLst>
                <a:path w="110491" h="100331">
                  <a:moveTo>
                    <a:pt x="110490" y="11430"/>
                  </a:moveTo>
                  <a:lnTo>
                    <a:pt x="96520" y="5080"/>
                  </a:lnTo>
                  <a:lnTo>
                    <a:pt x="87630" y="2540"/>
                  </a:lnTo>
                  <a:lnTo>
                    <a:pt x="74930" y="1270"/>
                  </a:lnTo>
                  <a:lnTo>
                    <a:pt x="62230" y="0"/>
                  </a:lnTo>
                  <a:lnTo>
                    <a:pt x="49530" y="1270"/>
                  </a:lnTo>
                  <a:lnTo>
                    <a:pt x="39370" y="3810"/>
                  </a:lnTo>
                  <a:lnTo>
                    <a:pt x="29210" y="6350"/>
                  </a:lnTo>
                  <a:lnTo>
                    <a:pt x="20320" y="8890"/>
                  </a:lnTo>
                  <a:lnTo>
                    <a:pt x="13970" y="12700"/>
                  </a:lnTo>
                  <a:lnTo>
                    <a:pt x="7620" y="16510"/>
                  </a:lnTo>
                  <a:lnTo>
                    <a:pt x="3810" y="22860"/>
                  </a:lnTo>
                  <a:lnTo>
                    <a:pt x="1270" y="31750"/>
                  </a:lnTo>
                  <a:lnTo>
                    <a:pt x="0" y="41910"/>
                  </a:lnTo>
                  <a:lnTo>
                    <a:pt x="1270" y="50800"/>
                  </a:lnTo>
                  <a:lnTo>
                    <a:pt x="5080" y="57150"/>
                  </a:lnTo>
                  <a:lnTo>
                    <a:pt x="15240" y="68580"/>
                  </a:lnTo>
                  <a:lnTo>
                    <a:pt x="25400" y="78740"/>
                  </a:lnTo>
                  <a:lnTo>
                    <a:pt x="33020" y="82550"/>
                  </a:lnTo>
                  <a:lnTo>
                    <a:pt x="41910" y="87630"/>
                  </a:lnTo>
                  <a:lnTo>
                    <a:pt x="85090" y="1003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8001000" y="1549400"/>
              <a:ext cx="25401" cy="304801"/>
            </a:xfrm>
            <a:custGeom>
              <a:avLst/>
              <a:gdLst/>
              <a:ahLst/>
              <a:cxnLst/>
              <a:rect l="0" t="0" r="0" b="0"/>
              <a:pathLst>
                <a:path w="25401" h="304801">
                  <a:moveTo>
                    <a:pt x="12700" y="0"/>
                  </a:moveTo>
                  <a:lnTo>
                    <a:pt x="6350" y="6350"/>
                  </a:lnTo>
                  <a:lnTo>
                    <a:pt x="3810" y="12700"/>
                  </a:lnTo>
                  <a:lnTo>
                    <a:pt x="2540" y="21590"/>
                  </a:lnTo>
                  <a:lnTo>
                    <a:pt x="1270" y="31750"/>
                  </a:lnTo>
                  <a:lnTo>
                    <a:pt x="1270" y="44450"/>
                  </a:lnTo>
                  <a:lnTo>
                    <a:pt x="0" y="78740"/>
                  </a:lnTo>
                  <a:lnTo>
                    <a:pt x="0" y="144780"/>
                  </a:lnTo>
                  <a:lnTo>
                    <a:pt x="1270" y="165100"/>
                  </a:lnTo>
                  <a:lnTo>
                    <a:pt x="3810" y="185420"/>
                  </a:lnTo>
                  <a:lnTo>
                    <a:pt x="25400" y="304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8432800" y="1651000"/>
              <a:ext cx="38101" cy="317501"/>
            </a:xfrm>
            <a:custGeom>
              <a:avLst/>
              <a:gdLst/>
              <a:ahLst/>
              <a:cxnLst/>
              <a:rect l="0" t="0" r="0" b="0"/>
              <a:pathLst>
                <a:path w="38101" h="317501">
                  <a:moveTo>
                    <a:pt x="38100" y="0"/>
                  </a:moveTo>
                  <a:lnTo>
                    <a:pt x="38100" y="48260"/>
                  </a:lnTo>
                  <a:lnTo>
                    <a:pt x="36830" y="62230"/>
                  </a:lnTo>
                  <a:lnTo>
                    <a:pt x="34290" y="74930"/>
                  </a:lnTo>
                  <a:lnTo>
                    <a:pt x="26670" y="107950"/>
                  </a:lnTo>
                  <a:lnTo>
                    <a:pt x="13970" y="160020"/>
                  </a:lnTo>
                  <a:lnTo>
                    <a:pt x="8890" y="182880"/>
                  </a:lnTo>
                  <a:lnTo>
                    <a:pt x="6350" y="203200"/>
                  </a:lnTo>
                  <a:lnTo>
                    <a:pt x="3810" y="219710"/>
                  </a:lnTo>
                  <a:lnTo>
                    <a:pt x="2540" y="234950"/>
                  </a:lnTo>
                  <a:lnTo>
                    <a:pt x="1270" y="250190"/>
                  </a:lnTo>
                  <a:lnTo>
                    <a:pt x="0" y="317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8293100" y="1606550"/>
              <a:ext cx="482601" cy="361951"/>
            </a:xfrm>
            <a:custGeom>
              <a:avLst/>
              <a:gdLst/>
              <a:ahLst/>
              <a:cxnLst/>
              <a:rect l="0" t="0" r="0" b="0"/>
              <a:pathLst>
                <a:path w="482601" h="361951">
                  <a:moveTo>
                    <a:pt x="0" y="184150"/>
                  </a:moveTo>
                  <a:lnTo>
                    <a:pt x="189230" y="184150"/>
                  </a:lnTo>
                  <a:lnTo>
                    <a:pt x="200660" y="182880"/>
                  </a:lnTo>
                  <a:lnTo>
                    <a:pt x="212090" y="180340"/>
                  </a:lnTo>
                  <a:lnTo>
                    <a:pt x="220980" y="177800"/>
                  </a:lnTo>
                  <a:lnTo>
                    <a:pt x="231140" y="173990"/>
                  </a:lnTo>
                  <a:lnTo>
                    <a:pt x="240030" y="170180"/>
                  </a:lnTo>
                  <a:lnTo>
                    <a:pt x="248920" y="166370"/>
                  </a:lnTo>
                  <a:lnTo>
                    <a:pt x="257810" y="161290"/>
                  </a:lnTo>
                  <a:lnTo>
                    <a:pt x="266700" y="154940"/>
                  </a:lnTo>
                  <a:lnTo>
                    <a:pt x="274320" y="147320"/>
                  </a:lnTo>
                  <a:lnTo>
                    <a:pt x="281940" y="140970"/>
                  </a:lnTo>
                  <a:lnTo>
                    <a:pt x="293370" y="130810"/>
                  </a:lnTo>
                  <a:lnTo>
                    <a:pt x="298450" y="124460"/>
                  </a:lnTo>
                  <a:lnTo>
                    <a:pt x="303530" y="118110"/>
                  </a:lnTo>
                  <a:lnTo>
                    <a:pt x="308610" y="110490"/>
                  </a:lnTo>
                  <a:lnTo>
                    <a:pt x="311150" y="99060"/>
                  </a:lnTo>
                  <a:lnTo>
                    <a:pt x="313690" y="86360"/>
                  </a:lnTo>
                  <a:lnTo>
                    <a:pt x="314960" y="72390"/>
                  </a:lnTo>
                  <a:lnTo>
                    <a:pt x="313690" y="58420"/>
                  </a:lnTo>
                  <a:lnTo>
                    <a:pt x="312420" y="45720"/>
                  </a:lnTo>
                  <a:lnTo>
                    <a:pt x="309880" y="33020"/>
                  </a:lnTo>
                  <a:lnTo>
                    <a:pt x="307340" y="21590"/>
                  </a:lnTo>
                  <a:lnTo>
                    <a:pt x="303530" y="10160"/>
                  </a:lnTo>
                  <a:lnTo>
                    <a:pt x="299720" y="1270"/>
                  </a:lnTo>
                  <a:lnTo>
                    <a:pt x="297180" y="0"/>
                  </a:lnTo>
                  <a:lnTo>
                    <a:pt x="295910" y="5080"/>
                  </a:lnTo>
                  <a:lnTo>
                    <a:pt x="294640" y="13970"/>
                  </a:lnTo>
                  <a:lnTo>
                    <a:pt x="294640" y="24130"/>
                  </a:lnTo>
                  <a:lnTo>
                    <a:pt x="297180" y="35560"/>
                  </a:lnTo>
                  <a:lnTo>
                    <a:pt x="299720" y="46990"/>
                  </a:lnTo>
                  <a:lnTo>
                    <a:pt x="300990" y="57150"/>
                  </a:lnTo>
                  <a:lnTo>
                    <a:pt x="302260" y="67310"/>
                  </a:lnTo>
                  <a:lnTo>
                    <a:pt x="303530" y="76200"/>
                  </a:lnTo>
                  <a:lnTo>
                    <a:pt x="304800" y="91440"/>
                  </a:lnTo>
                  <a:lnTo>
                    <a:pt x="311150" y="129540"/>
                  </a:lnTo>
                  <a:lnTo>
                    <a:pt x="314960" y="147320"/>
                  </a:lnTo>
                  <a:lnTo>
                    <a:pt x="318770" y="160020"/>
                  </a:lnTo>
                  <a:lnTo>
                    <a:pt x="334010" y="209550"/>
                  </a:lnTo>
                  <a:lnTo>
                    <a:pt x="337820" y="220980"/>
                  </a:lnTo>
                  <a:lnTo>
                    <a:pt x="339090" y="231140"/>
                  </a:lnTo>
                  <a:lnTo>
                    <a:pt x="340360" y="241300"/>
                  </a:lnTo>
                  <a:lnTo>
                    <a:pt x="341630" y="251460"/>
                  </a:lnTo>
                  <a:lnTo>
                    <a:pt x="341630" y="262890"/>
                  </a:lnTo>
                  <a:lnTo>
                    <a:pt x="341630" y="274320"/>
                  </a:lnTo>
                  <a:lnTo>
                    <a:pt x="344170" y="279400"/>
                  </a:lnTo>
                  <a:lnTo>
                    <a:pt x="346710" y="280670"/>
                  </a:lnTo>
                  <a:lnTo>
                    <a:pt x="349250" y="278130"/>
                  </a:lnTo>
                  <a:lnTo>
                    <a:pt x="353060" y="267970"/>
                  </a:lnTo>
                  <a:lnTo>
                    <a:pt x="356870" y="252730"/>
                  </a:lnTo>
                  <a:lnTo>
                    <a:pt x="360680" y="233680"/>
                  </a:lnTo>
                  <a:lnTo>
                    <a:pt x="365760" y="219710"/>
                  </a:lnTo>
                  <a:lnTo>
                    <a:pt x="372110" y="209550"/>
                  </a:lnTo>
                  <a:lnTo>
                    <a:pt x="379730" y="200660"/>
                  </a:lnTo>
                  <a:lnTo>
                    <a:pt x="387350" y="196850"/>
                  </a:lnTo>
                  <a:lnTo>
                    <a:pt x="394970" y="195580"/>
                  </a:lnTo>
                  <a:lnTo>
                    <a:pt x="402590" y="195580"/>
                  </a:lnTo>
                  <a:lnTo>
                    <a:pt x="411480" y="199390"/>
                  </a:lnTo>
                  <a:lnTo>
                    <a:pt x="419100" y="204470"/>
                  </a:lnTo>
                  <a:lnTo>
                    <a:pt x="427990" y="209550"/>
                  </a:lnTo>
                  <a:lnTo>
                    <a:pt x="435610" y="219710"/>
                  </a:lnTo>
                  <a:lnTo>
                    <a:pt x="444500" y="232410"/>
                  </a:lnTo>
                  <a:lnTo>
                    <a:pt x="453390" y="245110"/>
                  </a:lnTo>
                  <a:lnTo>
                    <a:pt x="458470" y="257810"/>
                  </a:lnTo>
                  <a:lnTo>
                    <a:pt x="462280" y="267970"/>
                  </a:lnTo>
                  <a:lnTo>
                    <a:pt x="464820" y="278130"/>
                  </a:lnTo>
                  <a:lnTo>
                    <a:pt x="466090" y="289560"/>
                  </a:lnTo>
                  <a:lnTo>
                    <a:pt x="467360" y="300990"/>
                  </a:lnTo>
                  <a:lnTo>
                    <a:pt x="468630" y="312420"/>
                  </a:lnTo>
                  <a:lnTo>
                    <a:pt x="469900" y="323850"/>
                  </a:lnTo>
                  <a:lnTo>
                    <a:pt x="472440" y="334010"/>
                  </a:lnTo>
                  <a:lnTo>
                    <a:pt x="482600" y="3619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8851900" y="1790700"/>
              <a:ext cx="114301" cy="115571"/>
            </a:xfrm>
            <a:custGeom>
              <a:avLst/>
              <a:gdLst/>
              <a:ahLst/>
              <a:cxnLst/>
              <a:rect l="0" t="0" r="0" b="0"/>
              <a:pathLst>
                <a:path w="114301" h="115571">
                  <a:moveTo>
                    <a:pt x="0" y="63500"/>
                  </a:moveTo>
                  <a:lnTo>
                    <a:pt x="0" y="90170"/>
                  </a:lnTo>
                  <a:lnTo>
                    <a:pt x="1270" y="100330"/>
                  </a:lnTo>
                  <a:lnTo>
                    <a:pt x="3810" y="107950"/>
                  </a:lnTo>
                  <a:lnTo>
                    <a:pt x="6350" y="114300"/>
                  </a:lnTo>
                  <a:lnTo>
                    <a:pt x="10160" y="115570"/>
                  </a:lnTo>
                  <a:lnTo>
                    <a:pt x="13970" y="114300"/>
                  </a:lnTo>
                  <a:lnTo>
                    <a:pt x="17780" y="109220"/>
                  </a:lnTo>
                  <a:lnTo>
                    <a:pt x="20320" y="102870"/>
                  </a:lnTo>
                  <a:lnTo>
                    <a:pt x="21590" y="93980"/>
                  </a:lnTo>
                  <a:lnTo>
                    <a:pt x="22860" y="83820"/>
                  </a:lnTo>
                  <a:lnTo>
                    <a:pt x="25400" y="69850"/>
                  </a:lnTo>
                  <a:lnTo>
                    <a:pt x="31750" y="35560"/>
                  </a:lnTo>
                  <a:lnTo>
                    <a:pt x="39370" y="24130"/>
                  </a:lnTo>
                  <a:lnTo>
                    <a:pt x="50800" y="16510"/>
                  </a:lnTo>
                  <a:lnTo>
                    <a:pt x="1143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9013190" y="1790700"/>
              <a:ext cx="101601" cy="123191"/>
            </a:xfrm>
            <a:custGeom>
              <a:avLst/>
              <a:gdLst/>
              <a:ahLst/>
              <a:cxnLst/>
              <a:rect l="0" t="0" r="0" b="0"/>
              <a:pathLst>
                <a:path w="101601" h="123191">
                  <a:moveTo>
                    <a:pt x="92710" y="0"/>
                  </a:moveTo>
                  <a:lnTo>
                    <a:pt x="72390" y="6350"/>
                  </a:lnTo>
                  <a:lnTo>
                    <a:pt x="63500" y="11430"/>
                  </a:lnTo>
                  <a:lnTo>
                    <a:pt x="54610" y="17780"/>
                  </a:lnTo>
                  <a:lnTo>
                    <a:pt x="46990" y="24130"/>
                  </a:lnTo>
                  <a:lnTo>
                    <a:pt x="38100" y="31750"/>
                  </a:lnTo>
                  <a:lnTo>
                    <a:pt x="29210" y="39370"/>
                  </a:lnTo>
                  <a:lnTo>
                    <a:pt x="20320" y="46990"/>
                  </a:lnTo>
                  <a:lnTo>
                    <a:pt x="13970" y="55880"/>
                  </a:lnTo>
                  <a:lnTo>
                    <a:pt x="7620" y="63500"/>
                  </a:lnTo>
                  <a:lnTo>
                    <a:pt x="2540" y="72390"/>
                  </a:lnTo>
                  <a:lnTo>
                    <a:pt x="0" y="80010"/>
                  </a:lnTo>
                  <a:lnTo>
                    <a:pt x="0" y="88900"/>
                  </a:lnTo>
                  <a:lnTo>
                    <a:pt x="1270" y="97790"/>
                  </a:lnTo>
                  <a:lnTo>
                    <a:pt x="5080" y="104140"/>
                  </a:lnTo>
                  <a:lnTo>
                    <a:pt x="10160" y="110490"/>
                  </a:lnTo>
                  <a:lnTo>
                    <a:pt x="16510" y="115570"/>
                  </a:lnTo>
                  <a:lnTo>
                    <a:pt x="25400" y="119380"/>
                  </a:lnTo>
                  <a:lnTo>
                    <a:pt x="34290" y="121920"/>
                  </a:lnTo>
                  <a:lnTo>
                    <a:pt x="45720" y="123190"/>
                  </a:lnTo>
                  <a:lnTo>
                    <a:pt x="55880" y="123190"/>
                  </a:lnTo>
                  <a:lnTo>
                    <a:pt x="64770" y="121920"/>
                  </a:lnTo>
                  <a:lnTo>
                    <a:pt x="74930" y="119380"/>
                  </a:lnTo>
                  <a:lnTo>
                    <a:pt x="81280" y="116840"/>
                  </a:lnTo>
                  <a:lnTo>
                    <a:pt x="88900" y="113030"/>
                  </a:lnTo>
                  <a:lnTo>
                    <a:pt x="93980" y="109220"/>
                  </a:lnTo>
                  <a:lnTo>
                    <a:pt x="97790" y="102870"/>
                  </a:lnTo>
                  <a:lnTo>
                    <a:pt x="100330" y="93980"/>
                  </a:lnTo>
                  <a:lnTo>
                    <a:pt x="101600" y="83820"/>
                  </a:lnTo>
                  <a:lnTo>
                    <a:pt x="101600" y="74930"/>
                  </a:lnTo>
                  <a:lnTo>
                    <a:pt x="100330" y="68580"/>
                  </a:lnTo>
                  <a:lnTo>
                    <a:pt x="97790" y="62230"/>
                  </a:lnTo>
                  <a:lnTo>
                    <a:pt x="92710" y="54610"/>
                  </a:lnTo>
                  <a:lnTo>
                    <a:pt x="87630" y="44450"/>
                  </a:lnTo>
                  <a:lnTo>
                    <a:pt x="5461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9169400" y="1790700"/>
              <a:ext cx="168911" cy="99061"/>
            </a:xfrm>
            <a:custGeom>
              <a:avLst/>
              <a:gdLst/>
              <a:ahLst/>
              <a:cxnLst/>
              <a:rect l="0" t="0" r="0" b="0"/>
              <a:pathLst>
                <a:path w="168911" h="99061">
                  <a:moveTo>
                    <a:pt x="0" y="0"/>
                  </a:moveTo>
                  <a:lnTo>
                    <a:pt x="6350" y="6350"/>
                  </a:lnTo>
                  <a:lnTo>
                    <a:pt x="10160" y="12700"/>
                  </a:lnTo>
                  <a:lnTo>
                    <a:pt x="13970" y="21590"/>
                  </a:lnTo>
                  <a:lnTo>
                    <a:pt x="17780" y="31750"/>
                  </a:lnTo>
                  <a:lnTo>
                    <a:pt x="21590" y="39370"/>
                  </a:lnTo>
                  <a:lnTo>
                    <a:pt x="25400" y="45720"/>
                  </a:lnTo>
                  <a:lnTo>
                    <a:pt x="30480" y="52070"/>
                  </a:lnTo>
                  <a:lnTo>
                    <a:pt x="34290" y="58420"/>
                  </a:lnTo>
                  <a:lnTo>
                    <a:pt x="38100" y="66040"/>
                  </a:lnTo>
                  <a:lnTo>
                    <a:pt x="41910" y="73660"/>
                  </a:lnTo>
                  <a:lnTo>
                    <a:pt x="49530" y="80010"/>
                  </a:lnTo>
                  <a:lnTo>
                    <a:pt x="58420" y="86360"/>
                  </a:lnTo>
                  <a:lnTo>
                    <a:pt x="68580" y="91440"/>
                  </a:lnTo>
                  <a:lnTo>
                    <a:pt x="78740" y="93980"/>
                  </a:lnTo>
                  <a:lnTo>
                    <a:pt x="87630" y="96520"/>
                  </a:lnTo>
                  <a:lnTo>
                    <a:pt x="96520" y="99060"/>
                  </a:lnTo>
                  <a:lnTo>
                    <a:pt x="105410" y="97790"/>
                  </a:lnTo>
                  <a:lnTo>
                    <a:pt x="114300" y="96520"/>
                  </a:lnTo>
                  <a:lnTo>
                    <a:pt x="121920" y="93980"/>
                  </a:lnTo>
                  <a:lnTo>
                    <a:pt x="130810" y="88900"/>
                  </a:lnTo>
                  <a:lnTo>
                    <a:pt x="139700" y="83820"/>
                  </a:lnTo>
                  <a:lnTo>
                    <a:pt x="148590" y="77470"/>
                  </a:lnTo>
                  <a:lnTo>
                    <a:pt x="154940" y="69850"/>
                  </a:lnTo>
                  <a:lnTo>
                    <a:pt x="161290" y="62230"/>
                  </a:lnTo>
                  <a:lnTo>
                    <a:pt x="166370" y="54610"/>
                  </a:lnTo>
                  <a:lnTo>
                    <a:pt x="168910" y="44450"/>
                  </a:lnTo>
                  <a:lnTo>
                    <a:pt x="168910" y="34290"/>
                  </a:lnTo>
                  <a:lnTo>
                    <a:pt x="1651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9372600" y="1790700"/>
              <a:ext cx="151131" cy="297181"/>
            </a:xfrm>
            <a:custGeom>
              <a:avLst/>
              <a:gdLst/>
              <a:ahLst/>
              <a:cxnLst/>
              <a:rect l="0" t="0" r="0" b="0"/>
              <a:pathLst>
                <a:path w="151131" h="297181">
                  <a:moveTo>
                    <a:pt x="88900" y="0"/>
                  </a:moveTo>
                  <a:lnTo>
                    <a:pt x="74930" y="0"/>
                  </a:lnTo>
                  <a:lnTo>
                    <a:pt x="67310" y="1270"/>
                  </a:lnTo>
                  <a:lnTo>
                    <a:pt x="57150" y="3810"/>
                  </a:lnTo>
                  <a:lnTo>
                    <a:pt x="46990" y="6350"/>
                  </a:lnTo>
                  <a:lnTo>
                    <a:pt x="38100" y="10160"/>
                  </a:lnTo>
                  <a:lnTo>
                    <a:pt x="31750" y="13970"/>
                  </a:lnTo>
                  <a:lnTo>
                    <a:pt x="25400" y="17780"/>
                  </a:lnTo>
                  <a:lnTo>
                    <a:pt x="17780" y="22860"/>
                  </a:lnTo>
                  <a:lnTo>
                    <a:pt x="10160" y="29210"/>
                  </a:lnTo>
                  <a:lnTo>
                    <a:pt x="2540" y="36830"/>
                  </a:lnTo>
                  <a:lnTo>
                    <a:pt x="0" y="43180"/>
                  </a:lnTo>
                  <a:lnTo>
                    <a:pt x="1270" y="48260"/>
                  </a:lnTo>
                  <a:lnTo>
                    <a:pt x="5080" y="53340"/>
                  </a:lnTo>
                  <a:lnTo>
                    <a:pt x="8890" y="57150"/>
                  </a:lnTo>
                  <a:lnTo>
                    <a:pt x="12700" y="58420"/>
                  </a:lnTo>
                  <a:lnTo>
                    <a:pt x="17780" y="60960"/>
                  </a:lnTo>
                  <a:lnTo>
                    <a:pt x="25400" y="60960"/>
                  </a:lnTo>
                  <a:lnTo>
                    <a:pt x="36830" y="62230"/>
                  </a:lnTo>
                  <a:lnTo>
                    <a:pt x="63500" y="63500"/>
                  </a:lnTo>
                  <a:lnTo>
                    <a:pt x="88900" y="63500"/>
                  </a:lnTo>
                  <a:lnTo>
                    <a:pt x="100330" y="62230"/>
                  </a:lnTo>
                  <a:lnTo>
                    <a:pt x="110490" y="59690"/>
                  </a:lnTo>
                  <a:lnTo>
                    <a:pt x="120650" y="57150"/>
                  </a:lnTo>
                  <a:lnTo>
                    <a:pt x="127000" y="52070"/>
                  </a:lnTo>
                  <a:lnTo>
                    <a:pt x="130810" y="45720"/>
                  </a:lnTo>
                  <a:lnTo>
                    <a:pt x="133350" y="39370"/>
                  </a:lnTo>
                  <a:lnTo>
                    <a:pt x="137160" y="43180"/>
                  </a:lnTo>
                  <a:lnTo>
                    <a:pt x="140970" y="54610"/>
                  </a:lnTo>
                  <a:lnTo>
                    <a:pt x="144780" y="69850"/>
                  </a:lnTo>
                  <a:lnTo>
                    <a:pt x="147320" y="87630"/>
                  </a:lnTo>
                  <a:lnTo>
                    <a:pt x="148590" y="106680"/>
                  </a:lnTo>
                  <a:lnTo>
                    <a:pt x="149860" y="125730"/>
                  </a:lnTo>
                  <a:lnTo>
                    <a:pt x="151130" y="166370"/>
                  </a:lnTo>
                  <a:lnTo>
                    <a:pt x="151130" y="186690"/>
                  </a:lnTo>
                  <a:lnTo>
                    <a:pt x="151130" y="201930"/>
                  </a:lnTo>
                  <a:lnTo>
                    <a:pt x="148590" y="213360"/>
                  </a:lnTo>
                  <a:lnTo>
                    <a:pt x="146050" y="223520"/>
                  </a:lnTo>
                  <a:lnTo>
                    <a:pt x="143510" y="233680"/>
                  </a:lnTo>
                  <a:lnTo>
                    <a:pt x="142240" y="245110"/>
                  </a:lnTo>
                  <a:lnTo>
                    <a:pt x="140970" y="256540"/>
                  </a:lnTo>
                  <a:lnTo>
                    <a:pt x="138430" y="265430"/>
                  </a:lnTo>
                  <a:lnTo>
                    <a:pt x="133350" y="273050"/>
                  </a:lnTo>
                  <a:lnTo>
                    <a:pt x="127000" y="279400"/>
                  </a:lnTo>
                  <a:lnTo>
                    <a:pt x="119380" y="284480"/>
                  </a:lnTo>
                  <a:lnTo>
                    <a:pt x="111760" y="289560"/>
                  </a:lnTo>
                  <a:lnTo>
                    <a:pt x="104140" y="294640"/>
                  </a:lnTo>
                  <a:lnTo>
                    <a:pt x="95250" y="297180"/>
                  </a:lnTo>
                  <a:lnTo>
                    <a:pt x="85090" y="297180"/>
                  </a:lnTo>
                  <a:lnTo>
                    <a:pt x="73660" y="294640"/>
                  </a:lnTo>
                  <a:lnTo>
                    <a:pt x="63500" y="292100"/>
                  </a:lnTo>
                  <a:lnTo>
                    <a:pt x="53340" y="289560"/>
                  </a:lnTo>
                  <a:lnTo>
                    <a:pt x="25400" y="266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9664700" y="1612900"/>
              <a:ext cx="228601" cy="304801"/>
            </a:xfrm>
            <a:custGeom>
              <a:avLst/>
              <a:gdLst/>
              <a:ahLst/>
              <a:cxnLst/>
              <a:rect l="0" t="0" r="0" b="0"/>
              <a:pathLst>
                <a:path w="228601" h="304801">
                  <a:moveTo>
                    <a:pt x="0" y="0"/>
                  </a:moveTo>
                  <a:lnTo>
                    <a:pt x="6350" y="6350"/>
                  </a:lnTo>
                  <a:lnTo>
                    <a:pt x="10160" y="15240"/>
                  </a:lnTo>
                  <a:lnTo>
                    <a:pt x="13970" y="29210"/>
                  </a:lnTo>
                  <a:lnTo>
                    <a:pt x="17780" y="44450"/>
                  </a:lnTo>
                  <a:lnTo>
                    <a:pt x="20320" y="60960"/>
                  </a:lnTo>
                  <a:lnTo>
                    <a:pt x="21590" y="77470"/>
                  </a:lnTo>
                  <a:lnTo>
                    <a:pt x="22860" y="93980"/>
                  </a:lnTo>
                  <a:lnTo>
                    <a:pt x="24130" y="110490"/>
                  </a:lnTo>
                  <a:lnTo>
                    <a:pt x="24130" y="143510"/>
                  </a:lnTo>
                  <a:lnTo>
                    <a:pt x="25400" y="265430"/>
                  </a:lnTo>
                  <a:lnTo>
                    <a:pt x="26670" y="270510"/>
                  </a:lnTo>
                  <a:lnTo>
                    <a:pt x="29210" y="273050"/>
                  </a:lnTo>
                  <a:lnTo>
                    <a:pt x="31750" y="270510"/>
                  </a:lnTo>
                  <a:lnTo>
                    <a:pt x="36830" y="265430"/>
                  </a:lnTo>
                  <a:lnTo>
                    <a:pt x="43180" y="256540"/>
                  </a:lnTo>
                  <a:lnTo>
                    <a:pt x="49530" y="247650"/>
                  </a:lnTo>
                  <a:lnTo>
                    <a:pt x="58420" y="233680"/>
                  </a:lnTo>
                  <a:lnTo>
                    <a:pt x="80010" y="200660"/>
                  </a:lnTo>
                  <a:lnTo>
                    <a:pt x="91440" y="185420"/>
                  </a:lnTo>
                  <a:lnTo>
                    <a:pt x="102870" y="172720"/>
                  </a:lnTo>
                  <a:lnTo>
                    <a:pt x="115570" y="162560"/>
                  </a:lnTo>
                  <a:lnTo>
                    <a:pt x="125730" y="156210"/>
                  </a:lnTo>
                  <a:lnTo>
                    <a:pt x="135890" y="153670"/>
                  </a:lnTo>
                  <a:lnTo>
                    <a:pt x="146050" y="153670"/>
                  </a:lnTo>
                  <a:lnTo>
                    <a:pt x="154940" y="156210"/>
                  </a:lnTo>
                  <a:lnTo>
                    <a:pt x="163830" y="160020"/>
                  </a:lnTo>
                  <a:lnTo>
                    <a:pt x="172720" y="166370"/>
                  </a:lnTo>
                  <a:lnTo>
                    <a:pt x="180340" y="172720"/>
                  </a:lnTo>
                  <a:lnTo>
                    <a:pt x="186690" y="180340"/>
                  </a:lnTo>
                  <a:lnTo>
                    <a:pt x="191770" y="187960"/>
                  </a:lnTo>
                  <a:lnTo>
                    <a:pt x="195580" y="196850"/>
                  </a:lnTo>
                  <a:lnTo>
                    <a:pt x="198120" y="208280"/>
                  </a:lnTo>
                  <a:lnTo>
                    <a:pt x="199390" y="218440"/>
                  </a:lnTo>
                  <a:lnTo>
                    <a:pt x="200660" y="228600"/>
                  </a:lnTo>
                  <a:lnTo>
                    <a:pt x="201930" y="238760"/>
                  </a:lnTo>
                  <a:lnTo>
                    <a:pt x="228600" y="304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177800" y="2006600"/>
            <a:ext cx="8775701" cy="1484631"/>
            <a:chOff x="177800" y="2006600"/>
            <a:chExt cx="8775701" cy="1484631"/>
          </a:xfrm>
        </p:grpSpPr>
        <p:sp>
          <p:nvSpPr>
            <p:cNvPr id="81" name="Freeform 80"/>
            <p:cNvSpPr/>
            <p:nvPr/>
          </p:nvSpPr>
          <p:spPr>
            <a:xfrm>
              <a:off x="707390" y="2082800"/>
              <a:ext cx="537211" cy="429261"/>
            </a:xfrm>
            <a:custGeom>
              <a:avLst/>
              <a:gdLst/>
              <a:ahLst/>
              <a:cxnLst/>
              <a:rect l="0" t="0" r="0" b="0"/>
              <a:pathLst>
                <a:path w="537211" h="429261">
                  <a:moveTo>
                    <a:pt x="181610" y="0"/>
                  </a:moveTo>
                  <a:lnTo>
                    <a:pt x="167640" y="13970"/>
                  </a:lnTo>
                  <a:lnTo>
                    <a:pt x="158750" y="25400"/>
                  </a:lnTo>
                  <a:lnTo>
                    <a:pt x="146050" y="43180"/>
                  </a:lnTo>
                  <a:lnTo>
                    <a:pt x="133350" y="62230"/>
                  </a:lnTo>
                  <a:lnTo>
                    <a:pt x="121920" y="78740"/>
                  </a:lnTo>
                  <a:lnTo>
                    <a:pt x="114300" y="91440"/>
                  </a:lnTo>
                  <a:lnTo>
                    <a:pt x="106680" y="102870"/>
                  </a:lnTo>
                  <a:lnTo>
                    <a:pt x="99060" y="116840"/>
                  </a:lnTo>
                  <a:lnTo>
                    <a:pt x="83820" y="147320"/>
                  </a:lnTo>
                  <a:lnTo>
                    <a:pt x="74930" y="160020"/>
                  </a:lnTo>
                  <a:lnTo>
                    <a:pt x="67310" y="171450"/>
                  </a:lnTo>
                  <a:lnTo>
                    <a:pt x="58420" y="181610"/>
                  </a:lnTo>
                  <a:lnTo>
                    <a:pt x="52070" y="193040"/>
                  </a:lnTo>
                  <a:lnTo>
                    <a:pt x="45720" y="205740"/>
                  </a:lnTo>
                  <a:lnTo>
                    <a:pt x="40640" y="217170"/>
                  </a:lnTo>
                  <a:lnTo>
                    <a:pt x="26670" y="248920"/>
                  </a:lnTo>
                  <a:lnTo>
                    <a:pt x="19050" y="267970"/>
                  </a:lnTo>
                  <a:lnTo>
                    <a:pt x="6350" y="295910"/>
                  </a:lnTo>
                  <a:lnTo>
                    <a:pt x="1270" y="307340"/>
                  </a:lnTo>
                  <a:lnTo>
                    <a:pt x="0" y="317500"/>
                  </a:lnTo>
                  <a:lnTo>
                    <a:pt x="0" y="327660"/>
                  </a:lnTo>
                  <a:lnTo>
                    <a:pt x="1270" y="336550"/>
                  </a:lnTo>
                  <a:lnTo>
                    <a:pt x="5080" y="347980"/>
                  </a:lnTo>
                  <a:lnTo>
                    <a:pt x="10160" y="358140"/>
                  </a:lnTo>
                  <a:lnTo>
                    <a:pt x="16510" y="370840"/>
                  </a:lnTo>
                  <a:lnTo>
                    <a:pt x="24130" y="379730"/>
                  </a:lnTo>
                  <a:lnTo>
                    <a:pt x="30480" y="387350"/>
                  </a:lnTo>
                  <a:lnTo>
                    <a:pt x="39370" y="393700"/>
                  </a:lnTo>
                  <a:lnTo>
                    <a:pt x="49530" y="397510"/>
                  </a:lnTo>
                  <a:lnTo>
                    <a:pt x="62230" y="400050"/>
                  </a:lnTo>
                  <a:lnTo>
                    <a:pt x="77470" y="402590"/>
                  </a:lnTo>
                  <a:lnTo>
                    <a:pt x="90170" y="405130"/>
                  </a:lnTo>
                  <a:lnTo>
                    <a:pt x="104140" y="408940"/>
                  </a:lnTo>
                  <a:lnTo>
                    <a:pt x="116840" y="411480"/>
                  </a:lnTo>
                  <a:lnTo>
                    <a:pt x="133350" y="414020"/>
                  </a:lnTo>
                  <a:lnTo>
                    <a:pt x="151130" y="416560"/>
                  </a:lnTo>
                  <a:lnTo>
                    <a:pt x="168910" y="416560"/>
                  </a:lnTo>
                  <a:lnTo>
                    <a:pt x="187960" y="419100"/>
                  </a:lnTo>
                  <a:lnTo>
                    <a:pt x="205740" y="421640"/>
                  </a:lnTo>
                  <a:lnTo>
                    <a:pt x="222250" y="425450"/>
                  </a:lnTo>
                  <a:lnTo>
                    <a:pt x="241300" y="427990"/>
                  </a:lnTo>
                  <a:lnTo>
                    <a:pt x="261620" y="429260"/>
                  </a:lnTo>
                  <a:lnTo>
                    <a:pt x="280670" y="429260"/>
                  </a:lnTo>
                  <a:lnTo>
                    <a:pt x="300990" y="429260"/>
                  </a:lnTo>
                  <a:lnTo>
                    <a:pt x="322580" y="426720"/>
                  </a:lnTo>
                  <a:lnTo>
                    <a:pt x="342900" y="424180"/>
                  </a:lnTo>
                  <a:lnTo>
                    <a:pt x="363220" y="422910"/>
                  </a:lnTo>
                  <a:lnTo>
                    <a:pt x="381000" y="421640"/>
                  </a:lnTo>
                  <a:lnTo>
                    <a:pt x="416560" y="420370"/>
                  </a:lnTo>
                  <a:lnTo>
                    <a:pt x="452120" y="419100"/>
                  </a:lnTo>
                  <a:lnTo>
                    <a:pt x="467360" y="417830"/>
                  </a:lnTo>
                  <a:lnTo>
                    <a:pt x="537210" y="406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1066800" y="2349500"/>
              <a:ext cx="434341" cy="317501"/>
            </a:xfrm>
            <a:custGeom>
              <a:avLst/>
              <a:gdLst/>
              <a:ahLst/>
              <a:cxnLst/>
              <a:rect l="0" t="0" r="0" b="0"/>
              <a:pathLst>
                <a:path w="434341" h="317501">
                  <a:moveTo>
                    <a:pt x="0" y="0"/>
                  </a:moveTo>
                  <a:lnTo>
                    <a:pt x="26670" y="6350"/>
                  </a:lnTo>
                  <a:lnTo>
                    <a:pt x="39370" y="10160"/>
                  </a:lnTo>
                  <a:lnTo>
                    <a:pt x="63500" y="17780"/>
                  </a:lnTo>
                  <a:lnTo>
                    <a:pt x="130810" y="33020"/>
                  </a:lnTo>
                  <a:lnTo>
                    <a:pt x="176530" y="43180"/>
                  </a:lnTo>
                  <a:lnTo>
                    <a:pt x="218440" y="54610"/>
                  </a:lnTo>
                  <a:lnTo>
                    <a:pt x="260350" y="66040"/>
                  </a:lnTo>
                  <a:lnTo>
                    <a:pt x="300990" y="77470"/>
                  </a:lnTo>
                  <a:lnTo>
                    <a:pt x="335280" y="90170"/>
                  </a:lnTo>
                  <a:lnTo>
                    <a:pt x="368300" y="102870"/>
                  </a:lnTo>
                  <a:lnTo>
                    <a:pt x="397510" y="114300"/>
                  </a:lnTo>
                  <a:lnTo>
                    <a:pt x="416560" y="128270"/>
                  </a:lnTo>
                  <a:lnTo>
                    <a:pt x="426720" y="143510"/>
                  </a:lnTo>
                  <a:lnTo>
                    <a:pt x="433070" y="158750"/>
                  </a:lnTo>
                  <a:lnTo>
                    <a:pt x="434340" y="171450"/>
                  </a:lnTo>
                  <a:lnTo>
                    <a:pt x="431800" y="180340"/>
                  </a:lnTo>
                  <a:lnTo>
                    <a:pt x="427990" y="187960"/>
                  </a:lnTo>
                  <a:lnTo>
                    <a:pt x="420370" y="195580"/>
                  </a:lnTo>
                  <a:lnTo>
                    <a:pt x="411480" y="204470"/>
                  </a:lnTo>
                  <a:lnTo>
                    <a:pt x="401320" y="212090"/>
                  </a:lnTo>
                  <a:lnTo>
                    <a:pt x="387350" y="218440"/>
                  </a:lnTo>
                  <a:lnTo>
                    <a:pt x="370840" y="224790"/>
                  </a:lnTo>
                  <a:lnTo>
                    <a:pt x="353060" y="229870"/>
                  </a:lnTo>
                  <a:lnTo>
                    <a:pt x="331470" y="238760"/>
                  </a:lnTo>
                  <a:lnTo>
                    <a:pt x="280670" y="257810"/>
                  </a:lnTo>
                  <a:lnTo>
                    <a:pt x="243840" y="274320"/>
                  </a:lnTo>
                  <a:lnTo>
                    <a:pt x="231140" y="279400"/>
                  </a:lnTo>
                  <a:lnTo>
                    <a:pt x="200660" y="294640"/>
                  </a:lnTo>
                  <a:lnTo>
                    <a:pt x="152400" y="317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279400" y="2006600"/>
              <a:ext cx="76201" cy="342901"/>
            </a:xfrm>
            <a:custGeom>
              <a:avLst/>
              <a:gdLst/>
              <a:ahLst/>
              <a:cxnLst/>
              <a:rect l="0" t="0" r="0" b="0"/>
              <a:pathLst>
                <a:path w="76201" h="342901">
                  <a:moveTo>
                    <a:pt x="0" y="0"/>
                  </a:moveTo>
                  <a:lnTo>
                    <a:pt x="6350" y="13970"/>
                  </a:lnTo>
                  <a:lnTo>
                    <a:pt x="10160" y="19050"/>
                  </a:lnTo>
                  <a:lnTo>
                    <a:pt x="13970" y="24130"/>
                  </a:lnTo>
                  <a:lnTo>
                    <a:pt x="17780" y="29210"/>
                  </a:lnTo>
                  <a:lnTo>
                    <a:pt x="21590" y="35560"/>
                  </a:lnTo>
                  <a:lnTo>
                    <a:pt x="25400" y="45720"/>
                  </a:lnTo>
                  <a:lnTo>
                    <a:pt x="30480" y="55880"/>
                  </a:lnTo>
                  <a:lnTo>
                    <a:pt x="33020" y="64770"/>
                  </a:lnTo>
                  <a:lnTo>
                    <a:pt x="34290" y="74930"/>
                  </a:lnTo>
                  <a:lnTo>
                    <a:pt x="35560" y="83820"/>
                  </a:lnTo>
                  <a:lnTo>
                    <a:pt x="38100" y="93980"/>
                  </a:lnTo>
                  <a:lnTo>
                    <a:pt x="40640" y="105410"/>
                  </a:lnTo>
                  <a:lnTo>
                    <a:pt x="44450" y="116840"/>
                  </a:lnTo>
                  <a:lnTo>
                    <a:pt x="45720" y="128270"/>
                  </a:lnTo>
                  <a:lnTo>
                    <a:pt x="48260" y="140970"/>
                  </a:lnTo>
                  <a:lnTo>
                    <a:pt x="48260" y="153670"/>
                  </a:lnTo>
                  <a:lnTo>
                    <a:pt x="60960" y="269240"/>
                  </a:lnTo>
                  <a:lnTo>
                    <a:pt x="76200" y="342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254000" y="2057400"/>
              <a:ext cx="215901" cy="279401"/>
            </a:xfrm>
            <a:custGeom>
              <a:avLst/>
              <a:gdLst/>
              <a:ahLst/>
              <a:cxnLst/>
              <a:rect l="0" t="0" r="0" b="0"/>
              <a:pathLst>
                <a:path w="215901" h="279401">
                  <a:moveTo>
                    <a:pt x="215900" y="0"/>
                  </a:moveTo>
                  <a:lnTo>
                    <a:pt x="186690" y="29210"/>
                  </a:lnTo>
                  <a:lnTo>
                    <a:pt x="181610" y="35560"/>
                  </a:lnTo>
                  <a:lnTo>
                    <a:pt x="173990" y="45720"/>
                  </a:lnTo>
                  <a:lnTo>
                    <a:pt x="167640" y="55880"/>
                  </a:lnTo>
                  <a:lnTo>
                    <a:pt x="160020" y="64770"/>
                  </a:lnTo>
                  <a:lnTo>
                    <a:pt x="151130" y="74930"/>
                  </a:lnTo>
                  <a:lnTo>
                    <a:pt x="143510" y="83820"/>
                  </a:lnTo>
                  <a:lnTo>
                    <a:pt x="133350" y="96520"/>
                  </a:lnTo>
                  <a:lnTo>
                    <a:pt x="123190" y="111760"/>
                  </a:lnTo>
                  <a:lnTo>
                    <a:pt x="82550" y="175260"/>
                  </a:lnTo>
                  <a:lnTo>
                    <a:pt x="71120" y="187960"/>
                  </a:lnTo>
                  <a:lnTo>
                    <a:pt x="60960" y="201930"/>
                  </a:lnTo>
                  <a:lnTo>
                    <a:pt x="39370" y="224790"/>
                  </a:lnTo>
                  <a:lnTo>
                    <a:pt x="25400" y="240030"/>
                  </a:lnTo>
                  <a:lnTo>
                    <a:pt x="20320" y="247650"/>
                  </a:lnTo>
                  <a:lnTo>
                    <a:pt x="15240" y="255270"/>
                  </a:lnTo>
                  <a:lnTo>
                    <a:pt x="0" y="279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177800" y="2209800"/>
              <a:ext cx="330201" cy="25401"/>
            </a:xfrm>
            <a:custGeom>
              <a:avLst/>
              <a:gdLst/>
              <a:ahLst/>
              <a:cxnLst/>
              <a:rect l="0" t="0" r="0" b="0"/>
              <a:pathLst>
                <a:path w="330201" h="25401">
                  <a:moveTo>
                    <a:pt x="0" y="25400"/>
                  </a:moveTo>
                  <a:lnTo>
                    <a:pt x="20320" y="19050"/>
                  </a:lnTo>
                  <a:lnTo>
                    <a:pt x="29210" y="16510"/>
                  </a:lnTo>
                  <a:lnTo>
                    <a:pt x="38100" y="15240"/>
                  </a:lnTo>
                  <a:lnTo>
                    <a:pt x="45720" y="13970"/>
                  </a:lnTo>
                  <a:lnTo>
                    <a:pt x="111760" y="6350"/>
                  </a:lnTo>
                  <a:lnTo>
                    <a:pt x="137160" y="3810"/>
                  </a:lnTo>
                  <a:lnTo>
                    <a:pt x="160020" y="2540"/>
                  </a:lnTo>
                  <a:lnTo>
                    <a:pt x="205740" y="1270"/>
                  </a:lnTo>
                  <a:lnTo>
                    <a:pt x="248920" y="0"/>
                  </a:lnTo>
                  <a:lnTo>
                    <a:pt x="267970" y="1270"/>
                  </a:lnTo>
                  <a:lnTo>
                    <a:pt x="284480" y="3810"/>
                  </a:lnTo>
                  <a:lnTo>
                    <a:pt x="3302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1841500" y="2377440"/>
              <a:ext cx="381001" cy="289561"/>
            </a:xfrm>
            <a:custGeom>
              <a:avLst/>
              <a:gdLst/>
              <a:ahLst/>
              <a:cxnLst/>
              <a:rect l="0" t="0" r="0" b="0"/>
              <a:pathLst>
                <a:path w="381001" h="289561">
                  <a:moveTo>
                    <a:pt x="0" y="226060"/>
                  </a:moveTo>
                  <a:lnTo>
                    <a:pt x="6350" y="212090"/>
                  </a:lnTo>
                  <a:lnTo>
                    <a:pt x="12700" y="207010"/>
                  </a:lnTo>
                  <a:lnTo>
                    <a:pt x="21590" y="201930"/>
                  </a:lnTo>
                  <a:lnTo>
                    <a:pt x="58420" y="184150"/>
                  </a:lnTo>
                  <a:lnTo>
                    <a:pt x="68580" y="179070"/>
                  </a:lnTo>
                  <a:lnTo>
                    <a:pt x="80010" y="175260"/>
                  </a:lnTo>
                  <a:lnTo>
                    <a:pt x="102870" y="166370"/>
                  </a:lnTo>
                  <a:lnTo>
                    <a:pt x="128270" y="158750"/>
                  </a:lnTo>
                  <a:lnTo>
                    <a:pt x="139700" y="152400"/>
                  </a:lnTo>
                  <a:lnTo>
                    <a:pt x="152400" y="146050"/>
                  </a:lnTo>
                  <a:lnTo>
                    <a:pt x="165100" y="138430"/>
                  </a:lnTo>
                  <a:lnTo>
                    <a:pt x="177800" y="132080"/>
                  </a:lnTo>
                  <a:lnTo>
                    <a:pt x="190500" y="127000"/>
                  </a:lnTo>
                  <a:lnTo>
                    <a:pt x="203200" y="121920"/>
                  </a:lnTo>
                  <a:lnTo>
                    <a:pt x="213360" y="115570"/>
                  </a:lnTo>
                  <a:lnTo>
                    <a:pt x="220980" y="109220"/>
                  </a:lnTo>
                  <a:lnTo>
                    <a:pt x="227330" y="101600"/>
                  </a:lnTo>
                  <a:lnTo>
                    <a:pt x="236220" y="93980"/>
                  </a:lnTo>
                  <a:lnTo>
                    <a:pt x="246380" y="85090"/>
                  </a:lnTo>
                  <a:lnTo>
                    <a:pt x="257810" y="77470"/>
                  </a:lnTo>
                  <a:lnTo>
                    <a:pt x="266700" y="69850"/>
                  </a:lnTo>
                  <a:lnTo>
                    <a:pt x="273050" y="64770"/>
                  </a:lnTo>
                  <a:lnTo>
                    <a:pt x="279400" y="59690"/>
                  </a:lnTo>
                  <a:lnTo>
                    <a:pt x="281940" y="49530"/>
                  </a:lnTo>
                  <a:lnTo>
                    <a:pt x="283210" y="38100"/>
                  </a:lnTo>
                  <a:lnTo>
                    <a:pt x="281940" y="24130"/>
                  </a:lnTo>
                  <a:lnTo>
                    <a:pt x="275590" y="15240"/>
                  </a:lnTo>
                  <a:lnTo>
                    <a:pt x="265430" y="8890"/>
                  </a:lnTo>
                  <a:lnTo>
                    <a:pt x="252730" y="5080"/>
                  </a:lnTo>
                  <a:lnTo>
                    <a:pt x="241300" y="2540"/>
                  </a:lnTo>
                  <a:lnTo>
                    <a:pt x="228600" y="1270"/>
                  </a:lnTo>
                  <a:lnTo>
                    <a:pt x="215900" y="0"/>
                  </a:lnTo>
                  <a:lnTo>
                    <a:pt x="204470" y="1270"/>
                  </a:lnTo>
                  <a:lnTo>
                    <a:pt x="194310" y="6350"/>
                  </a:lnTo>
                  <a:lnTo>
                    <a:pt x="184150" y="11430"/>
                  </a:lnTo>
                  <a:lnTo>
                    <a:pt x="173990" y="16510"/>
                  </a:lnTo>
                  <a:lnTo>
                    <a:pt x="162560" y="21590"/>
                  </a:lnTo>
                  <a:lnTo>
                    <a:pt x="151130" y="26670"/>
                  </a:lnTo>
                  <a:lnTo>
                    <a:pt x="139700" y="31750"/>
                  </a:lnTo>
                  <a:lnTo>
                    <a:pt x="129540" y="39370"/>
                  </a:lnTo>
                  <a:lnTo>
                    <a:pt x="120650" y="45720"/>
                  </a:lnTo>
                  <a:lnTo>
                    <a:pt x="111760" y="54610"/>
                  </a:lnTo>
                  <a:lnTo>
                    <a:pt x="102870" y="62230"/>
                  </a:lnTo>
                  <a:lnTo>
                    <a:pt x="93980" y="69850"/>
                  </a:lnTo>
                  <a:lnTo>
                    <a:pt x="86360" y="78740"/>
                  </a:lnTo>
                  <a:lnTo>
                    <a:pt x="80010" y="86360"/>
                  </a:lnTo>
                  <a:lnTo>
                    <a:pt x="74930" y="95250"/>
                  </a:lnTo>
                  <a:lnTo>
                    <a:pt x="69850" y="102870"/>
                  </a:lnTo>
                  <a:lnTo>
                    <a:pt x="64770" y="111760"/>
                  </a:lnTo>
                  <a:lnTo>
                    <a:pt x="59690" y="120650"/>
                  </a:lnTo>
                  <a:lnTo>
                    <a:pt x="57150" y="129540"/>
                  </a:lnTo>
                  <a:lnTo>
                    <a:pt x="54610" y="140970"/>
                  </a:lnTo>
                  <a:lnTo>
                    <a:pt x="53340" y="152400"/>
                  </a:lnTo>
                  <a:lnTo>
                    <a:pt x="54610" y="161290"/>
                  </a:lnTo>
                  <a:lnTo>
                    <a:pt x="55880" y="168910"/>
                  </a:lnTo>
                  <a:lnTo>
                    <a:pt x="58420" y="175260"/>
                  </a:lnTo>
                  <a:lnTo>
                    <a:pt x="64770" y="193040"/>
                  </a:lnTo>
                  <a:lnTo>
                    <a:pt x="68580" y="204470"/>
                  </a:lnTo>
                  <a:lnTo>
                    <a:pt x="74930" y="213360"/>
                  </a:lnTo>
                  <a:lnTo>
                    <a:pt x="83820" y="219710"/>
                  </a:lnTo>
                  <a:lnTo>
                    <a:pt x="93980" y="226060"/>
                  </a:lnTo>
                  <a:lnTo>
                    <a:pt x="105410" y="232410"/>
                  </a:lnTo>
                  <a:lnTo>
                    <a:pt x="116840" y="237490"/>
                  </a:lnTo>
                  <a:lnTo>
                    <a:pt x="128270" y="241300"/>
                  </a:lnTo>
                  <a:lnTo>
                    <a:pt x="140970" y="247650"/>
                  </a:lnTo>
                  <a:lnTo>
                    <a:pt x="153670" y="255270"/>
                  </a:lnTo>
                  <a:lnTo>
                    <a:pt x="165100" y="261620"/>
                  </a:lnTo>
                  <a:lnTo>
                    <a:pt x="179070" y="267970"/>
                  </a:lnTo>
                  <a:lnTo>
                    <a:pt x="194310" y="274320"/>
                  </a:lnTo>
                  <a:lnTo>
                    <a:pt x="209550" y="279400"/>
                  </a:lnTo>
                  <a:lnTo>
                    <a:pt x="226060" y="283210"/>
                  </a:lnTo>
                  <a:lnTo>
                    <a:pt x="242570" y="284480"/>
                  </a:lnTo>
                  <a:lnTo>
                    <a:pt x="259080" y="287020"/>
                  </a:lnTo>
                  <a:lnTo>
                    <a:pt x="274320" y="287020"/>
                  </a:lnTo>
                  <a:lnTo>
                    <a:pt x="288290" y="288290"/>
                  </a:lnTo>
                  <a:lnTo>
                    <a:pt x="314960" y="289560"/>
                  </a:lnTo>
                  <a:lnTo>
                    <a:pt x="381000" y="2895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2235200" y="2260600"/>
              <a:ext cx="177801" cy="50801"/>
            </a:xfrm>
            <a:custGeom>
              <a:avLst/>
              <a:gdLst/>
              <a:ahLst/>
              <a:cxnLst/>
              <a:rect l="0" t="0" r="0" b="0"/>
              <a:pathLst>
                <a:path w="177801" h="50801">
                  <a:moveTo>
                    <a:pt x="0" y="0"/>
                  </a:moveTo>
                  <a:lnTo>
                    <a:pt x="20320" y="0"/>
                  </a:lnTo>
                  <a:lnTo>
                    <a:pt x="29210" y="1270"/>
                  </a:lnTo>
                  <a:lnTo>
                    <a:pt x="38100" y="3810"/>
                  </a:lnTo>
                  <a:lnTo>
                    <a:pt x="45720" y="6350"/>
                  </a:lnTo>
                  <a:lnTo>
                    <a:pt x="74930" y="17780"/>
                  </a:lnTo>
                  <a:lnTo>
                    <a:pt x="92710" y="24130"/>
                  </a:lnTo>
                  <a:lnTo>
                    <a:pt x="106680" y="30480"/>
                  </a:lnTo>
                  <a:lnTo>
                    <a:pt x="119380" y="35560"/>
                  </a:lnTo>
                  <a:lnTo>
                    <a:pt x="177800" y="50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2540000" y="2095500"/>
              <a:ext cx="12701" cy="165101"/>
            </a:xfrm>
            <a:custGeom>
              <a:avLst/>
              <a:gdLst/>
              <a:ahLst/>
              <a:cxnLst/>
              <a:rect l="0" t="0" r="0" b="0"/>
              <a:pathLst>
                <a:path w="12701" h="165101">
                  <a:moveTo>
                    <a:pt x="12700" y="0"/>
                  </a:moveTo>
                  <a:lnTo>
                    <a:pt x="12700" y="105410"/>
                  </a:lnTo>
                  <a:lnTo>
                    <a:pt x="11430" y="115570"/>
                  </a:lnTo>
                  <a:lnTo>
                    <a:pt x="8890" y="125730"/>
                  </a:lnTo>
                  <a:lnTo>
                    <a:pt x="0" y="165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2717800" y="2414270"/>
              <a:ext cx="240031" cy="328931"/>
            </a:xfrm>
            <a:custGeom>
              <a:avLst/>
              <a:gdLst/>
              <a:ahLst/>
              <a:cxnLst/>
              <a:rect l="0" t="0" r="0" b="0"/>
              <a:pathLst>
                <a:path w="240031" h="328931">
                  <a:moveTo>
                    <a:pt x="177800" y="11430"/>
                  </a:moveTo>
                  <a:lnTo>
                    <a:pt x="151130" y="5080"/>
                  </a:lnTo>
                  <a:lnTo>
                    <a:pt x="132080" y="2540"/>
                  </a:lnTo>
                  <a:lnTo>
                    <a:pt x="107950" y="1270"/>
                  </a:lnTo>
                  <a:lnTo>
                    <a:pt x="80010" y="0"/>
                  </a:lnTo>
                  <a:lnTo>
                    <a:pt x="59690" y="1270"/>
                  </a:lnTo>
                  <a:lnTo>
                    <a:pt x="41910" y="3810"/>
                  </a:lnTo>
                  <a:lnTo>
                    <a:pt x="27940" y="6350"/>
                  </a:lnTo>
                  <a:lnTo>
                    <a:pt x="17780" y="8890"/>
                  </a:lnTo>
                  <a:lnTo>
                    <a:pt x="8890" y="12700"/>
                  </a:lnTo>
                  <a:lnTo>
                    <a:pt x="1270" y="16510"/>
                  </a:lnTo>
                  <a:lnTo>
                    <a:pt x="1270" y="22860"/>
                  </a:lnTo>
                  <a:lnTo>
                    <a:pt x="5080" y="31750"/>
                  </a:lnTo>
                  <a:lnTo>
                    <a:pt x="11430" y="41910"/>
                  </a:lnTo>
                  <a:lnTo>
                    <a:pt x="20320" y="50800"/>
                  </a:lnTo>
                  <a:lnTo>
                    <a:pt x="30480" y="57150"/>
                  </a:lnTo>
                  <a:lnTo>
                    <a:pt x="41910" y="63500"/>
                  </a:lnTo>
                  <a:lnTo>
                    <a:pt x="57150" y="73660"/>
                  </a:lnTo>
                  <a:lnTo>
                    <a:pt x="76200" y="88900"/>
                  </a:lnTo>
                  <a:lnTo>
                    <a:pt x="97790" y="105410"/>
                  </a:lnTo>
                  <a:lnTo>
                    <a:pt x="115570" y="119380"/>
                  </a:lnTo>
                  <a:lnTo>
                    <a:pt x="147320" y="142240"/>
                  </a:lnTo>
                  <a:lnTo>
                    <a:pt x="189230" y="171450"/>
                  </a:lnTo>
                  <a:lnTo>
                    <a:pt x="200660" y="181610"/>
                  </a:lnTo>
                  <a:lnTo>
                    <a:pt x="212090" y="191770"/>
                  </a:lnTo>
                  <a:lnTo>
                    <a:pt x="220980" y="204470"/>
                  </a:lnTo>
                  <a:lnTo>
                    <a:pt x="228600" y="214630"/>
                  </a:lnTo>
                  <a:lnTo>
                    <a:pt x="232410" y="224790"/>
                  </a:lnTo>
                  <a:lnTo>
                    <a:pt x="234950" y="233680"/>
                  </a:lnTo>
                  <a:lnTo>
                    <a:pt x="237490" y="243840"/>
                  </a:lnTo>
                  <a:lnTo>
                    <a:pt x="238760" y="255270"/>
                  </a:lnTo>
                  <a:lnTo>
                    <a:pt x="240030" y="267970"/>
                  </a:lnTo>
                  <a:lnTo>
                    <a:pt x="236220" y="276860"/>
                  </a:lnTo>
                  <a:lnTo>
                    <a:pt x="229870" y="284480"/>
                  </a:lnTo>
                  <a:lnTo>
                    <a:pt x="220980" y="290830"/>
                  </a:lnTo>
                  <a:lnTo>
                    <a:pt x="212090" y="295910"/>
                  </a:lnTo>
                  <a:lnTo>
                    <a:pt x="203200" y="300990"/>
                  </a:lnTo>
                  <a:lnTo>
                    <a:pt x="194310" y="306070"/>
                  </a:lnTo>
                  <a:lnTo>
                    <a:pt x="185420" y="311150"/>
                  </a:lnTo>
                  <a:lnTo>
                    <a:pt x="173990" y="316230"/>
                  </a:lnTo>
                  <a:lnTo>
                    <a:pt x="162560" y="320040"/>
                  </a:lnTo>
                  <a:lnTo>
                    <a:pt x="152400" y="322580"/>
                  </a:lnTo>
                  <a:lnTo>
                    <a:pt x="142240" y="325120"/>
                  </a:lnTo>
                  <a:lnTo>
                    <a:pt x="133350" y="326390"/>
                  </a:lnTo>
                  <a:lnTo>
                    <a:pt x="121920" y="327660"/>
                  </a:lnTo>
                  <a:lnTo>
                    <a:pt x="111760" y="327660"/>
                  </a:lnTo>
                  <a:lnTo>
                    <a:pt x="88900" y="328930"/>
                  </a:lnTo>
                  <a:lnTo>
                    <a:pt x="69850" y="328930"/>
                  </a:lnTo>
                  <a:lnTo>
                    <a:pt x="57150" y="327660"/>
                  </a:lnTo>
                  <a:lnTo>
                    <a:pt x="44450" y="325120"/>
                  </a:lnTo>
                  <a:lnTo>
                    <a:pt x="0" y="3162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3388360" y="2489200"/>
              <a:ext cx="256541" cy="243841"/>
            </a:xfrm>
            <a:custGeom>
              <a:avLst/>
              <a:gdLst/>
              <a:ahLst/>
              <a:cxnLst/>
              <a:rect l="0" t="0" r="0" b="0"/>
              <a:pathLst>
                <a:path w="256541" h="243841">
                  <a:moveTo>
                    <a:pt x="193040" y="0"/>
                  </a:moveTo>
                  <a:lnTo>
                    <a:pt x="166370" y="0"/>
                  </a:lnTo>
                  <a:lnTo>
                    <a:pt x="151130" y="2540"/>
                  </a:lnTo>
                  <a:lnTo>
                    <a:pt x="134620" y="7620"/>
                  </a:lnTo>
                  <a:lnTo>
                    <a:pt x="115570" y="13970"/>
                  </a:lnTo>
                  <a:lnTo>
                    <a:pt x="99060" y="20320"/>
                  </a:lnTo>
                  <a:lnTo>
                    <a:pt x="83820" y="27940"/>
                  </a:lnTo>
                  <a:lnTo>
                    <a:pt x="69850" y="35560"/>
                  </a:lnTo>
                  <a:lnTo>
                    <a:pt x="58420" y="41910"/>
                  </a:lnTo>
                  <a:lnTo>
                    <a:pt x="49530" y="48260"/>
                  </a:lnTo>
                  <a:lnTo>
                    <a:pt x="41910" y="53340"/>
                  </a:lnTo>
                  <a:lnTo>
                    <a:pt x="34290" y="58420"/>
                  </a:lnTo>
                  <a:lnTo>
                    <a:pt x="26670" y="62230"/>
                  </a:lnTo>
                  <a:lnTo>
                    <a:pt x="19050" y="67310"/>
                  </a:lnTo>
                  <a:lnTo>
                    <a:pt x="11430" y="72390"/>
                  </a:lnTo>
                  <a:lnTo>
                    <a:pt x="6350" y="80010"/>
                  </a:lnTo>
                  <a:lnTo>
                    <a:pt x="0" y="86360"/>
                  </a:lnTo>
                  <a:lnTo>
                    <a:pt x="0" y="95250"/>
                  </a:lnTo>
                  <a:lnTo>
                    <a:pt x="2540" y="102870"/>
                  </a:lnTo>
                  <a:lnTo>
                    <a:pt x="11430" y="119380"/>
                  </a:lnTo>
                  <a:lnTo>
                    <a:pt x="19050" y="135890"/>
                  </a:lnTo>
                  <a:lnTo>
                    <a:pt x="26670" y="142240"/>
                  </a:lnTo>
                  <a:lnTo>
                    <a:pt x="35560" y="148590"/>
                  </a:lnTo>
                  <a:lnTo>
                    <a:pt x="45720" y="153670"/>
                  </a:lnTo>
                  <a:lnTo>
                    <a:pt x="55880" y="157480"/>
                  </a:lnTo>
                  <a:lnTo>
                    <a:pt x="64770" y="160020"/>
                  </a:lnTo>
                  <a:lnTo>
                    <a:pt x="73660" y="161290"/>
                  </a:lnTo>
                  <a:lnTo>
                    <a:pt x="85090" y="163830"/>
                  </a:lnTo>
                  <a:lnTo>
                    <a:pt x="113030" y="171450"/>
                  </a:lnTo>
                  <a:lnTo>
                    <a:pt x="125730" y="172720"/>
                  </a:lnTo>
                  <a:lnTo>
                    <a:pt x="137160" y="175260"/>
                  </a:lnTo>
                  <a:lnTo>
                    <a:pt x="147320" y="175260"/>
                  </a:lnTo>
                  <a:lnTo>
                    <a:pt x="156210" y="175260"/>
                  </a:lnTo>
                  <a:lnTo>
                    <a:pt x="166370" y="172720"/>
                  </a:lnTo>
                  <a:lnTo>
                    <a:pt x="175260" y="170180"/>
                  </a:lnTo>
                  <a:lnTo>
                    <a:pt x="182880" y="167640"/>
                  </a:lnTo>
                  <a:lnTo>
                    <a:pt x="189230" y="163830"/>
                  </a:lnTo>
                  <a:lnTo>
                    <a:pt x="194310" y="160020"/>
                  </a:lnTo>
                  <a:lnTo>
                    <a:pt x="198120" y="153670"/>
                  </a:lnTo>
                  <a:lnTo>
                    <a:pt x="200660" y="144780"/>
                  </a:lnTo>
                  <a:lnTo>
                    <a:pt x="201930" y="134620"/>
                  </a:lnTo>
                  <a:lnTo>
                    <a:pt x="203200" y="125730"/>
                  </a:lnTo>
                  <a:lnTo>
                    <a:pt x="204470" y="119380"/>
                  </a:lnTo>
                  <a:lnTo>
                    <a:pt x="204470" y="113030"/>
                  </a:lnTo>
                  <a:lnTo>
                    <a:pt x="201930" y="106680"/>
                  </a:lnTo>
                  <a:lnTo>
                    <a:pt x="198120" y="99060"/>
                  </a:lnTo>
                  <a:lnTo>
                    <a:pt x="191770" y="91440"/>
                  </a:lnTo>
                  <a:lnTo>
                    <a:pt x="185420" y="87630"/>
                  </a:lnTo>
                  <a:lnTo>
                    <a:pt x="177800" y="86360"/>
                  </a:lnTo>
                  <a:lnTo>
                    <a:pt x="170180" y="87630"/>
                  </a:lnTo>
                  <a:lnTo>
                    <a:pt x="165100" y="92710"/>
                  </a:lnTo>
                  <a:lnTo>
                    <a:pt x="161290" y="99060"/>
                  </a:lnTo>
                  <a:lnTo>
                    <a:pt x="160020" y="109220"/>
                  </a:lnTo>
                  <a:lnTo>
                    <a:pt x="160020" y="118110"/>
                  </a:lnTo>
                  <a:lnTo>
                    <a:pt x="161290" y="127000"/>
                  </a:lnTo>
                  <a:lnTo>
                    <a:pt x="162560" y="134620"/>
                  </a:lnTo>
                  <a:lnTo>
                    <a:pt x="166370" y="143510"/>
                  </a:lnTo>
                  <a:lnTo>
                    <a:pt x="168910" y="152400"/>
                  </a:lnTo>
                  <a:lnTo>
                    <a:pt x="172720" y="161290"/>
                  </a:lnTo>
                  <a:lnTo>
                    <a:pt x="176530" y="167640"/>
                  </a:lnTo>
                  <a:lnTo>
                    <a:pt x="180340" y="173990"/>
                  </a:lnTo>
                  <a:lnTo>
                    <a:pt x="185420" y="179070"/>
                  </a:lnTo>
                  <a:lnTo>
                    <a:pt x="189230" y="185420"/>
                  </a:lnTo>
                  <a:lnTo>
                    <a:pt x="193040" y="193040"/>
                  </a:lnTo>
                  <a:lnTo>
                    <a:pt x="196850" y="200660"/>
                  </a:lnTo>
                  <a:lnTo>
                    <a:pt x="200660" y="207010"/>
                  </a:lnTo>
                  <a:lnTo>
                    <a:pt x="201930" y="213360"/>
                  </a:lnTo>
                  <a:lnTo>
                    <a:pt x="203200" y="218440"/>
                  </a:lnTo>
                  <a:lnTo>
                    <a:pt x="207010" y="224790"/>
                  </a:lnTo>
                  <a:lnTo>
                    <a:pt x="212090" y="231140"/>
                  </a:lnTo>
                  <a:lnTo>
                    <a:pt x="218440" y="238760"/>
                  </a:lnTo>
                  <a:lnTo>
                    <a:pt x="226060" y="242570"/>
                  </a:lnTo>
                  <a:lnTo>
                    <a:pt x="232410" y="243840"/>
                  </a:lnTo>
                  <a:lnTo>
                    <a:pt x="256540" y="241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3721100" y="2311400"/>
              <a:ext cx="323851" cy="419101"/>
            </a:xfrm>
            <a:custGeom>
              <a:avLst/>
              <a:gdLst/>
              <a:ahLst/>
              <a:cxnLst/>
              <a:rect l="0" t="0" r="0" b="0"/>
              <a:pathLst>
                <a:path w="323851" h="419101">
                  <a:moveTo>
                    <a:pt x="0" y="0"/>
                  </a:moveTo>
                  <a:lnTo>
                    <a:pt x="6350" y="20320"/>
                  </a:lnTo>
                  <a:lnTo>
                    <a:pt x="10160" y="34290"/>
                  </a:lnTo>
                  <a:lnTo>
                    <a:pt x="13970" y="53340"/>
                  </a:lnTo>
                  <a:lnTo>
                    <a:pt x="17780" y="73660"/>
                  </a:lnTo>
                  <a:lnTo>
                    <a:pt x="20320" y="91440"/>
                  </a:lnTo>
                  <a:lnTo>
                    <a:pt x="21590" y="107950"/>
                  </a:lnTo>
                  <a:lnTo>
                    <a:pt x="22860" y="121920"/>
                  </a:lnTo>
                  <a:lnTo>
                    <a:pt x="27940" y="165100"/>
                  </a:lnTo>
                  <a:lnTo>
                    <a:pt x="39370" y="252730"/>
                  </a:lnTo>
                  <a:lnTo>
                    <a:pt x="45720" y="312420"/>
                  </a:lnTo>
                  <a:lnTo>
                    <a:pt x="46990" y="332740"/>
                  </a:lnTo>
                  <a:lnTo>
                    <a:pt x="48260" y="349250"/>
                  </a:lnTo>
                  <a:lnTo>
                    <a:pt x="50800" y="358140"/>
                  </a:lnTo>
                  <a:lnTo>
                    <a:pt x="53340" y="363220"/>
                  </a:lnTo>
                  <a:lnTo>
                    <a:pt x="57150" y="364490"/>
                  </a:lnTo>
                  <a:lnTo>
                    <a:pt x="63500" y="363220"/>
                  </a:lnTo>
                  <a:lnTo>
                    <a:pt x="72390" y="359410"/>
                  </a:lnTo>
                  <a:lnTo>
                    <a:pt x="81280" y="354330"/>
                  </a:lnTo>
                  <a:lnTo>
                    <a:pt x="88900" y="346710"/>
                  </a:lnTo>
                  <a:lnTo>
                    <a:pt x="92710" y="340360"/>
                  </a:lnTo>
                  <a:lnTo>
                    <a:pt x="95250" y="332740"/>
                  </a:lnTo>
                  <a:lnTo>
                    <a:pt x="100330" y="325120"/>
                  </a:lnTo>
                  <a:lnTo>
                    <a:pt x="106680" y="316230"/>
                  </a:lnTo>
                  <a:lnTo>
                    <a:pt x="113030" y="308610"/>
                  </a:lnTo>
                  <a:lnTo>
                    <a:pt x="119380" y="300990"/>
                  </a:lnTo>
                  <a:lnTo>
                    <a:pt x="124460" y="295910"/>
                  </a:lnTo>
                  <a:lnTo>
                    <a:pt x="129540" y="290830"/>
                  </a:lnTo>
                  <a:lnTo>
                    <a:pt x="149860" y="269240"/>
                  </a:lnTo>
                  <a:lnTo>
                    <a:pt x="157480" y="262890"/>
                  </a:lnTo>
                  <a:lnTo>
                    <a:pt x="166370" y="256540"/>
                  </a:lnTo>
                  <a:lnTo>
                    <a:pt x="173990" y="251460"/>
                  </a:lnTo>
                  <a:lnTo>
                    <a:pt x="182880" y="246380"/>
                  </a:lnTo>
                  <a:lnTo>
                    <a:pt x="190500" y="242570"/>
                  </a:lnTo>
                  <a:lnTo>
                    <a:pt x="199390" y="237490"/>
                  </a:lnTo>
                  <a:lnTo>
                    <a:pt x="209550" y="234950"/>
                  </a:lnTo>
                  <a:lnTo>
                    <a:pt x="219710" y="232410"/>
                  </a:lnTo>
                  <a:lnTo>
                    <a:pt x="231140" y="231140"/>
                  </a:lnTo>
                  <a:lnTo>
                    <a:pt x="243840" y="232410"/>
                  </a:lnTo>
                  <a:lnTo>
                    <a:pt x="259080" y="233680"/>
                  </a:lnTo>
                  <a:lnTo>
                    <a:pt x="274320" y="236220"/>
                  </a:lnTo>
                  <a:lnTo>
                    <a:pt x="287020" y="242570"/>
                  </a:lnTo>
                  <a:lnTo>
                    <a:pt x="298450" y="250190"/>
                  </a:lnTo>
                  <a:lnTo>
                    <a:pt x="308610" y="260350"/>
                  </a:lnTo>
                  <a:lnTo>
                    <a:pt x="316230" y="269240"/>
                  </a:lnTo>
                  <a:lnTo>
                    <a:pt x="321310" y="278130"/>
                  </a:lnTo>
                  <a:lnTo>
                    <a:pt x="323850" y="287020"/>
                  </a:lnTo>
                  <a:lnTo>
                    <a:pt x="323850" y="295910"/>
                  </a:lnTo>
                  <a:lnTo>
                    <a:pt x="320040" y="304800"/>
                  </a:lnTo>
                  <a:lnTo>
                    <a:pt x="314960" y="312420"/>
                  </a:lnTo>
                  <a:lnTo>
                    <a:pt x="308610" y="321310"/>
                  </a:lnTo>
                  <a:lnTo>
                    <a:pt x="302260" y="330200"/>
                  </a:lnTo>
                  <a:lnTo>
                    <a:pt x="294640" y="339090"/>
                  </a:lnTo>
                  <a:lnTo>
                    <a:pt x="287020" y="344170"/>
                  </a:lnTo>
                  <a:lnTo>
                    <a:pt x="278130" y="347980"/>
                  </a:lnTo>
                  <a:lnTo>
                    <a:pt x="270510" y="350520"/>
                  </a:lnTo>
                  <a:lnTo>
                    <a:pt x="256540" y="356870"/>
                  </a:lnTo>
                  <a:lnTo>
                    <a:pt x="218440" y="374650"/>
                  </a:lnTo>
                  <a:lnTo>
                    <a:pt x="200660" y="382270"/>
                  </a:lnTo>
                  <a:lnTo>
                    <a:pt x="184150" y="388620"/>
                  </a:lnTo>
                  <a:lnTo>
                    <a:pt x="170180" y="394970"/>
                  </a:lnTo>
                  <a:lnTo>
                    <a:pt x="153670" y="400050"/>
                  </a:lnTo>
                  <a:lnTo>
                    <a:pt x="138430" y="405130"/>
                  </a:lnTo>
                  <a:lnTo>
                    <a:pt x="76200" y="419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4187190" y="2476500"/>
              <a:ext cx="180341" cy="241301"/>
            </a:xfrm>
            <a:custGeom>
              <a:avLst/>
              <a:gdLst/>
              <a:ahLst/>
              <a:cxnLst/>
              <a:rect l="0" t="0" r="0" b="0"/>
              <a:pathLst>
                <a:path w="180341" h="241301">
                  <a:moveTo>
                    <a:pt x="130810" y="12700"/>
                  </a:moveTo>
                  <a:lnTo>
                    <a:pt x="110490" y="6350"/>
                  </a:lnTo>
                  <a:lnTo>
                    <a:pt x="100330" y="3810"/>
                  </a:lnTo>
                  <a:lnTo>
                    <a:pt x="88900" y="2540"/>
                  </a:lnTo>
                  <a:lnTo>
                    <a:pt x="77470" y="1270"/>
                  </a:lnTo>
                  <a:lnTo>
                    <a:pt x="67310" y="1270"/>
                  </a:lnTo>
                  <a:lnTo>
                    <a:pt x="48260" y="0"/>
                  </a:lnTo>
                  <a:lnTo>
                    <a:pt x="39370" y="1270"/>
                  </a:lnTo>
                  <a:lnTo>
                    <a:pt x="30480" y="3810"/>
                  </a:lnTo>
                  <a:lnTo>
                    <a:pt x="21590" y="6350"/>
                  </a:lnTo>
                  <a:lnTo>
                    <a:pt x="13970" y="10160"/>
                  </a:lnTo>
                  <a:lnTo>
                    <a:pt x="7620" y="13970"/>
                  </a:lnTo>
                  <a:lnTo>
                    <a:pt x="2540" y="17780"/>
                  </a:lnTo>
                  <a:lnTo>
                    <a:pt x="0" y="22860"/>
                  </a:lnTo>
                  <a:lnTo>
                    <a:pt x="0" y="29210"/>
                  </a:lnTo>
                  <a:lnTo>
                    <a:pt x="1270" y="36830"/>
                  </a:lnTo>
                  <a:lnTo>
                    <a:pt x="5080" y="44450"/>
                  </a:lnTo>
                  <a:lnTo>
                    <a:pt x="10160" y="52070"/>
                  </a:lnTo>
                  <a:lnTo>
                    <a:pt x="16510" y="59690"/>
                  </a:lnTo>
                  <a:lnTo>
                    <a:pt x="27940" y="71120"/>
                  </a:lnTo>
                  <a:lnTo>
                    <a:pt x="41910" y="83820"/>
                  </a:lnTo>
                  <a:lnTo>
                    <a:pt x="59690" y="97790"/>
                  </a:lnTo>
                  <a:lnTo>
                    <a:pt x="78740" y="116840"/>
                  </a:lnTo>
                  <a:lnTo>
                    <a:pt x="140970" y="176530"/>
                  </a:lnTo>
                  <a:lnTo>
                    <a:pt x="168910" y="203200"/>
                  </a:lnTo>
                  <a:lnTo>
                    <a:pt x="176530" y="213360"/>
                  </a:lnTo>
                  <a:lnTo>
                    <a:pt x="179070" y="220980"/>
                  </a:lnTo>
                  <a:lnTo>
                    <a:pt x="180340" y="227330"/>
                  </a:lnTo>
                  <a:lnTo>
                    <a:pt x="176530" y="232410"/>
                  </a:lnTo>
                  <a:lnTo>
                    <a:pt x="170180" y="234950"/>
                  </a:lnTo>
                  <a:lnTo>
                    <a:pt x="161290" y="237490"/>
                  </a:lnTo>
                  <a:lnTo>
                    <a:pt x="144780" y="238760"/>
                  </a:lnTo>
                  <a:lnTo>
                    <a:pt x="124460" y="240030"/>
                  </a:lnTo>
                  <a:lnTo>
                    <a:pt x="71120" y="241300"/>
                  </a:lnTo>
                  <a:lnTo>
                    <a:pt x="16510" y="228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4464050" y="2527300"/>
              <a:ext cx="160021" cy="189231"/>
            </a:xfrm>
            <a:custGeom>
              <a:avLst/>
              <a:gdLst/>
              <a:ahLst/>
              <a:cxnLst/>
              <a:rect l="0" t="0" r="0" b="0"/>
              <a:pathLst>
                <a:path w="160021" h="189231">
                  <a:moveTo>
                    <a:pt x="57150" y="12700"/>
                  </a:moveTo>
                  <a:lnTo>
                    <a:pt x="21590" y="30480"/>
                  </a:lnTo>
                  <a:lnTo>
                    <a:pt x="16510" y="35560"/>
                  </a:lnTo>
                  <a:lnTo>
                    <a:pt x="12700" y="41910"/>
                  </a:lnTo>
                  <a:lnTo>
                    <a:pt x="11430" y="49530"/>
                  </a:lnTo>
                  <a:lnTo>
                    <a:pt x="7620" y="57150"/>
                  </a:lnTo>
                  <a:lnTo>
                    <a:pt x="5080" y="64770"/>
                  </a:lnTo>
                  <a:lnTo>
                    <a:pt x="1270" y="72390"/>
                  </a:lnTo>
                  <a:lnTo>
                    <a:pt x="0" y="82550"/>
                  </a:lnTo>
                  <a:lnTo>
                    <a:pt x="1270" y="92710"/>
                  </a:lnTo>
                  <a:lnTo>
                    <a:pt x="2540" y="104140"/>
                  </a:lnTo>
                  <a:lnTo>
                    <a:pt x="6350" y="114300"/>
                  </a:lnTo>
                  <a:lnTo>
                    <a:pt x="12700" y="124460"/>
                  </a:lnTo>
                  <a:lnTo>
                    <a:pt x="19050" y="133350"/>
                  </a:lnTo>
                  <a:lnTo>
                    <a:pt x="25400" y="142240"/>
                  </a:lnTo>
                  <a:lnTo>
                    <a:pt x="33020" y="151130"/>
                  </a:lnTo>
                  <a:lnTo>
                    <a:pt x="41910" y="160020"/>
                  </a:lnTo>
                  <a:lnTo>
                    <a:pt x="50800" y="167640"/>
                  </a:lnTo>
                  <a:lnTo>
                    <a:pt x="60960" y="173990"/>
                  </a:lnTo>
                  <a:lnTo>
                    <a:pt x="72390" y="179070"/>
                  </a:lnTo>
                  <a:lnTo>
                    <a:pt x="82550" y="182880"/>
                  </a:lnTo>
                  <a:lnTo>
                    <a:pt x="92710" y="185420"/>
                  </a:lnTo>
                  <a:lnTo>
                    <a:pt x="101600" y="186690"/>
                  </a:lnTo>
                  <a:lnTo>
                    <a:pt x="110490" y="187960"/>
                  </a:lnTo>
                  <a:lnTo>
                    <a:pt x="119380" y="189230"/>
                  </a:lnTo>
                  <a:lnTo>
                    <a:pt x="128270" y="189230"/>
                  </a:lnTo>
                  <a:lnTo>
                    <a:pt x="137160" y="187960"/>
                  </a:lnTo>
                  <a:lnTo>
                    <a:pt x="146050" y="186690"/>
                  </a:lnTo>
                  <a:lnTo>
                    <a:pt x="154940" y="182880"/>
                  </a:lnTo>
                  <a:lnTo>
                    <a:pt x="158750" y="179070"/>
                  </a:lnTo>
                  <a:lnTo>
                    <a:pt x="160020" y="172720"/>
                  </a:lnTo>
                  <a:lnTo>
                    <a:pt x="160020" y="166370"/>
                  </a:lnTo>
                  <a:lnTo>
                    <a:pt x="157480" y="160020"/>
                  </a:lnTo>
                  <a:lnTo>
                    <a:pt x="154940" y="154940"/>
                  </a:lnTo>
                  <a:lnTo>
                    <a:pt x="152400" y="149860"/>
                  </a:lnTo>
                  <a:lnTo>
                    <a:pt x="148590" y="142240"/>
                  </a:lnTo>
                  <a:lnTo>
                    <a:pt x="144780" y="133350"/>
                  </a:lnTo>
                  <a:lnTo>
                    <a:pt x="140970" y="121920"/>
                  </a:lnTo>
                  <a:lnTo>
                    <a:pt x="137160" y="113030"/>
                  </a:lnTo>
                  <a:lnTo>
                    <a:pt x="133350" y="102870"/>
                  </a:lnTo>
                  <a:lnTo>
                    <a:pt x="129540" y="93980"/>
                  </a:lnTo>
                  <a:lnTo>
                    <a:pt x="123190" y="85090"/>
                  </a:lnTo>
                  <a:lnTo>
                    <a:pt x="116840" y="76200"/>
                  </a:lnTo>
                  <a:lnTo>
                    <a:pt x="109220" y="68580"/>
                  </a:lnTo>
                  <a:lnTo>
                    <a:pt x="99060" y="57150"/>
                  </a:lnTo>
                  <a:lnTo>
                    <a:pt x="4445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4737100" y="2540000"/>
              <a:ext cx="190501" cy="133351"/>
            </a:xfrm>
            <a:custGeom>
              <a:avLst/>
              <a:gdLst/>
              <a:ahLst/>
              <a:cxnLst/>
              <a:rect l="0" t="0" r="0" b="0"/>
              <a:pathLst>
                <a:path w="190501" h="133351">
                  <a:moveTo>
                    <a:pt x="0" y="127000"/>
                  </a:moveTo>
                  <a:lnTo>
                    <a:pt x="6350" y="133350"/>
                  </a:lnTo>
                  <a:lnTo>
                    <a:pt x="7620" y="127000"/>
                  </a:lnTo>
                  <a:lnTo>
                    <a:pt x="6350" y="114300"/>
                  </a:lnTo>
                  <a:lnTo>
                    <a:pt x="3810" y="97790"/>
                  </a:lnTo>
                  <a:lnTo>
                    <a:pt x="2540" y="83820"/>
                  </a:lnTo>
                  <a:lnTo>
                    <a:pt x="1270" y="71120"/>
                  </a:lnTo>
                  <a:lnTo>
                    <a:pt x="1270" y="59690"/>
                  </a:lnTo>
                  <a:lnTo>
                    <a:pt x="2540" y="49530"/>
                  </a:lnTo>
                  <a:lnTo>
                    <a:pt x="3810" y="40640"/>
                  </a:lnTo>
                  <a:lnTo>
                    <a:pt x="7620" y="31750"/>
                  </a:lnTo>
                  <a:lnTo>
                    <a:pt x="10160" y="25400"/>
                  </a:lnTo>
                  <a:lnTo>
                    <a:pt x="13970" y="20320"/>
                  </a:lnTo>
                  <a:lnTo>
                    <a:pt x="17780" y="17780"/>
                  </a:lnTo>
                  <a:lnTo>
                    <a:pt x="27940" y="15240"/>
                  </a:lnTo>
                  <a:lnTo>
                    <a:pt x="40640" y="11430"/>
                  </a:lnTo>
                  <a:lnTo>
                    <a:pt x="57150" y="7620"/>
                  </a:lnTo>
                  <a:lnTo>
                    <a:pt x="73660" y="5080"/>
                  </a:lnTo>
                  <a:lnTo>
                    <a:pt x="90170" y="3810"/>
                  </a:lnTo>
                  <a:lnTo>
                    <a:pt x="106680" y="2540"/>
                  </a:lnTo>
                  <a:lnTo>
                    <a:pt x="123190" y="1270"/>
                  </a:lnTo>
                  <a:lnTo>
                    <a:pt x="1905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4965700" y="2311400"/>
              <a:ext cx="325121" cy="406401"/>
            </a:xfrm>
            <a:custGeom>
              <a:avLst/>
              <a:gdLst/>
              <a:ahLst/>
              <a:cxnLst/>
              <a:rect l="0" t="0" r="0" b="0"/>
              <a:pathLst>
                <a:path w="325121" h="406401">
                  <a:moveTo>
                    <a:pt x="0" y="0"/>
                  </a:moveTo>
                  <a:lnTo>
                    <a:pt x="13970" y="13970"/>
                  </a:lnTo>
                  <a:lnTo>
                    <a:pt x="20320" y="21590"/>
                  </a:lnTo>
                  <a:lnTo>
                    <a:pt x="27940" y="31750"/>
                  </a:lnTo>
                  <a:lnTo>
                    <a:pt x="35560" y="41910"/>
                  </a:lnTo>
                  <a:lnTo>
                    <a:pt x="43180" y="52070"/>
                  </a:lnTo>
                  <a:lnTo>
                    <a:pt x="52070" y="60960"/>
                  </a:lnTo>
                  <a:lnTo>
                    <a:pt x="59690" y="71120"/>
                  </a:lnTo>
                  <a:lnTo>
                    <a:pt x="66040" y="81280"/>
                  </a:lnTo>
                  <a:lnTo>
                    <a:pt x="72390" y="91440"/>
                  </a:lnTo>
                  <a:lnTo>
                    <a:pt x="77470" y="104140"/>
                  </a:lnTo>
                  <a:lnTo>
                    <a:pt x="82550" y="115570"/>
                  </a:lnTo>
                  <a:lnTo>
                    <a:pt x="87630" y="128270"/>
                  </a:lnTo>
                  <a:lnTo>
                    <a:pt x="92710" y="139700"/>
                  </a:lnTo>
                  <a:lnTo>
                    <a:pt x="97790" y="151130"/>
                  </a:lnTo>
                  <a:lnTo>
                    <a:pt x="105410" y="161290"/>
                  </a:lnTo>
                  <a:lnTo>
                    <a:pt x="111760" y="171450"/>
                  </a:lnTo>
                  <a:lnTo>
                    <a:pt x="118110" y="182880"/>
                  </a:lnTo>
                  <a:lnTo>
                    <a:pt x="124460" y="196850"/>
                  </a:lnTo>
                  <a:lnTo>
                    <a:pt x="129540" y="212090"/>
                  </a:lnTo>
                  <a:lnTo>
                    <a:pt x="133350" y="228600"/>
                  </a:lnTo>
                  <a:lnTo>
                    <a:pt x="134620" y="246380"/>
                  </a:lnTo>
                  <a:lnTo>
                    <a:pt x="137160" y="266700"/>
                  </a:lnTo>
                  <a:lnTo>
                    <a:pt x="137160" y="283210"/>
                  </a:lnTo>
                  <a:lnTo>
                    <a:pt x="138430" y="313690"/>
                  </a:lnTo>
                  <a:lnTo>
                    <a:pt x="137160" y="326390"/>
                  </a:lnTo>
                  <a:lnTo>
                    <a:pt x="135890" y="337820"/>
                  </a:lnTo>
                  <a:lnTo>
                    <a:pt x="132080" y="347980"/>
                  </a:lnTo>
                  <a:lnTo>
                    <a:pt x="129540" y="356870"/>
                  </a:lnTo>
                  <a:lnTo>
                    <a:pt x="125730" y="367030"/>
                  </a:lnTo>
                  <a:lnTo>
                    <a:pt x="121920" y="375920"/>
                  </a:lnTo>
                  <a:lnTo>
                    <a:pt x="116840" y="377190"/>
                  </a:lnTo>
                  <a:lnTo>
                    <a:pt x="110490" y="374650"/>
                  </a:lnTo>
                  <a:lnTo>
                    <a:pt x="102870" y="368300"/>
                  </a:lnTo>
                  <a:lnTo>
                    <a:pt x="97790" y="360680"/>
                  </a:lnTo>
                  <a:lnTo>
                    <a:pt x="95250" y="353060"/>
                  </a:lnTo>
                  <a:lnTo>
                    <a:pt x="92710" y="345440"/>
                  </a:lnTo>
                  <a:lnTo>
                    <a:pt x="93980" y="339090"/>
                  </a:lnTo>
                  <a:lnTo>
                    <a:pt x="97790" y="334010"/>
                  </a:lnTo>
                  <a:lnTo>
                    <a:pt x="124460" y="307340"/>
                  </a:lnTo>
                  <a:lnTo>
                    <a:pt x="132080" y="302260"/>
                  </a:lnTo>
                  <a:lnTo>
                    <a:pt x="140970" y="298450"/>
                  </a:lnTo>
                  <a:lnTo>
                    <a:pt x="148590" y="297180"/>
                  </a:lnTo>
                  <a:lnTo>
                    <a:pt x="157480" y="293370"/>
                  </a:lnTo>
                  <a:lnTo>
                    <a:pt x="165100" y="290830"/>
                  </a:lnTo>
                  <a:lnTo>
                    <a:pt x="173990" y="287020"/>
                  </a:lnTo>
                  <a:lnTo>
                    <a:pt x="184150" y="284480"/>
                  </a:lnTo>
                  <a:lnTo>
                    <a:pt x="194310" y="283210"/>
                  </a:lnTo>
                  <a:lnTo>
                    <a:pt x="205740" y="281940"/>
                  </a:lnTo>
                  <a:lnTo>
                    <a:pt x="215900" y="280670"/>
                  </a:lnTo>
                  <a:lnTo>
                    <a:pt x="226060" y="280670"/>
                  </a:lnTo>
                  <a:lnTo>
                    <a:pt x="234950" y="280670"/>
                  </a:lnTo>
                  <a:lnTo>
                    <a:pt x="248920" y="280670"/>
                  </a:lnTo>
                  <a:lnTo>
                    <a:pt x="264160" y="283210"/>
                  </a:lnTo>
                  <a:lnTo>
                    <a:pt x="281940" y="285750"/>
                  </a:lnTo>
                  <a:lnTo>
                    <a:pt x="297180" y="290830"/>
                  </a:lnTo>
                  <a:lnTo>
                    <a:pt x="309880" y="297180"/>
                  </a:lnTo>
                  <a:lnTo>
                    <a:pt x="320040" y="303530"/>
                  </a:lnTo>
                  <a:lnTo>
                    <a:pt x="325120" y="312420"/>
                  </a:lnTo>
                  <a:lnTo>
                    <a:pt x="325120" y="322580"/>
                  </a:lnTo>
                  <a:lnTo>
                    <a:pt x="322580" y="334010"/>
                  </a:lnTo>
                  <a:lnTo>
                    <a:pt x="320040" y="340360"/>
                  </a:lnTo>
                  <a:lnTo>
                    <a:pt x="316230" y="345440"/>
                  </a:lnTo>
                  <a:lnTo>
                    <a:pt x="312420" y="349250"/>
                  </a:lnTo>
                  <a:lnTo>
                    <a:pt x="306070" y="353060"/>
                  </a:lnTo>
                  <a:lnTo>
                    <a:pt x="297180" y="356870"/>
                  </a:lnTo>
                  <a:lnTo>
                    <a:pt x="287020" y="360680"/>
                  </a:lnTo>
                  <a:lnTo>
                    <a:pt x="252730" y="372110"/>
                  </a:lnTo>
                  <a:lnTo>
                    <a:pt x="232410" y="379730"/>
                  </a:lnTo>
                  <a:lnTo>
                    <a:pt x="210820" y="386080"/>
                  </a:lnTo>
                  <a:lnTo>
                    <a:pt x="190500" y="391160"/>
                  </a:lnTo>
                  <a:lnTo>
                    <a:pt x="76200" y="406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5576570" y="2542540"/>
              <a:ext cx="227331" cy="213361"/>
            </a:xfrm>
            <a:custGeom>
              <a:avLst/>
              <a:gdLst/>
              <a:ahLst/>
              <a:cxnLst/>
              <a:rect l="0" t="0" r="0" b="0"/>
              <a:pathLst>
                <a:path w="227331" h="213361">
                  <a:moveTo>
                    <a:pt x="36830" y="124460"/>
                  </a:moveTo>
                  <a:lnTo>
                    <a:pt x="57150" y="118110"/>
                  </a:lnTo>
                  <a:lnTo>
                    <a:pt x="67310" y="113030"/>
                  </a:lnTo>
                  <a:lnTo>
                    <a:pt x="78740" y="106680"/>
                  </a:lnTo>
                  <a:lnTo>
                    <a:pt x="90170" y="100330"/>
                  </a:lnTo>
                  <a:lnTo>
                    <a:pt x="99060" y="92710"/>
                  </a:lnTo>
                  <a:lnTo>
                    <a:pt x="106680" y="85090"/>
                  </a:lnTo>
                  <a:lnTo>
                    <a:pt x="113030" y="77470"/>
                  </a:lnTo>
                  <a:lnTo>
                    <a:pt x="119380" y="71120"/>
                  </a:lnTo>
                  <a:lnTo>
                    <a:pt x="127000" y="68580"/>
                  </a:lnTo>
                  <a:lnTo>
                    <a:pt x="135890" y="66040"/>
                  </a:lnTo>
                  <a:lnTo>
                    <a:pt x="142240" y="60960"/>
                  </a:lnTo>
                  <a:lnTo>
                    <a:pt x="147320" y="55880"/>
                  </a:lnTo>
                  <a:lnTo>
                    <a:pt x="153670" y="48260"/>
                  </a:lnTo>
                  <a:lnTo>
                    <a:pt x="156210" y="41910"/>
                  </a:lnTo>
                  <a:lnTo>
                    <a:pt x="158750" y="34290"/>
                  </a:lnTo>
                  <a:lnTo>
                    <a:pt x="161290" y="25400"/>
                  </a:lnTo>
                  <a:lnTo>
                    <a:pt x="158750" y="19050"/>
                  </a:lnTo>
                  <a:lnTo>
                    <a:pt x="154940" y="13970"/>
                  </a:lnTo>
                  <a:lnTo>
                    <a:pt x="149860" y="7620"/>
                  </a:lnTo>
                  <a:lnTo>
                    <a:pt x="140970" y="5080"/>
                  </a:lnTo>
                  <a:lnTo>
                    <a:pt x="132080" y="2540"/>
                  </a:lnTo>
                  <a:lnTo>
                    <a:pt x="121920" y="0"/>
                  </a:lnTo>
                  <a:lnTo>
                    <a:pt x="110490" y="1270"/>
                  </a:lnTo>
                  <a:lnTo>
                    <a:pt x="99060" y="2540"/>
                  </a:lnTo>
                  <a:lnTo>
                    <a:pt x="86360" y="5080"/>
                  </a:lnTo>
                  <a:lnTo>
                    <a:pt x="77470" y="6350"/>
                  </a:lnTo>
                  <a:lnTo>
                    <a:pt x="68580" y="7620"/>
                  </a:lnTo>
                  <a:lnTo>
                    <a:pt x="62230" y="8890"/>
                  </a:lnTo>
                  <a:lnTo>
                    <a:pt x="55880" y="10160"/>
                  </a:lnTo>
                  <a:lnTo>
                    <a:pt x="48260" y="12700"/>
                  </a:lnTo>
                  <a:lnTo>
                    <a:pt x="39370" y="16510"/>
                  </a:lnTo>
                  <a:lnTo>
                    <a:pt x="31750" y="21590"/>
                  </a:lnTo>
                  <a:lnTo>
                    <a:pt x="24130" y="27940"/>
                  </a:lnTo>
                  <a:lnTo>
                    <a:pt x="15240" y="34290"/>
                  </a:lnTo>
                  <a:lnTo>
                    <a:pt x="10160" y="43180"/>
                  </a:lnTo>
                  <a:lnTo>
                    <a:pt x="6350" y="53340"/>
                  </a:lnTo>
                  <a:lnTo>
                    <a:pt x="3810" y="64770"/>
                  </a:lnTo>
                  <a:lnTo>
                    <a:pt x="2540" y="76200"/>
                  </a:lnTo>
                  <a:lnTo>
                    <a:pt x="1270" y="87630"/>
                  </a:lnTo>
                  <a:lnTo>
                    <a:pt x="0" y="100330"/>
                  </a:lnTo>
                  <a:lnTo>
                    <a:pt x="2540" y="109220"/>
                  </a:lnTo>
                  <a:lnTo>
                    <a:pt x="6350" y="116840"/>
                  </a:lnTo>
                  <a:lnTo>
                    <a:pt x="12700" y="124460"/>
                  </a:lnTo>
                  <a:lnTo>
                    <a:pt x="19050" y="130810"/>
                  </a:lnTo>
                  <a:lnTo>
                    <a:pt x="34290" y="147320"/>
                  </a:lnTo>
                  <a:lnTo>
                    <a:pt x="43180" y="153670"/>
                  </a:lnTo>
                  <a:lnTo>
                    <a:pt x="54610" y="158750"/>
                  </a:lnTo>
                  <a:lnTo>
                    <a:pt x="93980" y="179070"/>
                  </a:lnTo>
                  <a:lnTo>
                    <a:pt x="105410" y="182880"/>
                  </a:lnTo>
                  <a:lnTo>
                    <a:pt x="115570" y="187960"/>
                  </a:lnTo>
                  <a:lnTo>
                    <a:pt x="139700" y="196850"/>
                  </a:lnTo>
                  <a:lnTo>
                    <a:pt x="163830" y="204470"/>
                  </a:lnTo>
                  <a:lnTo>
                    <a:pt x="176530" y="208280"/>
                  </a:lnTo>
                  <a:lnTo>
                    <a:pt x="189230" y="209550"/>
                  </a:lnTo>
                  <a:lnTo>
                    <a:pt x="227330" y="2133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5842000" y="2552700"/>
              <a:ext cx="584201" cy="228601"/>
            </a:xfrm>
            <a:custGeom>
              <a:avLst/>
              <a:gdLst/>
              <a:ahLst/>
              <a:cxnLst/>
              <a:rect l="0" t="0" r="0" b="0"/>
              <a:pathLst>
                <a:path w="584201" h="228601">
                  <a:moveTo>
                    <a:pt x="0" y="0"/>
                  </a:moveTo>
                  <a:lnTo>
                    <a:pt x="6350" y="13970"/>
                  </a:lnTo>
                  <a:lnTo>
                    <a:pt x="8890" y="20320"/>
                  </a:lnTo>
                  <a:lnTo>
                    <a:pt x="10160" y="27940"/>
                  </a:lnTo>
                  <a:lnTo>
                    <a:pt x="11430" y="35560"/>
                  </a:lnTo>
                  <a:lnTo>
                    <a:pt x="12700" y="41910"/>
                  </a:lnTo>
                  <a:lnTo>
                    <a:pt x="15240" y="48260"/>
                  </a:lnTo>
                  <a:lnTo>
                    <a:pt x="19050" y="53340"/>
                  </a:lnTo>
                  <a:lnTo>
                    <a:pt x="36830" y="80010"/>
                  </a:lnTo>
                  <a:lnTo>
                    <a:pt x="43180" y="90170"/>
                  </a:lnTo>
                  <a:lnTo>
                    <a:pt x="48260" y="100330"/>
                  </a:lnTo>
                  <a:lnTo>
                    <a:pt x="53340" y="109220"/>
                  </a:lnTo>
                  <a:lnTo>
                    <a:pt x="58420" y="123190"/>
                  </a:lnTo>
                  <a:lnTo>
                    <a:pt x="62230" y="140970"/>
                  </a:lnTo>
                  <a:lnTo>
                    <a:pt x="67310" y="162560"/>
                  </a:lnTo>
                  <a:lnTo>
                    <a:pt x="68580" y="179070"/>
                  </a:lnTo>
                  <a:lnTo>
                    <a:pt x="68580" y="193040"/>
                  </a:lnTo>
                  <a:lnTo>
                    <a:pt x="67310" y="204470"/>
                  </a:lnTo>
                  <a:lnTo>
                    <a:pt x="67310" y="209550"/>
                  </a:lnTo>
                  <a:lnTo>
                    <a:pt x="68580" y="210820"/>
                  </a:lnTo>
                  <a:lnTo>
                    <a:pt x="71120" y="208280"/>
                  </a:lnTo>
                  <a:lnTo>
                    <a:pt x="72390" y="201930"/>
                  </a:lnTo>
                  <a:lnTo>
                    <a:pt x="73660" y="194310"/>
                  </a:lnTo>
                  <a:lnTo>
                    <a:pt x="74930" y="184150"/>
                  </a:lnTo>
                  <a:lnTo>
                    <a:pt x="76200" y="172720"/>
                  </a:lnTo>
                  <a:lnTo>
                    <a:pt x="78740" y="158750"/>
                  </a:lnTo>
                  <a:lnTo>
                    <a:pt x="82550" y="143510"/>
                  </a:lnTo>
                  <a:lnTo>
                    <a:pt x="86360" y="132080"/>
                  </a:lnTo>
                  <a:lnTo>
                    <a:pt x="90170" y="123190"/>
                  </a:lnTo>
                  <a:lnTo>
                    <a:pt x="93980" y="116840"/>
                  </a:lnTo>
                  <a:lnTo>
                    <a:pt x="135890" y="31750"/>
                  </a:lnTo>
                  <a:lnTo>
                    <a:pt x="144780" y="21590"/>
                  </a:lnTo>
                  <a:lnTo>
                    <a:pt x="152400" y="13970"/>
                  </a:lnTo>
                  <a:lnTo>
                    <a:pt x="161290" y="10160"/>
                  </a:lnTo>
                  <a:lnTo>
                    <a:pt x="167640" y="7620"/>
                  </a:lnTo>
                  <a:lnTo>
                    <a:pt x="173990" y="7620"/>
                  </a:lnTo>
                  <a:lnTo>
                    <a:pt x="179070" y="10160"/>
                  </a:lnTo>
                  <a:lnTo>
                    <a:pt x="182880" y="17780"/>
                  </a:lnTo>
                  <a:lnTo>
                    <a:pt x="185420" y="30480"/>
                  </a:lnTo>
                  <a:lnTo>
                    <a:pt x="186690" y="45720"/>
                  </a:lnTo>
                  <a:lnTo>
                    <a:pt x="189230" y="59690"/>
                  </a:lnTo>
                  <a:lnTo>
                    <a:pt x="193040" y="73660"/>
                  </a:lnTo>
                  <a:lnTo>
                    <a:pt x="196850" y="87630"/>
                  </a:lnTo>
                  <a:lnTo>
                    <a:pt x="203200" y="99060"/>
                  </a:lnTo>
                  <a:lnTo>
                    <a:pt x="210820" y="109220"/>
                  </a:lnTo>
                  <a:lnTo>
                    <a:pt x="220980" y="119380"/>
                  </a:lnTo>
                  <a:lnTo>
                    <a:pt x="233680" y="128270"/>
                  </a:lnTo>
                  <a:lnTo>
                    <a:pt x="247650" y="134620"/>
                  </a:lnTo>
                  <a:lnTo>
                    <a:pt x="262890" y="140970"/>
                  </a:lnTo>
                  <a:lnTo>
                    <a:pt x="275590" y="144780"/>
                  </a:lnTo>
                  <a:lnTo>
                    <a:pt x="287020" y="147320"/>
                  </a:lnTo>
                  <a:lnTo>
                    <a:pt x="297180" y="148590"/>
                  </a:lnTo>
                  <a:lnTo>
                    <a:pt x="307340" y="149860"/>
                  </a:lnTo>
                  <a:lnTo>
                    <a:pt x="320040" y="151130"/>
                  </a:lnTo>
                  <a:lnTo>
                    <a:pt x="342900" y="151130"/>
                  </a:lnTo>
                  <a:lnTo>
                    <a:pt x="361950" y="152400"/>
                  </a:lnTo>
                  <a:lnTo>
                    <a:pt x="372110" y="151130"/>
                  </a:lnTo>
                  <a:lnTo>
                    <a:pt x="383540" y="148590"/>
                  </a:lnTo>
                  <a:lnTo>
                    <a:pt x="394970" y="146050"/>
                  </a:lnTo>
                  <a:lnTo>
                    <a:pt x="412750" y="138430"/>
                  </a:lnTo>
                  <a:lnTo>
                    <a:pt x="419100" y="134620"/>
                  </a:lnTo>
                  <a:lnTo>
                    <a:pt x="425450" y="130810"/>
                  </a:lnTo>
                  <a:lnTo>
                    <a:pt x="441960" y="121920"/>
                  </a:lnTo>
                  <a:lnTo>
                    <a:pt x="466090" y="110490"/>
                  </a:lnTo>
                  <a:lnTo>
                    <a:pt x="471170" y="104140"/>
                  </a:lnTo>
                  <a:lnTo>
                    <a:pt x="474980" y="97790"/>
                  </a:lnTo>
                  <a:lnTo>
                    <a:pt x="477520" y="90170"/>
                  </a:lnTo>
                  <a:lnTo>
                    <a:pt x="478790" y="82550"/>
                  </a:lnTo>
                  <a:lnTo>
                    <a:pt x="480060" y="74930"/>
                  </a:lnTo>
                  <a:lnTo>
                    <a:pt x="481330" y="67310"/>
                  </a:lnTo>
                  <a:lnTo>
                    <a:pt x="480060" y="58420"/>
                  </a:lnTo>
                  <a:lnTo>
                    <a:pt x="478790" y="50800"/>
                  </a:lnTo>
                  <a:lnTo>
                    <a:pt x="474980" y="41910"/>
                  </a:lnTo>
                  <a:lnTo>
                    <a:pt x="471170" y="35560"/>
                  </a:lnTo>
                  <a:lnTo>
                    <a:pt x="464820" y="29210"/>
                  </a:lnTo>
                  <a:lnTo>
                    <a:pt x="458470" y="24130"/>
                  </a:lnTo>
                  <a:lnTo>
                    <a:pt x="449580" y="20320"/>
                  </a:lnTo>
                  <a:lnTo>
                    <a:pt x="439420" y="17780"/>
                  </a:lnTo>
                  <a:lnTo>
                    <a:pt x="427990" y="16510"/>
                  </a:lnTo>
                  <a:lnTo>
                    <a:pt x="416560" y="16510"/>
                  </a:lnTo>
                  <a:lnTo>
                    <a:pt x="405130" y="17780"/>
                  </a:lnTo>
                  <a:lnTo>
                    <a:pt x="392430" y="20320"/>
                  </a:lnTo>
                  <a:lnTo>
                    <a:pt x="383540" y="25400"/>
                  </a:lnTo>
                  <a:lnTo>
                    <a:pt x="375920" y="30480"/>
                  </a:lnTo>
                  <a:lnTo>
                    <a:pt x="368300" y="36830"/>
                  </a:lnTo>
                  <a:lnTo>
                    <a:pt x="365760" y="43180"/>
                  </a:lnTo>
                  <a:lnTo>
                    <a:pt x="365760" y="48260"/>
                  </a:lnTo>
                  <a:lnTo>
                    <a:pt x="365760" y="53340"/>
                  </a:lnTo>
                  <a:lnTo>
                    <a:pt x="374650" y="87630"/>
                  </a:lnTo>
                  <a:lnTo>
                    <a:pt x="379730" y="99060"/>
                  </a:lnTo>
                  <a:lnTo>
                    <a:pt x="386080" y="110490"/>
                  </a:lnTo>
                  <a:lnTo>
                    <a:pt x="392430" y="119380"/>
                  </a:lnTo>
                  <a:lnTo>
                    <a:pt x="400050" y="129540"/>
                  </a:lnTo>
                  <a:lnTo>
                    <a:pt x="407670" y="138430"/>
                  </a:lnTo>
                  <a:lnTo>
                    <a:pt x="415290" y="147320"/>
                  </a:lnTo>
                  <a:lnTo>
                    <a:pt x="425450" y="154940"/>
                  </a:lnTo>
                  <a:lnTo>
                    <a:pt x="435610" y="161290"/>
                  </a:lnTo>
                  <a:lnTo>
                    <a:pt x="447040" y="166370"/>
                  </a:lnTo>
                  <a:lnTo>
                    <a:pt x="457200" y="172720"/>
                  </a:lnTo>
                  <a:lnTo>
                    <a:pt x="467360" y="180340"/>
                  </a:lnTo>
                  <a:lnTo>
                    <a:pt x="476250" y="187960"/>
                  </a:lnTo>
                  <a:lnTo>
                    <a:pt x="487680" y="194310"/>
                  </a:lnTo>
                  <a:lnTo>
                    <a:pt x="497840" y="200660"/>
                  </a:lnTo>
                  <a:lnTo>
                    <a:pt x="520700" y="210820"/>
                  </a:lnTo>
                  <a:lnTo>
                    <a:pt x="530860" y="214630"/>
                  </a:lnTo>
                  <a:lnTo>
                    <a:pt x="584200" y="228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6438900" y="2603500"/>
              <a:ext cx="254001" cy="166371"/>
            </a:xfrm>
            <a:custGeom>
              <a:avLst/>
              <a:gdLst/>
              <a:ahLst/>
              <a:cxnLst/>
              <a:rect l="0" t="0" r="0" b="0"/>
              <a:pathLst>
                <a:path w="254001" h="166371">
                  <a:moveTo>
                    <a:pt x="0" y="38100"/>
                  </a:moveTo>
                  <a:lnTo>
                    <a:pt x="6350" y="52070"/>
                  </a:lnTo>
                  <a:lnTo>
                    <a:pt x="10160" y="57150"/>
                  </a:lnTo>
                  <a:lnTo>
                    <a:pt x="13970" y="62230"/>
                  </a:lnTo>
                  <a:lnTo>
                    <a:pt x="17780" y="67310"/>
                  </a:lnTo>
                  <a:lnTo>
                    <a:pt x="21590" y="72390"/>
                  </a:lnTo>
                  <a:lnTo>
                    <a:pt x="25400" y="80010"/>
                  </a:lnTo>
                  <a:lnTo>
                    <a:pt x="30480" y="86360"/>
                  </a:lnTo>
                  <a:lnTo>
                    <a:pt x="35560" y="96520"/>
                  </a:lnTo>
                  <a:lnTo>
                    <a:pt x="49530" y="116840"/>
                  </a:lnTo>
                  <a:lnTo>
                    <a:pt x="57150" y="130810"/>
                  </a:lnTo>
                  <a:lnTo>
                    <a:pt x="64770" y="144780"/>
                  </a:lnTo>
                  <a:lnTo>
                    <a:pt x="72390" y="160020"/>
                  </a:lnTo>
                  <a:lnTo>
                    <a:pt x="78740" y="166370"/>
                  </a:lnTo>
                  <a:lnTo>
                    <a:pt x="81280" y="165100"/>
                  </a:lnTo>
                  <a:lnTo>
                    <a:pt x="83820" y="161290"/>
                  </a:lnTo>
                  <a:lnTo>
                    <a:pt x="83820" y="154940"/>
                  </a:lnTo>
                  <a:lnTo>
                    <a:pt x="82550" y="148590"/>
                  </a:lnTo>
                  <a:lnTo>
                    <a:pt x="81280" y="140970"/>
                  </a:lnTo>
                  <a:lnTo>
                    <a:pt x="78740" y="133350"/>
                  </a:lnTo>
                  <a:lnTo>
                    <a:pt x="78740" y="125730"/>
                  </a:lnTo>
                  <a:lnTo>
                    <a:pt x="77470" y="118110"/>
                  </a:lnTo>
                  <a:lnTo>
                    <a:pt x="77470" y="107950"/>
                  </a:lnTo>
                  <a:lnTo>
                    <a:pt x="76200" y="86360"/>
                  </a:lnTo>
                  <a:lnTo>
                    <a:pt x="78740" y="74930"/>
                  </a:lnTo>
                  <a:lnTo>
                    <a:pt x="83820" y="62230"/>
                  </a:lnTo>
                  <a:lnTo>
                    <a:pt x="90170" y="49530"/>
                  </a:lnTo>
                  <a:lnTo>
                    <a:pt x="96520" y="39370"/>
                  </a:lnTo>
                  <a:lnTo>
                    <a:pt x="104140" y="29210"/>
                  </a:lnTo>
                  <a:lnTo>
                    <a:pt x="111760" y="19050"/>
                  </a:lnTo>
                  <a:lnTo>
                    <a:pt x="119380" y="12700"/>
                  </a:lnTo>
                  <a:lnTo>
                    <a:pt x="128270" y="8890"/>
                  </a:lnTo>
                  <a:lnTo>
                    <a:pt x="135890" y="5080"/>
                  </a:lnTo>
                  <a:lnTo>
                    <a:pt x="144780" y="3810"/>
                  </a:lnTo>
                  <a:lnTo>
                    <a:pt x="152400" y="2540"/>
                  </a:lnTo>
                  <a:lnTo>
                    <a:pt x="161290" y="1270"/>
                  </a:lnTo>
                  <a:lnTo>
                    <a:pt x="171450" y="1270"/>
                  </a:lnTo>
                  <a:lnTo>
                    <a:pt x="193040" y="0"/>
                  </a:lnTo>
                  <a:lnTo>
                    <a:pt x="2540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6706870" y="2603500"/>
              <a:ext cx="568961" cy="492761"/>
            </a:xfrm>
            <a:custGeom>
              <a:avLst/>
              <a:gdLst/>
              <a:ahLst/>
              <a:cxnLst/>
              <a:rect l="0" t="0" r="0" b="0"/>
              <a:pathLst>
                <a:path w="568961" h="492761">
                  <a:moveTo>
                    <a:pt x="163830" y="25400"/>
                  </a:moveTo>
                  <a:lnTo>
                    <a:pt x="157480" y="11430"/>
                  </a:lnTo>
                  <a:lnTo>
                    <a:pt x="151130" y="7620"/>
                  </a:lnTo>
                  <a:lnTo>
                    <a:pt x="142240" y="5080"/>
                  </a:lnTo>
                  <a:lnTo>
                    <a:pt x="132080" y="3810"/>
                  </a:lnTo>
                  <a:lnTo>
                    <a:pt x="121920" y="2540"/>
                  </a:lnTo>
                  <a:lnTo>
                    <a:pt x="110490" y="1270"/>
                  </a:lnTo>
                  <a:lnTo>
                    <a:pt x="99060" y="1270"/>
                  </a:lnTo>
                  <a:lnTo>
                    <a:pt x="66040" y="0"/>
                  </a:lnTo>
                  <a:lnTo>
                    <a:pt x="48260" y="0"/>
                  </a:lnTo>
                  <a:lnTo>
                    <a:pt x="33020" y="1270"/>
                  </a:lnTo>
                  <a:lnTo>
                    <a:pt x="20320" y="3810"/>
                  </a:lnTo>
                  <a:lnTo>
                    <a:pt x="8890" y="6350"/>
                  </a:lnTo>
                  <a:lnTo>
                    <a:pt x="2540" y="12700"/>
                  </a:lnTo>
                  <a:lnTo>
                    <a:pt x="0" y="21590"/>
                  </a:lnTo>
                  <a:lnTo>
                    <a:pt x="0" y="31750"/>
                  </a:lnTo>
                  <a:lnTo>
                    <a:pt x="2540" y="39370"/>
                  </a:lnTo>
                  <a:lnTo>
                    <a:pt x="6350" y="45720"/>
                  </a:lnTo>
                  <a:lnTo>
                    <a:pt x="19050" y="57150"/>
                  </a:lnTo>
                  <a:lnTo>
                    <a:pt x="34290" y="67310"/>
                  </a:lnTo>
                  <a:lnTo>
                    <a:pt x="50800" y="76200"/>
                  </a:lnTo>
                  <a:lnTo>
                    <a:pt x="74930" y="88900"/>
                  </a:lnTo>
                  <a:lnTo>
                    <a:pt x="83820" y="92710"/>
                  </a:lnTo>
                  <a:lnTo>
                    <a:pt x="93980" y="96520"/>
                  </a:lnTo>
                  <a:lnTo>
                    <a:pt x="104140" y="97790"/>
                  </a:lnTo>
                  <a:lnTo>
                    <a:pt x="115570" y="99060"/>
                  </a:lnTo>
                  <a:lnTo>
                    <a:pt x="125730" y="100330"/>
                  </a:lnTo>
                  <a:lnTo>
                    <a:pt x="135890" y="100330"/>
                  </a:lnTo>
                  <a:lnTo>
                    <a:pt x="144780" y="100330"/>
                  </a:lnTo>
                  <a:lnTo>
                    <a:pt x="156210" y="99060"/>
                  </a:lnTo>
                  <a:lnTo>
                    <a:pt x="166370" y="97790"/>
                  </a:lnTo>
                  <a:lnTo>
                    <a:pt x="179070" y="95250"/>
                  </a:lnTo>
                  <a:lnTo>
                    <a:pt x="187960" y="90170"/>
                  </a:lnTo>
                  <a:lnTo>
                    <a:pt x="201930" y="77470"/>
                  </a:lnTo>
                  <a:lnTo>
                    <a:pt x="204470" y="68580"/>
                  </a:lnTo>
                  <a:lnTo>
                    <a:pt x="205740" y="58420"/>
                  </a:lnTo>
                  <a:lnTo>
                    <a:pt x="204470" y="46990"/>
                  </a:lnTo>
                  <a:lnTo>
                    <a:pt x="201930" y="38100"/>
                  </a:lnTo>
                  <a:lnTo>
                    <a:pt x="195580" y="25400"/>
                  </a:lnTo>
                  <a:lnTo>
                    <a:pt x="191770" y="25400"/>
                  </a:lnTo>
                  <a:lnTo>
                    <a:pt x="187960" y="29210"/>
                  </a:lnTo>
                  <a:lnTo>
                    <a:pt x="184150" y="36830"/>
                  </a:lnTo>
                  <a:lnTo>
                    <a:pt x="182880" y="44450"/>
                  </a:lnTo>
                  <a:lnTo>
                    <a:pt x="184150" y="52070"/>
                  </a:lnTo>
                  <a:lnTo>
                    <a:pt x="187960" y="72390"/>
                  </a:lnTo>
                  <a:lnTo>
                    <a:pt x="194310" y="105410"/>
                  </a:lnTo>
                  <a:lnTo>
                    <a:pt x="200660" y="125730"/>
                  </a:lnTo>
                  <a:lnTo>
                    <a:pt x="205740" y="147320"/>
                  </a:lnTo>
                  <a:lnTo>
                    <a:pt x="224790" y="207010"/>
                  </a:lnTo>
                  <a:lnTo>
                    <a:pt x="243840" y="265430"/>
                  </a:lnTo>
                  <a:lnTo>
                    <a:pt x="246380" y="278130"/>
                  </a:lnTo>
                  <a:lnTo>
                    <a:pt x="248920" y="290830"/>
                  </a:lnTo>
                  <a:lnTo>
                    <a:pt x="250190" y="304800"/>
                  </a:lnTo>
                  <a:lnTo>
                    <a:pt x="251460" y="316230"/>
                  </a:lnTo>
                  <a:lnTo>
                    <a:pt x="251460" y="326390"/>
                  </a:lnTo>
                  <a:lnTo>
                    <a:pt x="251460" y="336550"/>
                  </a:lnTo>
                  <a:lnTo>
                    <a:pt x="250190" y="345440"/>
                  </a:lnTo>
                  <a:lnTo>
                    <a:pt x="248920" y="354330"/>
                  </a:lnTo>
                  <a:lnTo>
                    <a:pt x="246380" y="363220"/>
                  </a:lnTo>
                  <a:lnTo>
                    <a:pt x="241300" y="372110"/>
                  </a:lnTo>
                  <a:lnTo>
                    <a:pt x="234950" y="381000"/>
                  </a:lnTo>
                  <a:lnTo>
                    <a:pt x="228600" y="388620"/>
                  </a:lnTo>
                  <a:lnTo>
                    <a:pt x="217170" y="402590"/>
                  </a:lnTo>
                  <a:lnTo>
                    <a:pt x="212090" y="407670"/>
                  </a:lnTo>
                  <a:lnTo>
                    <a:pt x="205740" y="411480"/>
                  </a:lnTo>
                  <a:lnTo>
                    <a:pt x="191770" y="415290"/>
                  </a:lnTo>
                  <a:lnTo>
                    <a:pt x="175260" y="421640"/>
                  </a:lnTo>
                  <a:lnTo>
                    <a:pt x="167640" y="425450"/>
                  </a:lnTo>
                  <a:lnTo>
                    <a:pt x="160020" y="425450"/>
                  </a:lnTo>
                  <a:lnTo>
                    <a:pt x="154940" y="425450"/>
                  </a:lnTo>
                  <a:lnTo>
                    <a:pt x="142240" y="420370"/>
                  </a:lnTo>
                  <a:lnTo>
                    <a:pt x="128270" y="414020"/>
                  </a:lnTo>
                  <a:lnTo>
                    <a:pt x="111760" y="408940"/>
                  </a:lnTo>
                  <a:lnTo>
                    <a:pt x="104140" y="408940"/>
                  </a:lnTo>
                  <a:lnTo>
                    <a:pt x="96520" y="405130"/>
                  </a:lnTo>
                  <a:lnTo>
                    <a:pt x="86360" y="393700"/>
                  </a:lnTo>
                  <a:lnTo>
                    <a:pt x="82550" y="386080"/>
                  </a:lnTo>
                  <a:lnTo>
                    <a:pt x="78740" y="370840"/>
                  </a:lnTo>
                  <a:lnTo>
                    <a:pt x="77470" y="360680"/>
                  </a:lnTo>
                  <a:lnTo>
                    <a:pt x="76200" y="347980"/>
                  </a:lnTo>
                  <a:lnTo>
                    <a:pt x="76200" y="332740"/>
                  </a:lnTo>
                  <a:lnTo>
                    <a:pt x="78740" y="322580"/>
                  </a:lnTo>
                  <a:lnTo>
                    <a:pt x="82550" y="313690"/>
                  </a:lnTo>
                  <a:lnTo>
                    <a:pt x="88900" y="306070"/>
                  </a:lnTo>
                  <a:lnTo>
                    <a:pt x="95250" y="297180"/>
                  </a:lnTo>
                  <a:lnTo>
                    <a:pt x="110490" y="275590"/>
                  </a:lnTo>
                  <a:lnTo>
                    <a:pt x="118110" y="267970"/>
                  </a:lnTo>
                  <a:lnTo>
                    <a:pt x="149860" y="240030"/>
                  </a:lnTo>
                  <a:lnTo>
                    <a:pt x="213360" y="179070"/>
                  </a:lnTo>
                  <a:lnTo>
                    <a:pt x="246380" y="146050"/>
                  </a:lnTo>
                  <a:lnTo>
                    <a:pt x="264160" y="129540"/>
                  </a:lnTo>
                  <a:lnTo>
                    <a:pt x="283210" y="113030"/>
                  </a:lnTo>
                  <a:lnTo>
                    <a:pt x="302260" y="96520"/>
                  </a:lnTo>
                  <a:lnTo>
                    <a:pt x="317500" y="82550"/>
                  </a:lnTo>
                  <a:lnTo>
                    <a:pt x="327660" y="71120"/>
                  </a:lnTo>
                  <a:lnTo>
                    <a:pt x="336550" y="59690"/>
                  </a:lnTo>
                  <a:lnTo>
                    <a:pt x="340360" y="54610"/>
                  </a:lnTo>
                  <a:lnTo>
                    <a:pt x="339090" y="52070"/>
                  </a:lnTo>
                  <a:lnTo>
                    <a:pt x="335280" y="50800"/>
                  </a:lnTo>
                  <a:lnTo>
                    <a:pt x="331470" y="53340"/>
                  </a:lnTo>
                  <a:lnTo>
                    <a:pt x="323850" y="64770"/>
                  </a:lnTo>
                  <a:lnTo>
                    <a:pt x="320040" y="78740"/>
                  </a:lnTo>
                  <a:lnTo>
                    <a:pt x="317500" y="92710"/>
                  </a:lnTo>
                  <a:lnTo>
                    <a:pt x="317500" y="104140"/>
                  </a:lnTo>
                  <a:lnTo>
                    <a:pt x="321310" y="109220"/>
                  </a:lnTo>
                  <a:lnTo>
                    <a:pt x="336550" y="118110"/>
                  </a:lnTo>
                  <a:lnTo>
                    <a:pt x="347980" y="120650"/>
                  </a:lnTo>
                  <a:lnTo>
                    <a:pt x="361950" y="123190"/>
                  </a:lnTo>
                  <a:lnTo>
                    <a:pt x="375920" y="124460"/>
                  </a:lnTo>
                  <a:lnTo>
                    <a:pt x="388620" y="123190"/>
                  </a:lnTo>
                  <a:lnTo>
                    <a:pt x="400050" y="121920"/>
                  </a:lnTo>
                  <a:lnTo>
                    <a:pt x="410210" y="119380"/>
                  </a:lnTo>
                  <a:lnTo>
                    <a:pt x="421640" y="118110"/>
                  </a:lnTo>
                  <a:lnTo>
                    <a:pt x="433070" y="116840"/>
                  </a:lnTo>
                  <a:lnTo>
                    <a:pt x="444500" y="115570"/>
                  </a:lnTo>
                  <a:lnTo>
                    <a:pt x="455930" y="114300"/>
                  </a:lnTo>
                  <a:lnTo>
                    <a:pt x="466090" y="111760"/>
                  </a:lnTo>
                  <a:lnTo>
                    <a:pt x="474980" y="107950"/>
                  </a:lnTo>
                  <a:lnTo>
                    <a:pt x="486410" y="101600"/>
                  </a:lnTo>
                  <a:lnTo>
                    <a:pt x="500380" y="92710"/>
                  </a:lnTo>
                  <a:lnTo>
                    <a:pt x="515620" y="83820"/>
                  </a:lnTo>
                  <a:lnTo>
                    <a:pt x="527050" y="73660"/>
                  </a:lnTo>
                  <a:lnTo>
                    <a:pt x="535940" y="64770"/>
                  </a:lnTo>
                  <a:lnTo>
                    <a:pt x="542290" y="55880"/>
                  </a:lnTo>
                  <a:lnTo>
                    <a:pt x="547370" y="45720"/>
                  </a:lnTo>
                  <a:lnTo>
                    <a:pt x="551180" y="34290"/>
                  </a:lnTo>
                  <a:lnTo>
                    <a:pt x="553720" y="22860"/>
                  </a:lnTo>
                  <a:lnTo>
                    <a:pt x="551180" y="15240"/>
                  </a:lnTo>
                  <a:lnTo>
                    <a:pt x="548640" y="10160"/>
                  </a:lnTo>
                  <a:lnTo>
                    <a:pt x="542290" y="6350"/>
                  </a:lnTo>
                  <a:lnTo>
                    <a:pt x="539750" y="11430"/>
                  </a:lnTo>
                  <a:lnTo>
                    <a:pt x="537210" y="21590"/>
                  </a:lnTo>
                  <a:lnTo>
                    <a:pt x="534670" y="35560"/>
                  </a:lnTo>
                  <a:lnTo>
                    <a:pt x="534670" y="48260"/>
                  </a:lnTo>
                  <a:lnTo>
                    <a:pt x="533400" y="58420"/>
                  </a:lnTo>
                  <a:lnTo>
                    <a:pt x="533400" y="68580"/>
                  </a:lnTo>
                  <a:lnTo>
                    <a:pt x="534670" y="80010"/>
                  </a:lnTo>
                  <a:lnTo>
                    <a:pt x="535940" y="91440"/>
                  </a:lnTo>
                  <a:lnTo>
                    <a:pt x="539750" y="102870"/>
                  </a:lnTo>
                  <a:lnTo>
                    <a:pt x="541020" y="116840"/>
                  </a:lnTo>
                  <a:lnTo>
                    <a:pt x="542290" y="132080"/>
                  </a:lnTo>
                  <a:lnTo>
                    <a:pt x="543560" y="147320"/>
                  </a:lnTo>
                  <a:lnTo>
                    <a:pt x="544830" y="165100"/>
                  </a:lnTo>
                  <a:lnTo>
                    <a:pt x="551180" y="209550"/>
                  </a:lnTo>
                  <a:lnTo>
                    <a:pt x="554990" y="229870"/>
                  </a:lnTo>
                  <a:lnTo>
                    <a:pt x="558800" y="248920"/>
                  </a:lnTo>
                  <a:lnTo>
                    <a:pt x="562610" y="267970"/>
                  </a:lnTo>
                  <a:lnTo>
                    <a:pt x="565150" y="284480"/>
                  </a:lnTo>
                  <a:lnTo>
                    <a:pt x="566420" y="299720"/>
                  </a:lnTo>
                  <a:lnTo>
                    <a:pt x="567690" y="313690"/>
                  </a:lnTo>
                  <a:lnTo>
                    <a:pt x="568960" y="327660"/>
                  </a:lnTo>
                  <a:lnTo>
                    <a:pt x="568960" y="354330"/>
                  </a:lnTo>
                  <a:lnTo>
                    <a:pt x="568960" y="365760"/>
                  </a:lnTo>
                  <a:lnTo>
                    <a:pt x="566420" y="377190"/>
                  </a:lnTo>
                  <a:lnTo>
                    <a:pt x="563880" y="386080"/>
                  </a:lnTo>
                  <a:lnTo>
                    <a:pt x="560070" y="400050"/>
                  </a:lnTo>
                  <a:lnTo>
                    <a:pt x="552450" y="434340"/>
                  </a:lnTo>
                  <a:lnTo>
                    <a:pt x="548640" y="445770"/>
                  </a:lnTo>
                  <a:lnTo>
                    <a:pt x="544830" y="454660"/>
                  </a:lnTo>
                  <a:lnTo>
                    <a:pt x="539750" y="459740"/>
                  </a:lnTo>
                  <a:lnTo>
                    <a:pt x="528320" y="468630"/>
                  </a:lnTo>
                  <a:lnTo>
                    <a:pt x="513080" y="477520"/>
                  </a:lnTo>
                  <a:lnTo>
                    <a:pt x="497840" y="486410"/>
                  </a:lnTo>
                  <a:lnTo>
                    <a:pt x="481330" y="491490"/>
                  </a:lnTo>
                  <a:lnTo>
                    <a:pt x="472440" y="492760"/>
                  </a:lnTo>
                  <a:lnTo>
                    <a:pt x="455930" y="490220"/>
                  </a:lnTo>
                  <a:lnTo>
                    <a:pt x="430530" y="469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7658100" y="2374900"/>
              <a:ext cx="38101" cy="190501"/>
            </a:xfrm>
            <a:custGeom>
              <a:avLst/>
              <a:gdLst/>
              <a:ahLst/>
              <a:cxnLst/>
              <a:rect l="0" t="0" r="0" b="0"/>
              <a:pathLst>
                <a:path w="38101" h="190501">
                  <a:moveTo>
                    <a:pt x="0" y="0"/>
                  </a:moveTo>
                  <a:lnTo>
                    <a:pt x="0" y="38100"/>
                  </a:lnTo>
                  <a:lnTo>
                    <a:pt x="1270" y="49530"/>
                  </a:lnTo>
                  <a:lnTo>
                    <a:pt x="3810" y="59690"/>
                  </a:lnTo>
                  <a:lnTo>
                    <a:pt x="6350" y="69850"/>
                  </a:lnTo>
                  <a:lnTo>
                    <a:pt x="38100" y="190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7658100" y="2667000"/>
              <a:ext cx="127001" cy="228601"/>
            </a:xfrm>
            <a:custGeom>
              <a:avLst/>
              <a:gdLst/>
              <a:ahLst/>
              <a:cxnLst/>
              <a:rect l="0" t="0" r="0" b="0"/>
              <a:pathLst>
                <a:path w="127001" h="228601">
                  <a:moveTo>
                    <a:pt x="127000" y="0"/>
                  </a:moveTo>
                  <a:lnTo>
                    <a:pt x="46990" y="0"/>
                  </a:lnTo>
                  <a:lnTo>
                    <a:pt x="30480" y="2540"/>
                  </a:lnTo>
                  <a:lnTo>
                    <a:pt x="16510" y="7620"/>
                  </a:lnTo>
                  <a:lnTo>
                    <a:pt x="7620" y="13970"/>
                  </a:lnTo>
                  <a:lnTo>
                    <a:pt x="2540" y="20320"/>
                  </a:lnTo>
                  <a:lnTo>
                    <a:pt x="0" y="27940"/>
                  </a:lnTo>
                  <a:lnTo>
                    <a:pt x="0" y="35560"/>
                  </a:lnTo>
                  <a:lnTo>
                    <a:pt x="1270" y="41910"/>
                  </a:lnTo>
                  <a:lnTo>
                    <a:pt x="3810" y="48260"/>
                  </a:lnTo>
                  <a:lnTo>
                    <a:pt x="6350" y="53340"/>
                  </a:lnTo>
                  <a:lnTo>
                    <a:pt x="7620" y="60960"/>
                  </a:lnTo>
                  <a:lnTo>
                    <a:pt x="6350" y="69850"/>
                  </a:lnTo>
                  <a:lnTo>
                    <a:pt x="3810" y="80010"/>
                  </a:lnTo>
                  <a:lnTo>
                    <a:pt x="2540" y="90170"/>
                  </a:lnTo>
                  <a:lnTo>
                    <a:pt x="1270" y="100330"/>
                  </a:lnTo>
                  <a:lnTo>
                    <a:pt x="1270" y="109220"/>
                  </a:lnTo>
                  <a:lnTo>
                    <a:pt x="3810" y="119380"/>
                  </a:lnTo>
                  <a:lnTo>
                    <a:pt x="7620" y="130810"/>
                  </a:lnTo>
                  <a:lnTo>
                    <a:pt x="13970" y="142240"/>
                  </a:lnTo>
                  <a:lnTo>
                    <a:pt x="20320" y="151130"/>
                  </a:lnTo>
                  <a:lnTo>
                    <a:pt x="27940" y="158750"/>
                  </a:lnTo>
                  <a:lnTo>
                    <a:pt x="35560" y="165100"/>
                  </a:lnTo>
                  <a:lnTo>
                    <a:pt x="43180" y="171450"/>
                  </a:lnTo>
                  <a:lnTo>
                    <a:pt x="59690" y="187960"/>
                  </a:lnTo>
                  <a:lnTo>
                    <a:pt x="68580" y="194310"/>
                  </a:lnTo>
                  <a:lnTo>
                    <a:pt x="76200" y="199390"/>
                  </a:lnTo>
                  <a:lnTo>
                    <a:pt x="114300" y="228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7721600" y="2971800"/>
              <a:ext cx="12701" cy="127001"/>
            </a:xfrm>
            <a:custGeom>
              <a:avLst/>
              <a:gdLst/>
              <a:ahLst/>
              <a:cxnLst/>
              <a:rect l="0" t="0" r="0" b="0"/>
              <a:pathLst>
                <a:path w="12701" h="127001">
                  <a:moveTo>
                    <a:pt x="0" y="0"/>
                  </a:moveTo>
                  <a:lnTo>
                    <a:pt x="0" y="73660"/>
                  </a:lnTo>
                  <a:lnTo>
                    <a:pt x="12700" y="127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8016240" y="2635250"/>
              <a:ext cx="480061" cy="416561"/>
            </a:xfrm>
            <a:custGeom>
              <a:avLst/>
              <a:gdLst/>
              <a:ahLst/>
              <a:cxnLst/>
              <a:rect l="0" t="0" r="0" b="0"/>
              <a:pathLst>
                <a:path w="480061" h="416561">
                  <a:moveTo>
                    <a:pt x="200660" y="31750"/>
                  </a:moveTo>
                  <a:lnTo>
                    <a:pt x="147320" y="13970"/>
                  </a:lnTo>
                  <a:lnTo>
                    <a:pt x="138430" y="10160"/>
                  </a:lnTo>
                  <a:lnTo>
                    <a:pt x="124460" y="1270"/>
                  </a:lnTo>
                  <a:lnTo>
                    <a:pt x="115570" y="0"/>
                  </a:lnTo>
                  <a:lnTo>
                    <a:pt x="106680" y="1270"/>
                  </a:lnTo>
                  <a:lnTo>
                    <a:pt x="95250" y="2540"/>
                  </a:lnTo>
                  <a:lnTo>
                    <a:pt x="85090" y="3810"/>
                  </a:lnTo>
                  <a:lnTo>
                    <a:pt x="76200" y="5080"/>
                  </a:lnTo>
                  <a:lnTo>
                    <a:pt x="66040" y="5080"/>
                  </a:lnTo>
                  <a:lnTo>
                    <a:pt x="55880" y="7620"/>
                  </a:lnTo>
                  <a:lnTo>
                    <a:pt x="45720" y="10160"/>
                  </a:lnTo>
                  <a:lnTo>
                    <a:pt x="33020" y="12700"/>
                  </a:lnTo>
                  <a:lnTo>
                    <a:pt x="22860" y="17780"/>
                  </a:lnTo>
                  <a:lnTo>
                    <a:pt x="12700" y="24130"/>
                  </a:lnTo>
                  <a:lnTo>
                    <a:pt x="3810" y="30480"/>
                  </a:lnTo>
                  <a:lnTo>
                    <a:pt x="0" y="38100"/>
                  </a:lnTo>
                  <a:lnTo>
                    <a:pt x="1270" y="45720"/>
                  </a:lnTo>
                  <a:lnTo>
                    <a:pt x="3810" y="53340"/>
                  </a:lnTo>
                  <a:lnTo>
                    <a:pt x="8890" y="60960"/>
                  </a:lnTo>
                  <a:lnTo>
                    <a:pt x="21590" y="72390"/>
                  </a:lnTo>
                  <a:lnTo>
                    <a:pt x="29210" y="74930"/>
                  </a:lnTo>
                  <a:lnTo>
                    <a:pt x="36830" y="77470"/>
                  </a:lnTo>
                  <a:lnTo>
                    <a:pt x="44450" y="80010"/>
                  </a:lnTo>
                  <a:lnTo>
                    <a:pt x="54610" y="80010"/>
                  </a:lnTo>
                  <a:lnTo>
                    <a:pt x="64770" y="81280"/>
                  </a:lnTo>
                  <a:lnTo>
                    <a:pt x="76200" y="81280"/>
                  </a:lnTo>
                  <a:lnTo>
                    <a:pt x="86360" y="83820"/>
                  </a:lnTo>
                  <a:lnTo>
                    <a:pt x="96520" y="86360"/>
                  </a:lnTo>
                  <a:lnTo>
                    <a:pt x="105410" y="88900"/>
                  </a:lnTo>
                  <a:lnTo>
                    <a:pt x="118110" y="90170"/>
                  </a:lnTo>
                  <a:lnTo>
                    <a:pt x="130810" y="88900"/>
                  </a:lnTo>
                  <a:lnTo>
                    <a:pt x="146050" y="86360"/>
                  </a:lnTo>
                  <a:lnTo>
                    <a:pt x="158750" y="85090"/>
                  </a:lnTo>
                  <a:lnTo>
                    <a:pt x="170180" y="83820"/>
                  </a:lnTo>
                  <a:lnTo>
                    <a:pt x="180340" y="83820"/>
                  </a:lnTo>
                  <a:lnTo>
                    <a:pt x="185420" y="80010"/>
                  </a:lnTo>
                  <a:lnTo>
                    <a:pt x="187960" y="76200"/>
                  </a:lnTo>
                  <a:lnTo>
                    <a:pt x="187960" y="69850"/>
                  </a:lnTo>
                  <a:lnTo>
                    <a:pt x="185420" y="67310"/>
                  </a:lnTo>
                  <a:lnTo>
                    <a:pt x="180340" y="66040"/>
                  </a:lnTo>
                  <a:lnTo>
                    <a:pt x="173990" y="67310"/>
                  </a:lnTo>
                  <a:lnTo>
                    <a:pt x="170180" y="71120"/>
                  </a:lnTo>
                  <a:lnTo>
                    <a:pt x="167640" y="76200"/>
                  </a:lnTo>
                  <a:lnTo>
                    <a:pt x="166370" y="82550"/>
                  </a:lnTo>
                  <a:lnTo>
                    <a:pt x="166370" y="90170"/>
                  </a:lnTo>
                  <a:lnTo>
                    <a:pt x="167640" y="97790"/>
                  </a:lnTo>
                  <a:lnTo>
                    <a:pt x="170180" y="105410"/>
                  </a:lnTo>
                  <a:lnTo>
                    <a:pt x="171450" y="113030"/>
                  </a:lnTo>
                  <a:lnTo>
                    <a:pt x="172720" y="120650"/>
                  </a:lnTo>
                  <a:lnTo>
                    <a:pt x="173990" y="129540"/>
                  </a:lnTo>
                  <a:lnTo>
                    <a:pt x="175260" y="140970"/>
                  </a:lnTo>
                  <a:lnTo>
                    <a:pt x="177800" y="153670"/>
                  </a:lnTo>
                  <a:lnTo>
                    <a:pt x="181610" y="167640"/>
                  </a:lnTo>
                  <a:lnTo>
                    <a:pt x="189230" y="207010"/>
                  </a:lnTo>
                  <a:lnTo>
                    <a:pt x="193040" y="228600"/>
                  </a:lnTo>
                  <a:lnTo>
                    <a:pt x="195580" y="247650"/>
                  </a:lnTo>
                  <a:lnTo>
                    <a:pt x="196850" y="264160"/>
                  </a:lnTo>
                  <a:lnTo>
                    <a:pt x="198120" y="280670"/>
                  </a:lnTo>
                  <a:lnTo>
                    <a:pt x="199390" y="293370"/>
                  </a:lnTo>
                  <a:lnTo>
                    <a:pt x="199390" y="314960"/>
                  </a:lnTo>
                  <a:lnTo>
                    <a:pt x="199390" y="326390"/>
                  </a:lnTo>
                  <a:lnTo>
                    <a:pt x="196850" y="339090"/>
                  </a:lnTo>
                  <a:lnTo>
                    <a:pt x="194310" y="350520"/>
                  </a:lnTo>
                  <a:lnTo>
                    <a:pt x="190500" y="359410"/>
                  </a:lnTo>
                  <a:lnTo>
                    <a:pt x="186690" y="368300"/>
                  </a:lnTo>
                  <a:lnTo>
                    <a:pt x="182880" y="374650"/>
                  </a:lnTo>
                  <a:lnTo>
                    <a:pt x="179070" y="381000"/>
                  </a:lnTo>
                  <a:lnTo>
                    <a:pt x="170180" y="397510"/>
                  </a:lnTo>
                  <a:lnTo>
                    <a:pt x="163830" y="403860"/>
                  </a:lnTo>
                  <a:lnTo>
                    <a:pt x="154940" y="408940"/>
                  </a:lnTo>
                  <a:lnTo>
                    <a:pt x="144780" y="415290"/>
                  </a:lnTo>
                  <a:lnTo>
                    <a:pt x="137160" y="416560"/>
                  </a:lnTo>
                  <a:lnTo>
                    <a:pt x="129540" y="416560"/>
                  </a:lnTo>
                  <a:lnTo>
                    <a:pt x="123190" y="415290"/>
                  </a:lnTo>
                  <a:lnTo>
                    <a:pt x="118110" y="410210"/>
                  </a:lnTo>
                  <a:lnTo>
                    <a:pt x="113030" y="402590"/>
                  </a:lnTo>
                  <a:lnTo>
                    <a:pt x="107950" y="393700"/>
                  </a:lnTo>
                  <a:lnTo>
                    <a:pt x="106680" y="382270"/>
                  </a:lnTo>
                  <a:lnTo>
                    <a:pt x="106680" y="372110"/>
                  </a:lnTo>
                  <a:lnTo>
                    <a:pt x="109220" y="359410"/>
                  </a:lnTo>
                  <a:lnTo>
                    <a:pt x="110490" y="350520"/>
                  </a:lnTo>
                  <a:lnTo>
                    <a:pt x="114300" y="342900"/>
                  </a:lnTo>
                  <a:lnTo>
                    <a:pt x="118110" y="336550"/>
                  </a:lnTo>
                  <a:lnTo>
                    <a:pt x="124460" y="330200"/>
                  </a:lnTo>
                  <a:lnTo>
                    <a:pt x="132080" y="322580"/>
                  </a:lnTo>
                  <a:lnTo>
                    <a:pt x="142240" y="313690"/>
                  </a:lnTo>
                  <a:lnTo>
                    <a:pt x="152400" y="306070"/>
                  </a:lnTo>
                  <a:lnTo>
                    <a:pt x="161290" y="298450"/>
                  </a:lnTo>
                  <a:lnTo>
                    <a:pt x="170180" y="289560"/>
                  </a:lnTo>
                  <a:lnTo>
                    <a:pt x="187960" y="275590"/>
                  </a:lnTo>
                  <a:lnTo>
                    <a:pt x="280670" y="203200"/>
                  </a:lnTo>
                  <a:lnTo>
                    <a:pt x="300990" y="189230"/>
                  </a:lnTo>
                  <a:lnTo>
                    <a:pt x="316230" y="177800"/>
                  </a:lnTo>
                  <a:lnTo>
                    <a:pt x="330200" y="168910"/>
                  </a:lnTo>
                  <a:lnTo>
                    <a:pt x="341630" y="161290"/>
                  </a:lnTo>
                  <a:lnTo>
                    <a:pt x="353060" y="153670"/>
                  </a:lnTo>
                  <a:lnTo>
                    <a:pt x="363220" y="144780"/>
                  </a:lnTo>
                  <a:lnTo>
                    <a:pt x="372110" y="137160"/>
                  </a:lnTo>
                  <a:lnTo>
                    <a:pt x="379730" y="127000"/>
                  </a:lnTo>
                  <a:lnTo>
                    <a:pt x="386080" y="116840"/>
                  </a:lnTo>
                  <a:lnTo>
                    <a:pt x="392430" y="105410"/>
                  </a:lnTo>
                  <a:lnTo>
                    <a:pt x="398780" y="96520"/>
                  </a:lnTo>
                  <a:lnTo>
                    <a:pt x="406400" y="88900"/>
                  </a:lnTo>
                  <a:lnTo>
                    <a:pt x="414020" y="82550"/>
                  </a:lnTo>
                  <a:lnTo>
                    <a:pt x="420370" y="74930"/>
                  </a:lnTo>
                  <a:lnTo>
                    <a:pt x="426720" y="68580"/>
                  </a:lnTo>
                  <a:lnTo>
                    <a:pt x="431800" y="59690"/>
                  </a:lnTo>
                  <a:lnTo>
                    <a:pt x="433070" y="53340"/>
                  </a:lnTo>
                  <a:lnTo>
                    <a:pt x="433070" y="48260"/>
                  </a:lnTo>
                  <a:lnTo>
                    <a:pt x="431800" y="41910"/>
                  </a:lnTo>
                  <a:lnTo>
                    <a:pt x="427990" y="36830"/>
                  </a:lnTo>
                  <a:lnTo>
                    <a:pt x="416560" y="27940"/>
                  </a:lnTo>
                  <a:lnTo>
                    <a:pt x="406400" y="19050"/>
                  </a:lnTo>
                  <a:lnTo>
                    <a:pt x="401320" y="15240"/>
                  </a:lnTo>
                  <a:lnTo>
                    <a:pt x="392430" y="13970"/>
                  </a:lnTo>
                  <a:lnTo>
                    <a:pt x="381000" y="13970"/>
                  </a:lnTo>
                  <a:lnTo>
                    <a:pt x="367030" y="15240"/>
                  </a:lnTo>
                  <a:lnTo>
                    <a:pt x="356870" y="17780"/>
                  </a:lnTo>
                  <a:lnTo>
                    <a:pt x="347980" y="21590"/>
                  </a:lnTo>
                  <a:lnTo>
                    <a:pt x="318770" y="36830"/>
                  </a:lnTo>
                  <a:lnTo>
                    <a:pt x="311150" y="41910"/>
                  </a:lnTo>
                  <a:lnTo>
                    <a:pt x="306070" y="48260"/>
                  </a:lnTo>
                  <a:lnTo>
                    <a:pt x="299720" y="55880"/>
                  </a:lnTo>
                  <a:lnTo>
                    <a:pt x="297180" y="66040"/>
                  </a:lnTo>
                  <a:lnTo>
                    <a:pt x="294640" y="78740"/>
                  </a:lnTo>
                  <a:lnTo>
                    <a:pt x="292100" y="92710"/>
                  </a:lnTo>
                  <a:lnTo>
                    <a:pt x="294640" y="104140"/>
                  </a:lnTo>
                  <a:lnTo>
                    <a:pt x="298450" y="115570"/>
                  </a:lnTo>
                  <a:lnTo>
                    <a:pt x="303530" y="125730"/>
                  </a:lnTo>
                  <a:lnTo>
                    <a:pt x="309880" y="135890"/>
                  </a:lnTo>
                  <a:lnTo>
                    <a:pt x="317500" y="144780"/>
                  </a:lnTo>
                  <a:lnTo>
                    <a:pt x="325120" y="153670"/>
                  </a:lnTo>
                  <a:lnTo>
                    <a:pt x="332740" y="162560"/>
                  </a:lnTo>
                  <a:lnTo>
                    <a:pt x="349250" y="179070"/>
                  </a:lnTo>
                  <a:lnTo>
                    <a:pt x="358140" y="186690"/>
                  </a:lnTo>
                  <a:lnTo>
                    <a:pt x="365760" y="193040"/>
                  </a:lnTo>
                  <a:lnTo>
                    <a:pt x="374650" y="198120"/>
                  </a:lnTo>
                  <a:lnTo>
                    <a:pt x="384810" y="203200"/>
                  </a:lnTo>
                  <a:lnTo>
                    <a:pt x="394970" y="208280"/>
                  </a:lnTo>
                  <a:lnTo>
                    <a:pt x="406400" y="213360"/>
                  </a:lnTo>
                  <a:lnTo>
                    <a:pt x="419100" y="217170"/>
                  </a:lnTo>
                  <a:lnTo>
                    <a:pt x="434340" y="222250"/>
                  </a:lnTo>
                  <a:lnTo>
                    <a:pt x="480060" y="2349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8686800" y="2425700"/>
              <a:ext cx="20321" cy="381001"/>
            </a:xfrm>
            <a:custGeom>
              <a:avLst/>
              <a:gdLst/>
              <a:ahLst/>
              <a:cxnLst/>
              <a:rect l="0" t="0" r="0" b="0"/>
              <a:pathLst>
                <a:path w="20321" h="381001">
                  <a:moveTo>
                    <a:pt x="12700" y="0"/>
                  </a:moveTo>
                  <a:lnTo>
                    <a:pt x="19050" y="13970"/>
                  </a:lnTo>
                  <a:lnTo>
                    <a:pt x="20320" y="20320"/>
                  </a:lnTo>
                  <a:lnTo>
                    <a:pt x="19050" y="27940"/>
                  </a:lnTo>
                  <a:lnTo>
                    <a:pt x="16510" y="35560"/>
                  </a:lnTo>
                  <a:lnTo>
                    <a:pt x="15240" y="63500"/>
                  </a:lnTo>
                  <a:lnTo>
                    <a:pt x="12700" y="220980"/>
                  </a:lnTo>
                  <a:lnTo>
                    <a:pt x="12700" y="298450"/>
                  </a:lnTo>
                  <a:lnTo>
                    <a:pt x="11430" y="313690"/>
                  </a:lnTo>
                  <a:lnTo>
                    <a:pt x="0" y="381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8559800" y="2603500"/>
              <a:ext cx="393701" cy="12701"/>
            </a:xfrm>
            <a:custGeom>
              <a:avLst/>
              <a:gdLst/>
              <a:ahLst/>
              <a:cxnLst/>
              <a:rect l="0" t="0" r="0" b="0"/>
              <a:pathLst>
                <a:path w="393701" h="12701">
                  <a:moveTo>
                    <a:pt x="0" y="0"/>
                  </a:moveTo>
                  <a:lnTo>
                    <a:pt x="288290" y="0"/>
                  </a:lnTo>
                  <a:lnTo>
                    <a:pt x="314960" y="1270"/>
                  </a:lnTo>
                  <a:lnTo>
                    <a:pt x="336550" y="3810"/>
                  </a:lnTo>
                  <a:lnTo>
                    <a:pt x="393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2070100" y="3009900"/>
              <a:ext cx="533401" cy="317501"/>
            </a:xfrm>
            <a:custGeom>
              <a:avLst/>
              <a:gdLst/>
              <a:ahLst/>
              <a:cxnLst/>
              <a:rect l="0" t="0" r="0" b="0"/>
              <a:pathLst>
                <a:path w="533401" h="317501">
                  <a:moveTo>
                    <a:pt x="0" y="0"/>
                  </a:moveTo>
                  <a:lnTo>
                    <a:pt x="13970" y="6350"/>
                  </a:lnTo>
                  <a:lnTo>
                    <a:pt x="21590" y="10160"/>
                  </a:lnTo>
                  <a:lnTo>
                    <a:pt x="31750" y="13970"/>
                  </a:lnTo>
                  <a:lnTo>
                    <a:pt x="41910" y="17780"/>
                  </a:lnTo>
                  <a:lnTo>
                    <a:pt x="50800" y="22860"/>
                  </a:lnTo>
                  <a:lnTo>
                    <a:pt x="57150" y="29210"/>
                  </a:lnTo>
                  <a:lnTo>
                    <a:pt x="63500" y="36830"/>
                  </a:lnTo>
                  <a:lnTo>
                    <a:pt x="68580" y="43180"/>
                  </a:lnTo>
                  <a:lnTo>
                    <a:pt x="71120" y="48260"/>
                  </a:lnTo>
                  <a:lnTo>
                    <a:pt x="72390" y="53340"/>
                  </a:lnTo>
                  <a:lnTo>
                    <a:pt x="74930" y="62230"/>
                  </a:lnTo>
                  <a:lnTo>
                    <a:pt x="81280" y="87630"/>
                  </a:lnTo>
                  <a:lnTo>
                    <a:pt x="83820" y="100330"/>
                  </a:lnTo>
                  <a:lnTo>
                    <a:pt x="86360" y="113030"/>
                  </a:lnTo>
                  <a:lnTo>
                    <a:pt x="86360" y="127000"/>
                  </a:lnTo>
                  <a:lnTo>
                    <a:pt x="86360" y="138430"/>
                  </a:lnTo>
                  <a:lnTo>
                    <a:pt x="83820" y="148590"/>
                  </a:lnTo>
                  <a:lnTo>
                    <a:pt x="81280" y="158750"/>
                  </a:lnTo>
                  <a:lnTo>
                    <a:pt x="80010" y="167640"/>
                  </a:lnTo>
                  <a:lnTo>
                    <a:pt x="78740" y="176530"/>
                  </a:lnTo>
                  <a:lnTo>
                    <a:pt x="77470" y="185420"/>
                  </a:lnTo>
                  <a:lnTo>
                    <a:pt x="76200" y="194310"/>
                  </a:lnTo>
                  <a:lnTo>
                    <a:pt x="73660" y="203200"/>
                  </a:lnTo>
                  <a:lnTo>
                    <a:pt x="69850" y="210820"/>
                  </a:lnTo>
                  <a:lnTo>
                    <a:pt x="66040" y="218440"/>
                  </a:lnTo>
                  <a:lnTo>
                    <a:pt x="62230" y="224790"/>
                  </a:lnTo>
                  <a:lnTo>
                    <a:pt x="58420" y="229870"/>
                  </a:lnTo>
                  <a:lnTo>
                    <a:pt x="54610" y="231140"/>
                  </a:lnTo>
                  <a:lnTo>
                    <a:pt x="50800" y="228600"/>
                  </a:lnTo>
                  <a:lnTo>
                    <a:pt x="46990" y="224790"/>
                  </a:lnTo>
                  <a:lnTo>
                    <a:pt x="44450" y="218440"/>
                  </a:lnTo>
                  <a:lnTo>
                    <a:pt x="45720" y="212090"/>
                  </a:lnTo>
                  <a:lnTo>
                    <a:pt x="46990" y="204470"/>
                  </a:lnTo>
                  <a:lnTo>
                    <a:pt x="49530" y="198120"/>
                  </a:lnTo>
                  <a:lnTo>
                    <a:pt x="53340" y="193040"/>
                  </a:lnTo>
                  <a:lnTo>
                    <a:pt x="55880" y="187960"/>
                  </a:lnTo>
                  <a:lnTo>
                    <a:pt x="59690" y="180340"/>
                  </a:lnTo>
                  <a:lnTo>
                    <a:pt x="64770" y="171450"/>
                  </a:lnTo>
                  <a:lnTo>
                    <a:pt x="68580" y="160020"/>
                  </a:lnTo>
                  <a:lnTo>
                    <a:pt x="73660" y="151130"/>
                  </a:lnTo>
                  <a:lnTo>
                    <a:pt x="80010" y="140970"/>
                  </a:lnTo>
                  <a:lnTo>
                    <a:pt x="87630" y="132080"/>
                  </a:lnTo>
                  <a:lnTo>
                    <a:pt x="95250" y="120650"/>
                  </a:lnTo>
                  <a:lnTo>
                    <a:pt x="102870" y="106680"/>
                  </a:lnTo>
                  <a:lnTo>
                    <a:pt x="110490" y="92710"/>
                  </a:lnTo>
                  <a:lnTo>
                    <a:pt x="120650" y="80010"/>
                  </a:lnTo>
                  <a:lnTo>
                    <a:pt x="130810" y="68580"/>
                  </a:lnTo>
                  <a:lnTo>
                    <a:pt x="152400" y="49530"/>
                  </a:lnTo>
                  <a:lnTo>
                    <a:pt x="185420" y="16510"/>
                  </a:lnTo>
                  <a:lnTo>
                    <a:pt x="191770" y="11430"/>
                  </a:lnTo>
                  <a:lnTo>
                    <a:pt x="199390" y="8890"/>
                  </a:lnTo>
                  <a:lnTo>
                    <a:pt x="209550" y="8890"/>
                  </a:lnTo>
                  <a:lnTo>
                    <a:pt x="219710" y="10160"/>
                  </a:lnTo>
                  <a:lnTo>
                    <a:pt x="229870" y="13970"/>
                  </a:lnTo>
                  <a:lnTo>
                    <a:pt x="238760" y="19050"/>
                  </a:lnTo>
                  <a:lnTo>
                    <a:pt x="248920" y="25400"/>
                  </a:lnTo>
                  <a:lnTo>
                    <a:pt x="256540" y="33020"/>
                  </a:lnTo>
                  <a:lnTo>
                    <a:pt x="262890" y="39370"/>
                  </a:lnTo>
                  <a:lnTo>
                    <a:pt x="267970" y="48260"/>
                  </a:lnTo>
                  <a:lnTo>
                    <a:pt x="271780" y="55880"/>
                  </a:lnTo>
                  <a:lnTo>
                    <a:pt x="274320" y="63500"/>
                  </a:lnTo>
                  <a:lnTo>
                    <a:pt x="275590" y="72390"/>
                  </a:lnTo>
                  <a:lnTo>
                    <a:pt x="275590" y="81280"/>
                  </a:lnTo>
                  <a:lnTo>
                    <a:pt x="274320" y="88900"/>
                  </a:lnTo>
                  <a:lnTo>
                    <a:pt x="271780" y="97790"/>
                  </a:lnTo>
                  <a:lnTo>
                    <a:pt x="261620" y="129540"/>
                  </a:lnTo>
                  <a:lnTo>
                    <a:pt x="248920" y="166370"/>
                  </a:lnTo>
                  <a:lnTo>
                    <a:pt x="250190" y="172720"/>
                  </a:lnTo>
                  <a:lnTo>
                    <a:pt x="252730" y="175260"/>
                  </a:lnTo>
                  <a:lnTo>
                    <a:pt x="257810" y="176530"/>
                  </a:lnTo>
                  <a:lnTo>
                    <a:pt x="262890" y="172720"/>
                  </a:lnTo>
                  <a:lnTo>
                    <a:pt x="270510" y="166370"/>
                  </a:lnTo>
                  <a:lnTo>
                    <a:pt x="276860" y="157480"/>
                  </a:lnTo>
                  <a:lnTo>
                    <a:pt x="283210" y="148590"/>
                  </a:lnTo>
                  <a:lnTo>
                    <a:pt x="289560" y="139700"/>
                  </a:lnTo>
                  <a:lnTo>
                    <a:pt x="294640" y="130810"/>
                  </a:lnTo>
                  <a:lnTo>
                    <a:pt x="304800" y="121920"/>
                  </a:lnTo>
                  <a:lnTo>
                    <a:pt x="318770" y="110490"/>
                  </a:lnTo>
                  <a:lnTo>
                    <a:pt x="335280" y="99060"/>
                  </a:lnTo>
                  <a:lnTo>
                    <a:pt x="349250" y="90170"/>
                  </a:lnTo>
                  <a:lnTo>
                    <a:pt x="360680" y="82550"/>
                  </a:lnTo>
                  <a:lnTo>
                    <a:pt x="372110" y="76200"/>
                  </a:lnTo>
                  <a:lnTo>
                    <a:pt x="382270" y="71120"/>
                  </a:lnTo>
                  <a:lnTo>
                    <a:pt x="401320" y="60960"/>
                  </a:lnTo>
                  <a:lnTo>
                    <a:pt x="410210" y="57150"/>
                  </a:lnTo>
                  <a:lnTo>
                    <a:pt x="419100" y="54610"/>
                  </a:lnTo>
                  <a:lnTo>
                    <a:pt x="426720" y="53340"/>
                  </a:lnTo>
                  <a:lnTo>
                    <a:pt x="435610" y="50800"/>
                  </a:lnTo>
                  <a:lnTo>
                    <a:pt x="444500" y="48260"/>
                  </a:lnTo>
                  <a:lnTo>
                    <a:pt x="453390" y="44450"/>
                  </a:lnTo>
                  <a:lnTo>
                    <a:pt x="459740" y="44450"/>
                  </a:lnTo>
                  <a:lnTo>
                    <a:pt x="466090" y="44450"/>
                  </a:lnTo>
                  <a:lnTo>
                    <a:pt x="471170" y="46990"/>
                  </a:lnTo>
                  <a:lnTo>
                    <a:pt x="485140" y="57150"/>
                  </a:lnTo>
                  <a:lnTo>
                    <a:pt x="492760" y="63500"/>
                  </a:lnTo>
                  <a:lnTo>
                    <a:pt x="499110" y="69850"/>
                  </a:lnTo>
                  <a:lnTo>
                    <a:pt x="505460" y="77470"/>
                  </a:lnTo>
                  <a:lnTo>
                    <a:pt x="510540" y="86360"/>
                  </a:lnTo>
                  <a:lnTo>
                    <a:pt x="515620" y="93980"/>
                  </a:lnTo>
                  <a:lnTo>
                    <a:pt x="519430" y="101600"/>
                  </a:lnTo>
                  <a:lnTo>
                    <a:pt x="524510" y="110490"/>
                  </a:lnTo>
                  <a:lnTo>
                    <a:pt x="527050" y="123190"/>
                  </a:lnTo>
                  <a:lnTo>
                    <a:pt x="529590" y="138430"/>
                  </a:lnTo>
                  <a:lnTo>
                    <a:pt x="530860" y="156210"/>
                  </a:lnTo>
                  <a:lnTo>
                    <a:pt x="532130" y="171450"/>
                  </a:lnTo>
                  <a:lnTo>
                    <a:pt x="532130" y="200660"/>
                  </a:lnTo>
                  <a:lnTo>
                    <a:pt x="533400" y="233680"/>
                  </a:lnTo>
                  <a:lnTo>
                    <a:pt x="533400" y="317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2702560" y="3136900"/>
              <a:ext cx="243841" cy="228601"/>
            </a:xfrm>
            <a:custGeom>
              <a:avLst/>
              <a:gdLst/>
              <a:ahLst/>
              <a:cxnLst/>
              <a:rect l="0" t="0" r="0" b="0"/>
              <a:pathLst>
                <a:path w="243841" h="228601">
                  <a:moveTo>
                    <a:pt x="142240" y="0"/>
                  </a:moveTo>
                  <a:lnTo>
                    <a:pt x="128270" y="0"/>
                  </a:lnTo>
                  <a:lnTo>
                    <a:pt x="120650" y="1270"/>
                  </a:lnTo>
                  <a:lnTo>
                    <a:pt x="110490" y="3810"/>
                  </a:lnTo>
                  <a:lnTo>
                    <a:pt x="100330" y="6350"/>
                  </a:lnTo>
                  <a:lnTo>
                    <a:pt x="90170" y="10160"/>
                  </a:lnTo>
                  <a:lnTo>
                    <a:pt x="81280" y="13970"/>
                  </a:lnTo>
                  <a:lnTo>
                    <a:pt x="71120" y="17780"/>
                  </a:lnTo>
                  <a:lnTo>
                    <a:pt x="62230" y="22860"/>
                  </a:lnTo>
                  <a:lnTo>
                    <a:pt x="53340" y="29210"/>
                  </a:lnTo>
                  <a:lnTo>
                    <a:pt x="45720" y="36830"/>
                  </a:lnTo>
                  <a:lnTo>
                    <a:pt x="38100" y="43180"/>
                  </a:lnTo>
                  <a:lnTo>
                    <a:pt x="31750" y="48260"/>
                  </a:lnTo>
                  <a:lnTo>
                    <a:pt x="26670" y="53340"/>
                  </a:lnTo>
                  <a:lnTo>
                    <a:pt x="20320" y="60960"/>
                  </a:lnTo>
                  <a:lnTo>
                    <a:pt x="12700" y="69850"/>
                  </a:lnTo>
                  <a:lnTo>
                    <a:pt x="5080" y="81280"/>
                  </a:lnTo>
                  <a:lnTo>
                    <a:pt x="1270" y="88900"/>
                  </a:lnTo>
                  <a:lnTo>
                    <a:pt x="0" y="96520"/>
                  </a:lnTo>
                  <a:lnTo>
                    <a:pt x="1270" y="101600"/>
                  </a:lnTo>
                  <a:lnTo>
                    <a:pt x="3810" y="106680"/>
                  </a:lnTo>
                  <a:lnTo>
                    <a:pt x="8890" y="109220"/>
                  </a:lnTo>
                  <a:lnTo>
                    <a:pt x="15240" y="110490"/>
                  </a:lnTo>
                  <a:lnTo>
                    <a:pt x="24130" y="111760"/>
                  </a:lnTo>
                  <a:lnTo>
                    <a:pt x="34290" y="113030"/>
                  </a:lnTo>
                  <a:lnTo>
                    <a:pt x="54610" y="113030"/>
                  </a:lnTo>
                  <a:lnTo>
                    <a:pt x="82550" y="114300"/>
                  </a:lnTo>
                  <a:lnTo>
                    <a:pt x="99060" y="114300"/>
                  </a:lnTo>
                  <a:lnTo>
                    <a:pt x="107950" y="113030"/>
                  </a:lnTo>
                  <a:lnTo>
                    <a:pt x="116840" y="110490"/>
                  </a:lnTo>
                  <a:lnTo>
                    <a:pt x="125730" y="107950"/>
                  </a:lnTo>
                  <a:lnTo>
                    <a:pt x="133350" y="104140"/>
                  </a:lnTo>
                  <a:lnTo>
                    <a:pt x="142240" y="100330"/>
                  </a:lnTo>
                  <a:lnTo>
                    <a:pt x="151130" y="96520"/>
                  </a:lnTo>
                  <a:lnTo>
                    <a:pt x="157480" y="91440"/>
                  </a:lnTo>
                  <a:lnTo>
                    <a:pt x="163830" y="85090"/>
                  </a:lnTo>
                  <a:lnTo>
                    <a:pt x="168910" y="77470"/>
                  </a:lnTo>
                  <a:lnTo>
                    <a:pt x="173990" y="71120"/>
                  </a:lnTo>
                  <a:lnTo>
                    <a:pt x="179070" y="66040"/>
                  </a:lnTo>
                  <a:lnTo>
                    <a:pt x="184150" y="60960"/>
                  </a:lnTo>
                  <a:lnTo>
                    <a:pt x="186690" y="62230"/>
                  </a:lnTo>
                  <a:lnTo>
                    <a:pt x="189230" y="66040"/>
                  </a:lnTo>
                  <a:lnTo>
                    <a:pt x="190500" y="73660"/>
                  </a:lnTo>
                  <a:lnTo>
                    <a:pt x="189230" y="85090"/>
                  </a:lnTo>
                  <a:lnTo>
                    <a:pt x="187960" y="97790"/>
                  </a:lnTo>
                  <a:lnTo>
                    <a:pt x="185420" y="111760"/>
                  </a:lnTo>
                  <a:lnTo>
                    <a:pt x="185420" y="125730"/>
                  </a:lnTo>
                  <a:lnTo>
                    <a:pt x="186690" y="138430"/>
                  </a:lnTo>
                  <a:lnTo>
                    <a:pt x="189230" y="151130"/>
                  </a:lnTo>
                  <a:lnTo>
                    <a:pt x="190500" y="162560"/>
                  </a:lnTo>
                  <a:lnTo>
                    <a:pt x="190500" y="173990"/>
                  </a:lnTo>
                  <a:lnTo>
                    <a:pt x="191770" y="182880"/>
                  </a:lnTo>
                  <a:lnTo>
                    <a:pt x="196850" y="193040"/>
                  </a:lnTo>
                  <a:lnTo>
                    <a:pt x="203200" y="201930"/>
                  </a:lnTo>
                  <a:lnTo>
                    <a:pt x="243840" y="228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2993390" y="3169920"/>
              <a:ext cx="213361" cy="119381"/>
            </a:xfrm>
            <a:custGeom>
              <a:avLst/>
              <a:gdLst/>
              <a:ahLst/>
              <a:cxnLst/>
              <a:rect l="0" t="0" r="0" b="0"/>
              <a:pathLst>
                <a:path w="213361" h="119381">
                  <a:moveTo>
                    <a:pt x="194310" y="119380"/>
                  </a:moveTo>
                  <a:lnTo>
                    <a:pt x="200660" y="99060"/>
                  </a:lnTo>
                  <a:lnTo>
                    <a:pt x="204470" y="90170"/>
                  </a:lnTo>
                  <a:lnTo>
                    <a:pt x="208280" y="81280"/>
                  </a:lnTo>
                  <a:lnTo>
                    <a:pt x="212090" y="73660"/>
                  </a:lnTo>
                  <a:lnTo>
                    <a:pt x="213360" y="64770"/>
                  </a:lnTo>
                  <a:lnTo>
                    <a:pt x="212090" y="55880"/>
                  </a:lnTo>
                  <a:lnTo>
                    <a:pt x="210820" y="46990"/>
                  </a:lnTo>
                  <a:lnTo>
                    <a:pt x="208280" y="40640"/>
                  </a:lnTo>
                  <a:lnTo>
                    <a:pt x="204470" y="34290"/>
                  </a:lnTo>
                  <a:lnTo>
                    <a:pt x="201930" y="29210"/>
                  </a:lnTo>
                  <a:lnTo>
                    <a:pt x="194310" y="24130"/>
                  </a:lnTo>
                  <a:lnTo>
                    <a:pt x="186690" y="19050"/>
                  </a:lnTo>
                  <a:lnTo>
                    <a:pt x="166370" y="10160"/>
                  </a:lnTo>
                  <a:lnTo>
                    <a:pt x="148590" y="1270"/>
                  </a:lnTo>
                  <a:lnTo>
                    <a:pt x="138430" y="0"/>
                  </a:lnTo>
                  <a:lnTo>
                    <a:pt x="127000" y="0"/>
                  </a:lnTo>
                  <a:lnTo>
                    <a:pt x="115570" y="1270"/>
                  </a:lnTo>
                  <a:lnTo>
                    <a:pt x="105410" y="2540"/>
                  </a:lnTo>
                  <a:lnTo>
                    <a:pt x="95250" y="3810"/>
                  </a:lnTo>
                  <a:lnTo>
                    <a:pt x="86360" y="3810"/>
                  </a:lnTo>
                  <a:lnTo>
                    <a:pt x="77470" y="6350"/>
                  </a:lnTo>
                  <a:lnTo>
                    <a:pt x="68580" y="8890"/>
                  </a:lnTo>
                  <a:lnTo>
                    <a:pt x="59690" y="11430"/>
                  </a:lnTo>
                  <a:lnTo>
                    <a:pt x="50800" y="13970"/>
                  </a:lnTo>
                  <a:lnTo>
                    <a:pt x="41910" y="15240"/>
                  </a:lnTo>
                  <a:lnTo>
                    <a:pt x="33020" y="16510"/>
                  </a:lnTo>
                  <a:lnTo>
                    <a:pt x="26670" y="19050"/>
                  </a:lnTo>
                  <a:lnTo>
                    <a:pt x="20320" y="24130"/>
                  </a:lnTo>
                  <a:lnTo>
                    <a:pt x="15240" y="30480"/>
                  </a:lnTo>
                  <a:lnTo>
                    <a:pt x="10160" y="39370"/>
                  </a:lnTo>
                  <a:lnTo>
                    <a:pt x="5080" y="49530"/>
                  </a:lnTo>
                  <a:lnTo>
                    <a:pt x="0" y="59690"/>
                  </a:lnTo>
                  <a:lnTo>
                    <a:pt x="0" y="69850"/>
                  </a:lnTo>
                  <a:lnTo>
                    <a:pt x="2540" y="78740"/>
                  </a:lnTo>
                  <a:lnTo>
                    <a:pt x="7620" y="88900"/>
                  </a:lnTo>
                  <a:lnTo>
                    <a:pt x="12700" y="96520"/>
                  </a:lnTo>
                  <a:lnTo>
                    <a:pt x="20320" y="102870"/>
                  </a:lnTo>
                  <a:lnTo>
                    <a:pt x="26670" y="107950"/>
                  </a:lnTo>
                  <a:lnTo>
                    <a:pt x="36830" y="111760"/>
                  </a:lnTo>
                  <a:lnTo>
                    <a:pt x="46990" y="114300"/>
                  </a:lnTo>
                  <a:lnTo>
                    <a:pt x="58420" y="115570"/>
                  </a:lnTo>
                  <a:lnTo>
                    <a:pt x="68580" y="116840"/>
                  </a:lnTo>
                  <a:lnTo>
                    <a:pt x="77470" y="118110"/>
                  </a:lnTo>
                  <a:lnTo>
                    <a:pt x="86360" y="118110"/>
                  </a:lnTo>
                  <a:lnTo>
                    <a:pt x="99060" y="116840"/>
                  </a:lnTo>
                  <a:lnTo>
                    <a:pt x="168910" y="1066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3167380" y="2908300"/>
              <a:ext cx="33021" cy="469901"/>
            </a:xfrm>
            <a:custGeom>
              <a:avLst/>
              <a:gdLst/>
              <a:ahLst/>
              <a:cxnLst/>
              <a:rect l="0" t="0" r="0" b="0"/>
              <a:pathLst>
                <a:path w="33021" h="469901">
                  <a:moveTo>
                    <a:pt x="7620" y="0"/>
                  </a:moveTo>
                  <a:lnTo>
                    <a:pt x="7620" y="20320"/>
                  </a:lnTo>
                  <a:lnTo>
                    <a:pt x="6350" y="38100"/>
                  </a:lnTo>
                  <a:lnTo>
                    <a:pt x="1270" y="86360"/>
                  </a:lnTo>
                  <a:lnTo>
                    <a:pt x="0" y="119380"/>
                  </a:lnTo>
                  <a:lnTo>
                    <a:pt x="1270" y="157480"/>
                  </a:lnTo>
                  <a:lnTo>
                    <a:pt x="3810" y="198120"/>
                  </a:lnTo>
                  <a:lnTo>
                    <a:pt x="6350" y="236220"/>
                  </a:lnTo>
                  <a:lnTo>
                    <a:pt x="12700" y="309880"/>
                  </a:lnTo>
                  <a:lnTo>
                    <a:pt x="33020" y="469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3568700" y="3150870"/>
              <a:ext cx="317501" cy="240031"/>
            </a:xfrm>
            <a:custGeom>
              <a:avLst/>
              <a:gdLst/>
              <a:ahLst/>
              <a:cxnLst/>
              <a:rect l="0" t="0" r="0" b="0"/>
              <a:pathLst>
                <a:path w="317501" h="240031">
                  <a:moveTo>
                    <a:pt x="0" y="214630"/>
                  </a:moveTo>
                  <a:lnTo>
                    <a:pt x="13970" y="200660"/>
                  </a:lnTo>
                  <a:lnTo>
                    <a:pt x="21590" y="194310"/>
                  </a:lnTo>
                  <a:lnTo>
                    <a:pt x="31750" y="186690"/>
                  </a:lnTo>
                  <a:lnTo>
                    <a:pt x="41910" y="179070"/>
                  </a:lnTo>
                  <a:lnTo>
                    <a:pt x="52070" y="172720"/>
                  </a:lnTo>
                  <a:lnTo>
                    <a:pt x="60960" y="166370"/>
                  </a:lnTo>
                  <a:lnTo>
                    <a:pt x="71120" y="161290"/>
                  </a:lnTo>
                  <a:lnTo>
                    <a:pt x="83820" y="154940"/>
                  </a:lnTo>
                  <a:lnTo>
                    <a:pt x="99060" y="148590"/>
                  </a:lnTo>
                  <a:lnTo>
                    <a:pt x="116840" y="140970"/>
                  </a:lnTo>
                  <a:lnTo>
                    <a:pt x="133350" y="133350"/>
                  </a:lnTo>
                  <a:lnTo>
                    <a:pt x="148590" y="124460"/>
                  </a:lnTo>
                  <a:lnTo>
                    <a:pt x="162560" y="116840"/>
                  </a:lnTo>
                  <a:lnTo>
                    <a:pt x="172720" y="107950"/>
                  </a:lnTo>
                  <a:lnTo>
                    <a:pt x="181610" y="100330"/>
                  </a:lnTo>
                  <a:lnTo>
                    <a:pt x="189230" y="91440"/>
                  </a:lnTo>
                  <a:lnTo>
                    <a:pt x="193040" y="83820"/>
                  </a:lnTo>
                  <a:lnTo>
                    <a:pt x="196850" y="74930"/>
                  </a:lnTo>
                  <a:lnTo>
                    <a:pt x="199390" y="66040"/>
                  </a:lnTo>
                  <a:lnTo>
                    <a:pt x="200660" y="57150"/>
                  </a:lnTo>
                  <a:lnTo>
                    <a:pt x="201930" y="45720"/>
                  </a:lnTo>
                  <a:lnTo>
                    <a:pt x="201930" y="34290"/>
                  </a:lnTo>
                  <a:lnTo>
                    <a:pt x="198120" y="25400"/>
                  </a:lnTo>
                  <a:lnTo>
                    <a:pt x="191770" y="17780"/>
                  </a:lnTo>
                  <a:lnTo>
                    <a:pt x="182880" y="11430"/>
                  </a:lnTo>
                  <a:lnTo>
                    <a:pt x="173990" y="7620"/>
                  </a:lnTo>
                  <a:lnTo>
                    <a:pt x="165100" y="3810"/>
                  </a:lnTo>
                  <a:lnTo>
                    <a:pt x="156210" y="2540"/>
                  </a:lnTo>
                  <a:lnTo>
                    <a:pt x="147320" y="1270"/>
                  </a:lnTo>
                  <a:lnTo>
                    <a:pt x="135890" y="0"/>
                  </a:lnTo>
                  <a:lnTo>
                    <a:pt x="124460" y="0"/>
                  </a:lnTo>
                  <a:lnTo>
                    <a:pt x="115570" y="3810"/>
                  </a:lnTo>
                  <a:lnTo>
                    <a:pt x="107950" y="10160"/>
                  </a:lnTo>
                  <a:lnTo>
                    <a:pt x="101600" y="19050"/>
                  </a:lnTo>
                  <a:lnTo>
                    <a:pt x="96520" y="26670"/>
                  </a:lnTo>
                  <a:lnTo>
                    <a:pt x="91440" y="33020"/>
                  </a:lnTo>
                  <a:lnTo>
                    <a:pt x="86360" y="38100"/>
                  </a:lnTo>
                  <a:lnTo>
                    <a:pt x="83820" y="48260"/>
                  </a:lnTo>
                  <a:lnTo>
                    <a:pt x="83820" y="59690"/>
                  </a:lnTo>
                  <a:lnTo>
                    <a:pt x="86360" y="73660"/>
                  </a:lnTo>
                  <a:lnTo>
                    <a:pt x="86360" y="86360"/>
                  </a:lnTo>
                  <a:lnTo>
                    <a:pt x="87630" y="99060"/>
                  </a:lnTo>
                  <a:lnTo>
                    <a:pt x="87630" y="113030"/>
                  </a:lnTo>
                  <a:lnTo>
                    <a:pt x="90170" y="123190"/>
                  </a:lnTo>
                  <a:lnTo>
                    <a:pt x="92710" y="130810"/>
                  </a:lnTo>
                  <a:lnTo>
                    <a:pt x="95250" y="137160"/>
                  </a:lnTo>
                  <a:lnTo>
                    <a:pt x="101600" y="144780"/>
                  </a:lnTo>
                  <a:lnTo>
                    <a:pt x="110490" y="152400"/>
                  </a:lnTo>
                  <a:lnTo>
                    <a:pt x="119380" y="160020"/>
                  </a:lnTo>
                  <a:lnTo>
                    <a:pt x="133350" y="170180"/>
                  </a:lnTo>
                  <a:lnTo>
                    <a:pt x="149860" y="180340"/>
                  </a:lnTo>
                  <a:lnTo>
                    <a:pt x="167640" y="191770"/>
                  </a:lnTo>
                  <a:lnTo>
                    <a:pt x="185420" y="200660"/>
                  </a:lnTo>
                  <a:lnTo>
                    <a:pt x="201930" y="208280"/>
                  </a:lnTo>
                  <a:lnTo>
                    <a:pt x="219710" y="214630"/>
                  </a:lnTo>
                  <a:lnTo>
                    <a:pt x="233680" y="219710"/>
                  </a:lnTo>
                  <a:lnTo>
                    <a:pt x="246380" y="226060"/>
                  </a:lnTo>
                  <a:lnTo>
                    <a:pt x="257810" y="229870"/>
                  </a:lnTo>
                  <a:lnTo>
                    <a:pt x="269240" y="233680"/>
                  </a:lnTo>
                  <a:lnTo>
                    <a:pt x="280670" y="236220"/>
                  </a:lnTo>
                  <a:lnTo>
                    <a:pt x="317500" y="2400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3949700" y="3162300"/>
              <a:ext cx="266701" cy="241301"/>
            </a:xfrm>
            <a:custGeom>
              <a:avLst/>
              <a:gdLst/>
              <a:ahLst/>
              <a:cxnLst/>
              <a:rect l="0" t="0" r="0" b="0"/>
              <a:pathLst>
                <a:path w="266701" h="241301">
                  <a:moveTo>
                    <a:pt x="0" y="0"/>
                  </a:moveTo>
                  <a:lnTo>
                    <a:pt x="0" y="13970"/>
                  </a:lnTo>
                  <a:lnTo>
                    <a:pt x="2540" y="19050"/>
                  </a:lnTo>
                  <a:lnTo>
                    <a:pt x="7620" y="24130"/>
                  </a:lnTo>
                  <a:lnTo>
                    <a:pt x="13970" y="29210"/>
                  </a:lnTo>
                  <a:lnTo>
                    <a:pt x="20320" y="36830"/>
                  </a:lnTo>
                  <a:lnTo>
                    <a:pt x="27940" y="49530"/>
                  </a:lnTo>
                  <a:lnTo>
                    <a:pt x="35560" y="62230"/>
                  </a:lnTo>
                  <a:lnTo>
                    <a:pt x="46990" y="76200"/>
                  </a:lnTo>
                  <a:lnTo>
                    <a:pt x="62230" y="92710"/>
                  </a:lnTo>
                  <a:lnTo>
                    <a:pt x="80010" y="107950"/>
                  </a:lnTo>
                  <a:lnTo>
                    <a:pt x="95250" y="121920"/>
                  </a:lnTo>
                  <a:lnTo>
                    <a:pt x="110490" y="133350"/>
                  </a:lnTo>
                  <a:lnTo>
                    <a:pt x="124460" y="143510"/>
                  </a:lnTo>
                  <a:lnTo>
                    <a:pt x="135890" y="153670"/>
                  </a:lnTo>
                  <a:lnTo>
                    <a:pt x="147320" y="162560"/>
                  </a:lnTo>
                  <a:lnTo>
                    <a:pt x="157480" y="172720"/>
                  </a:lnTo>
                  <a:lnTo>
                    <a:pt x="167640" y="180340"/>
                  </a:lnTo>
                  <a:lnTo>
                    <a:pt x="176530" y="186690"/>
                  </a:lnTo>
                  <a:lnTo>
                    <a:pt x="185420" y="191770"/>
                  </a:lnTo>
                  <a:lnTo>
                    <a:pt x="194310" y="196850"/>
                  </a:lnTo>
                  <a:lnTo>
                    <a:pt x="203200" y="201930"/>
                  </a:lnTo>
                  <a:lnTo>
                    <a:pt x="210820" y="207010"/>
                  </a:lnTo>
                  <a:lnTo>
                    <a:pt x="220980" y="212090"/>
                  </a:lnTo>
                  <a:lnTo>
                    <a:pt x="266700" y="241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4000500" y="3162300"/>
              <a:ext cx="228601" cy="190501"/>
            </a:xfrm>
            <a:custGeom>
              <a:avLst/>
              <a:gdLst/>
              <a:ahLst/>
              <a:cxnLst/>
              <a:rect l="0" t="0" r="0" b="0"/>
              <a:pathLst>
                <a:path w="228601" h="190501">
                  <a:moveTo>
                    <a:pt x="228600" y="0"/>
                  </a:moveTo>
                  <a:lnTo>
                    <a:pt x="208280" y="13970"/>
                  </a:lnTo>
                  <a:lnTo>
                    <a:pt x="198120" y="19050"/>
                  </a:lnTo>
                  <a:lnTo>
                    <a:pt x="186690" y="24130"/>
                  </a:lnTo>
                  <a:lnTo>
                    <a:pt x="175260" y="29210"/>
                  </a:lnTo>
                  <a:lnTo>
                    <a:pt x="163830" y="34290"/>
                  </a:lnTo>
                  <a:lnTo>
                    <a:pt x="151130" y="41910"/>
                  </a:lnTo>
                  <a:lnTo>
                    <a:pt x="138430" y="48260"/>
                  </a:lnTo>
                  <a:lnTo>
                    <a:pt x="114300" y="64770"/>
                  </a:lnTo>
                  <a:lnTo>
                    <a:pt x="101600" y="72390"/>
                  </a:lnTo>
                  <a:lnTo>
                    <a:pt x="90170" y="81280"/>
                  </a:lnTo>
                  <a:lnTo>
                    <a:pt x="80010" y="88900"/>
                  </a:lnTo>
                  <a:lnTo>
                    <a:pt x="69850" y="97790"/>
                  </a:lnTo>
                  <a:lnTo>
                    <a:pt x="60960" y="105410"/>
                  </a:lnTo>
                  <a:lnTo>
                    <a:pt x="43180" y="123190"/>
                  </a:lnTo>
                  <a:lnTo>
                    <a:pt x="24130" y="140970"/>
                  </a:lnTo>
                  <a:lnTo>
                    <a:pt x="19050" y="147320"/>
                  </a:lnTo>
                  <a:lnTo>
                    <a:pt x="13970" y="154940"/>
                  </a:ln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4354830" y="3195320"/>
              <a:ext cx="179071" cy="246381"/>
            </a:xfrm>
            <a:custGeom>
              <a:avLst/>
              <a:gdLst/>
              <a:ahLst/>
              <a:cxnLst/>
              <a:rect l="0" t="0" r="0" b="0"/>
              <a:pathLst>
                <a:path w="179071" h="246381">
                  <a:moveTo>
                    <a:pt x="153670" y="30480"/>
                  </a:moveTo>
                  <a:lnTo>
                    <a:pt x="133350" y="16510"/>
                  </a:lnTo>
                  <a:lnTo>
                    <a:pt x="125730" y="11430"/>
                  </a:lnTo>
                  <a:lnTo>
                    <a:pt x="119380" y="6350"/>
                  </a:lnTo>
                  <a:lnTo>
                    <a:pt x="114300" y="1270"/>
                  </a:lnTo>
                  <a:lnTo>
                    <a:pt x="106680" y="0"/>
                  </a:lnTo>
                  <a:lnTo>
                    <a:pt x="96520" y="0"/>
                  </a:lnTo>
                  <a:lnTo>
                    <a:pt x="86360" y="2540"/>
                  </a:lnTo>
                  <a:lnTo>
                    <a:pt x="76200" y="3810"/>
                  </a:lnTo>
                  <a:lnTo>
                    <a:pt x="66040" y="7620"/>
                  </a:lnTo>
                  <a:lnTo>
                    <a:pt x="57150" y="11430"/>
                  </a:lnTo>
                  <a:lnTo>
                    <a:pt x="48260" y="16510"/>
                  </a:lnTo>
                  <a:lnTo>
                    <a:pt x="39370" y="22860"/>
                  </a:lnTo>
                  <a:lnTo>
                    <a:pt x="31750" y="29210"/>
                  </a:lnTo>
                  <a:lnTo>
                    <a:pt x="22860" y="36830"/>
                  </a:lnTo>
                  <a:lnTo>
                    <a:pt x="13970" y="44450"/>
                  </a:lnTo>
                  <a:lnTo>
                    <a:pt x="5080" y="52070"/>
                  </a:lnTo>
                  <a:lnTo>
                    <a:pt x="1270" y="60960"/>
                  </a:lnTo>
                  <a:lnTo>
                    <a:pt x="0" y="68580"/>
                  </a:lnTo>
                  <a:lnTo>
                    <a:pt x="0" y="77470"/>
                  </a:lnTo>
                  <a:lnTo>
                    <a:pt x="1270" y="93980"/>
                  </a:lnTo>
                  <a:lnTo>
                    <a:pt x="1270" y="102870"/>
                  </a:lnTo>
                  <a:lnTo>
                    <a:pt x="3810" y="110490"/>
                  </a:lnTo>
                  <a:lnTo>
                    <a:pt x="8890" y="119380"/>
                  </a:lnTo>
                  <a:lnTo>
                    <a:pt x="15240" y="128270"/>
                  </a:lnTo>
                  <a:lnTo>
                    <a:pt x="21590" y="135890"/>
                  </a:lnTo>
                  <a:lnTo>
                    <a:pt x="29210" y="144780"/>
                  </a:lnTo>
                  <a:lnTo>
                    <a:pt x="36830" y="153670"/>
                  </a:lnTo>
                  <a:lnTo>
                    <a:pt x="44450" y="160020"/>
                  </a:lnTo>
                  <a:lnTo>
                    <a:pt x="53340" y="166370"/>
                  </a:lnTo>
                  <a:lnTo>
                    <a:pt x="92710" y="193040"/>
                  </a:lnTo>
                  <a:lnTo>
                    <a:pt x="102870" y="199390"/>
                  </a:lnTo>
                  <a:lnTo>
                    <a:pt x="113030" y="205740"/>
                  </a:lnTo>
                  <a:lnTo>
                    <a:pt x="121920" y="210820"/>
                  </a:lnTo>
                  <a:lnTo>
                    <a:pt x="139700" y="219710"/>
                  </a:lnTo>
                  <a:lnTo>
                    <a:pt x="148590" y="224790"/>
                  </a:lnTo>
                  <a:lnTo>
                    <a:pt x="156210" y="228600"/>
                  </a:lnTo>
                  <a:lnTo>
                    <a:pt x="162560" y="233680"/>
                  </a:lnTo>
                  <a:lnTo>
                    <a:pt x="179070" y="2463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4660900" y="3263900"/>
              <a:ext cx="50801" cy="203201"/>
            </a:xfrm>
            <a:custGeom>
              <a:avLst/>
              <a:gdLst/>
              <a:ahLst/>
              <a:cxnLst/>
              <a:rect l="0" t="0" r="0" b="0"/>
              <a:pathLst>
                <a:path w="50801" h="203201">
                  <a:moveTo>
                    <a:pt x="0" y="0"/>
                  </a:moveTo>
                  <a:lnTo>
                    <a:pt x="0" y="20320"/>
                  </a:lnTo>
                  <a:lnTo>
                    <a:pt x="1270" y="31750"/>
                  </a:lnTo>
                  <a:lnTo>
                    <a:pt x="3810" y="45720"/>
                  </a:lnTo>
                  <a:lnTo>
                    <a:pt x="6350" y="59690"/>
                  </a:lnTo>
                  <a:lnTo>
                    <a:pt x="11430" y="76200"/>
                  </a:lnTo>
                  <a:lnTo>
                    <a:pt x="17780" y="95250"/>
                  </a:lnTo>
                  <a:lnTo>
                    <a:pt x="24130" y="114300"/>
                  </a:lnTo>
                  <a:lnTo>
                    <a:pt x="29210" y="130810"/>
                  </a:lnTo>
                  <a:lnTo>
                    <a:pt x="31750" y="146050"/>
                  </a:lnTo>
                  <a:lnTo>
                    <a:pt x="50800" y="203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4699000" y="3060700"/>
              <a:ext cx="25401" cy="101601"/>
            </a:xfrm>
            <a:custGeom>
              <a:avLst/>
              <a:gdLst/>
              <a:ahLst/>
              <a:cxnLst/>
              <a:rect l="0" t="0" r="0" b="0"/>
              <a:pathLst>
                <a:path w="25401" h="101601">
                  <a:moveTo>
                    <a:pt x="0" y="101600"/>
                  </a:moveTo>
                  <a:lnTo>
                    <a:pt x="0" y="81280"/>
                  </a:lnTo>
                  <a:lnTo>
                    <a:pt x="1270" y="69850"/>
                  </a:lnTo>
                  <a:lnTo>
                    <a:pt x="3810" y="55880"/>
                  </a:lnTo>
                  <a:lnTo>
                    <a:pt x="254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4851400" y="3073400"/>
              <a:ext cx="88901" cy="406401"/>
            </a:xfrm>
            <a:custGeom>
              <a:avLst/>
              <a:gdLst/>
              <a:ahLst/>
              <a:cxnLst/>
              <a:rect l="0" t="0" r="0" b="0"/>
              <a:pathLst>
                <a:path w="88901" h="406401">
                  <a:moveTo>
                    <a:pt x="0" y="0"/>
                  </a:moveTo>
                  <a:lnTo>
                    <a:pt x="6350" y="13970"/>
                  </a:lnTo>
                  <a:lnTo>
                    <a:pt x="8890" y="21590"/>
                  </a:lnTo>
                  <a:lnTo>
                    <a:pt x="10160" y="31750"/>
                  </a:lnTo>
                  <a:lnTo>
                    <a:pt x="11430" y="41910"/>
                  </a:lnTo>
                  <a:lnTo>
                    <a:pt x="12700" y="54610"/>
                  </a:lnTo>
                  <a:lnTo>
                    <a:pt x="15240" y="68580"/>
                  </a:lnTo>
                  <a:lnTo>
                    <a:pt x="19050" y="83820"/>
                  </a:lnTo>
                  <a:lnTo>
                    <a:pt x="21590" y="101600"/>
                  </a:lnTo>
                  <a:lnTo>
                    <a:pt x="22860" y="119380"/>
                  </a:lnTo>
                  <a:lnTo>
                    <a:pt x="22860" y="139700"/>
                  </a:lnTo>
                  <a:lnTo>
                    <a:pt x="25400" y="157480"/>
                  </a:lnTo>
                  <a:lnTo>
                    <a:pt x="27940" y="175260"/>
                  </a:lnTo>
                  <a:lnTo>
                    <a:pt x="31750" y="193040"/>
                  </a:lnTo>
                  <a:lnTo>
                    <a:pt x="35560" y="209550"/>
                  </a:lnTo>
                  <a:lnTo>
                    <a:pt x="39370" y="224790"/>
                  </a:lnTo>
                  <a:lnTo>
                    <a:pt x="46990" y="254000"/>
                  </a:lnTo>
                  <a:lnTo>
                    <a:pt x="54610" y="285750"/>
                  </a:lnTo>
                  <a:lnTo>
                    <a:pt x="59690" y="299720"/>
                  </a:lnTo>
                  <a:lnTo>
                    <a:pt x="67310" y="327660"/>
                  </a:lnTo>
                  <a:lnTo>
                    <a:pt x="71120" y="341630"/>
                  </a:lnTo>
                  <a:lnTo>
                    <a:pt x="72390" y="354330"/>
                  </a:lnTo>
                  <a:lnTo>
                    <a:pt x="73660" y="368300"/>
                  </a:lnTo>
                  <a:lnTo>
                    <a:pt x="76200" y="377190"/>
                  </a:lnTo>
                  <a:lnTo>
                    <a:pt x="78740" y="386080"/>
                  </a:lnTo>
                  <a:lnTo>
                    <a:pt x="88900" y="406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4787900" y="3271520"/>
              <a:ext cx="383541" cy="170181"/>
            </a:xfrm>
            <a:custGeom>
              <a:avLst/>
              <a:gdLst/>
              <a:ahLst/>
              <a:cxnLst/>
              <a:rect l="0" t="0" r="0" b="0"/>
              <a:pathLst>
                <a:path w="383541" h="170181">
                  <a:moveTo>
                    <a:pt x="0" y="93980"/>
                  </a:moveTo>
                  <a:lnTo>
                    <a:pt x="13970" y="87630"/>
                  </a:lnTo>
                  <a:lnTo>
                    <a:pt x="24130" y="85090"/>
                  </a:lnTo>
                  <a:lnTo>
                    <a:pt x="39370" y="83820"/>
                  </a:lnTo>
                  <a:lnTo>
                    <a:pt x="55880" y="82550"/>
                  </a:lnTo>
                  <a:lnTo>
                    <a:pt x="72390" y="81280"/>
                  </a:lnTo>
                  <a:lnTo>
                    <a:pt x="88900" y="78740"/>
                  </a:lnTo>
                  <a:lnTo>
                    <a:pt x="105410" y="74930"/>
                  </a:lnTo>
                  <a:lnTo>
                    <a:pt x="121920" y="72390"/>
                  </a:lnTo>
                  <a:lnTo>
                    <a:pt x="135890" y="71120"/>
                  </a:lnTo>
                  <a:lnTo>
                    <a:pt x="149860" y="71120"/>
                  </a:lnTo>
                  <a:lnTo>
                    <a:pt x="163830" y="69850"/>
                  </a:lnTo>
                  <a:lnTo>
                    <a:pt x="189230" y="68580"/>
                  </a:lnTo>
                  <a:lnTo>
                    <a:pt x="278130" y="68580"/>
                  </a:lnTo>
                  <a:lnTo>
                    <a:pt x="293370" y="66040"/>
                  </a:lnTo>
                  <a:lnTo>
                    <a:pt x="311150" y="60960"/>
                  </a:lnTo>
                  <a:lnTo>
                    <a:pt x="330200" y="54610"/>
                  </a:lnTo>
                  <a:lnTo>
                    <a:pt x="344170" y="49530"/>
                  </a:lnTo>
                  <a:lnTo>
                    <a:pt x="355600" y="44450"/>
                  </a:lnTo>
                  <a:lnTo>
                    <a:pt x="363220" y="39370"/>
                  </a:lnTo>
                  <a:lnTo>
                    <a:pt x="370840" y="35560"/>
                  </a:lnTo>
                  <a:lnTo>
                    <a:pt x="377190" y="30480"/>
                  </a:lnTo>
                  <a:lnTo>
                    <a:pt x="382270" y="26670"/>
                  </a:lnTo>
                  <a:lnTo>
                    <a:pt x="383540" y="21590"/>
                  </a:lnTo>
                  <a:lnTo>
                    <a:pt x="381000" y="17780"/>
                  </a:lnTo>
                  <a:lnTo>
                    <a:pt x="377190" y="13970"/>
                  </a:lnTo>
                  <a:lnTo>
                    <a:pt x="369570" y="8890"/>
                  </a:lnTo>
                  <a:lnTo>
                    <a:pt x="360680" y="5080"/>
                  </a:lnTo>
                  <a:lnTo>
                    <a:pt x="350520" y="1270"/>
                  </a:lnTo>
                  <a:lnTo>
                    <a:pt x="341630" y="0"/>
                  </a:lnTo>
                  <a:lnTo>
                    <a:pt x="331470" y="0"/>
                  </a:lnTo>
                  <a:lnTo>
                    <a:pt x="322580" y="1270"/>
                  </a:lnTo>
                  <a:lnTo>
                    <a:pt x="313690" y="5080"/>
                  </a:lnTo>
                  <a:lnTo>
                    <a:pt x="304800" y="11430"/>
                  </a:lnTo>
                  <a:lnTo>
                    <a:pt x="297180" y="17780"/>
                  </a:lnTo>
                  <a:lnTo>
                    <a:pt x="289560" y="22860"/>
                  </a:lnTo>
                  <a:lnTo>
                    <a:pt x="283210" y="27940"/>
                  </a:lnTo>
                  <a:lnTo>
                    <a:pt x="278130" y="33020"/>
                  </a:lnTo>
                  <a:lnTo>
                    <a:pt x="274320" y="41910"/>
                  </a:lnTo>
                  <a:lnTo>
                    <a:pt x="271780" y="53340"/>
                  </a:lnTo>
                  <a:lnTo>
                    <a:pt x="270510" y="67310"/>
                  </a:lnTo>
                  <a:lnTo>
                    <a:pt x="271780" y="77470"/>
                  </a:lnTo>
                  <a:lnTo>
                    <a:pt x="275590" y="86360"/>
                  </a:lnTo>
                  <a:lnTo>
                    <a:pt x="280670" y="92710"/>
                  </a:lnTo>
                  <a:lnTo>
                    <a:pt x="285750" y="100330"/>
                  </a:lnTo>
                  <a:lnTo>
                    <a:pt x="290830" y="107950"/>
                  </a:lnTo>
                  <a:lnTo>
                    <a:pt x="295910" y="115570"/>
                  </a:lnTo>
                  <a:lnTo>
                    <a:pt x="300990" y="123190"/>
                  </a:lnTo>
                  <a:lnTo>
                    <a:pt x="308610" y="128270"/>
                  </a:lnTo>
                  <a:lnTo>
                    <a:pt x="314960" y="134620"/>
                  </a:lnTo>
                  <a:lnTo>
                    <a:pt x="335280" y="147320"/>
                  </a:lnTo>
                  <a:lnTo>
                    <a:pt x="368300" y="1701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5279390" y="3304540"/>
              <a:ext cx="283211" cy="186691"/>
            </a:xfrm>
            <a:custGeom>
              <a:avLst/>
              <a:gdLst/>
              <a:ahLst/>
              <a:cxnLst/>
              <a:rect l="0" t="0" r="0" b="0"/>
              <a:pathLst>
                <a:path w="283211" h="186691">
                  <a:moveTo>
                    <a:pt x="143510" y="35560"/>
                  </a:moveTo>
                  <a:lnTo>
                    <a:pt x="129540" y="21590"/>
                  </a:lnTo>
                  <a:lnTo>
                    <a:pt x="121920" y="16510"/>
                  </a:lnTo>
                  <a:lnTo>
                    <a:pt x="111760" y="11430"/>
                  </a:lnTo>
                  <a:lnTo>
                    <a:pt x="101600" y="6350"/>
                  </a:lnTo>
                  <a:lnTo>
                    <a:pt x="88900" y="3810"/>
                  </a:lnTo>
                  <a:lnTo>
                    <a:pt x="74930" y="1270"/>
                  </a:lnTo>
                  <a:lnTo>
                    <a:pt x="59690" y="0"/>
                  </a:lnTo>
                  <a:lnTo>
                    <a:pt x="46990" y="1270"/>
                  </a:lnTo>
                  <a:lnTo>
                    <a:pt x="35560" y="2540"/>
                  </a:lnTo>
                  <a:lnTo>
                    <a:pt x="24130" y="5080"/>
                  </a:lnTo>
                  <a:lnTo>
                    <a:pt x="16510" y="11430"/>
                  </a:lnTo>
                  <a:lnTo>
                    <a:pt x="8890" y="19050"/>
                  </a:lnTo>
                  <a:lnTo>
                    <a:pt x="3810" y="29210"/>
                  </a:lnTo>
                  <a:lnTo>
                    <a:pt x="0" y="39370"/>
                  </a:lnTo>
                  <a:lnTo>
                    <a:pt x="0" y="50800"/>
                  </a:lnTo>
                  <a:lnTo>
                    <a:pt x="1270" y="62230"/>
                  </a:lnTo>
                  <a:lnTo>
                    <a:pt x="3810" y="73660"/>
                  </a:lnTo>
                  <a:lnTo>
                    <a:pt x="6350" y="83820"/>
                  </a:lnTo>
                  <a:lnTo>
                    <a:pt x="10160" y="92710"/>
                  </a:lnTo>
                  <a:lnTo>
                    <a:pt x="16510" y="100330"/>
                  </a:lnTo>
                  <a:lnTo>
                    <a:pt x="25400" y="106680"/>
                  </a:lnTo>
                  <a:lnTo>
                    <a:pt x="34290" y="113030"/>
                  </a:lnTo>
                  <a:lnTo>
                    <a:pt x="44450" y="119380"/>
                  </a:lnTo>
                  <a:lnTo>
                    <a:pt x="53340" y="127000"/>
                  </a:lnTo>
                  <a:lnTo>
                    <a:pt x="62230" y="134620"/>
                  </a:lnTo>
                  <a:lnTo>
                    <a:pt x="72390" y="142240"/>
                  </a:lnTo>
                  <a:lnTo>
                    <a:pt x="83820" y="151130"/>
                  </a:lnTo>
                  <a:lnTo>
                    <a:pt x="95250" y="158750"/>
                  </a:lnTo>
                  <a:lnTo>
                    <a:pt x="107950" y="165100"/>
                  </a:lnTo>
                  <a:lnTo>
                    <a:pt x="123190" y="171450"/>
                  </a:lnTo>
                  <a:lnTo>
                    <a:pt x="138430" y="176530"/>
                  </a:lnTo>
                  <a:lnTo>
                    <a:pt x="151130" y="180340"/>
                  </a:lnTo>
                  <a:lnTo>
                    <a:pt x="162560" y="182880"/>
                  </a:lnTo>
                  <a:lnTo>
                    <a:pt x="172720" y="184150"/>
                  </a:lnTo>
                  <a:lnTo>
                    <a:pt x="184150" y="185420"/>
                  </a:lnTo>
                  <a:lnTo>
                    <a:pt x="196850" y="186690"/>
                  </a:lnTo>
                  <a:lnTo>
                    <a:pt x="208280" y="186690"/>
                  </a:lnTo>
                  <a:lnTo>
                    <a:pt x="217170" y="185420"/>
                  </a:lnTo>
                  <a:lnTo>
                    <a:pt x="226060" y="184150"/>
                  </a:lnTo>
                  <a:lnTo>
                    <a:pt x="232410" y="180340"/>
                  </a:lnTo>
                  <a:lnTo>
                    <a:pt x="240030" y="179070"/>
                  </a:lnTo>
                  <a:lnTo>
                    <a:pt x="250190" y="177800"/>
                  </a:lnTo>
                  <a:lnTo>
                    <a:pt x="283210" y="1752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5461000" y="3009900"/>
              <a:ext cx="63501" cy="444501"/>
            </a:xfrm>
            <a:custGeom>
              <a:avLst/>
              <a:gdLst/>
              <a:ahLst/>
              <a:cxnLst/>
              <a:rect l="0" t="0" r="0" b="0"/>
              <a:pathLst>
                <a:path w="63501" h="444501">
                  <a:moveTo>
                    <a:pt x="0" y="0"/>
                  </a:moveTo>
                  <a:lnTo>
                    <a:pt x="6350" y="34290"/>
                  </a:lnTo>
                  <a:lnTo>
                    <a:pt x="8890" y="49530"/>
                  </a:lnTo>
                  <a:lnTo>
                    <a:pt x="10160" y="64770"/>
                  </a:lnTo>
                  <a:lnTo>
                    <a:pt x="11430" y="81280"/>
                  </a:lnTo>
                  <a:lnTo>
                    <a:pt x="12700" y="99060"/>
                  </a:lnTo>
                  <a:lnTo>
                    <a:pt x="15240" y="118110"/>
                  </a:lnTo>
                  <a:lnTo>
                    <a:pt x="24130" y="171450"/>
                  </a:lnTo>
                  <a:lnTo>
                    <a:pt x="36830" y="260350"/>
                  </a:lnTo>
                  <a:lnTo>
                    <a:pt x="41910" y="295910"/>
                  </a:lnTo>
                  <a:lnTo>
                    <a:pt x="44450" y="325120"/>
                  </a:lnTo>
                  <a:lnTo>
                    <a:pt x="46990" y="347980"/>
                  </a:lnTo>
                  <a:lnTo>
                    <a:pt x="49530" y="368300"/>
                  </a:lnTo>
                  <a:lnTo>
                    <a:pt x="53340" y="388620"/>
                  </a:lnTo>
                  <a:lnTo>
                    <a:pt x="63500" y="444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594100" y="3505200"/>
            <a:ext cx="4025901" cy="546101"/>
            <a:chOff x="3594100" y="3505200"/>
            <a:chExt cx="4025901" cy="546101"/>
          </a:xfrm>
        </p:grpSpPr>
        <p:sp>
          <p:nvSpPr>
            <p:cNvPr id="121" name="Freeform 120"/>
            <p:cNvSpPr/>
            <p:nvPr/>
          </p:nvSpPr>
          <p:spPr>
            <a:xfrm>
              <a:off x="3594100" y="3644900"/>
              <a:ext cx="88901" cy="177801"/>
            </a:xfrm>
            <a:custGeom>
              <a:avLst/>
              <a:gdLst/>
              <a:ahLst/>
              <a:cxnLst/>
              <a:rect l="0" t="0" r="0" b="0"/>
              <a:pathLst>
                <a:path w="88901" h="177801">
                  <a:moveTo>
                    <a:pt x="0" y="0"/>
                  </a:moveTo>
                  <a:lnTo>
                    <a:pt x="20320" y="6350"/>
                  </a:lnTo>
                  <a:lnTo>
                    <a:pt x="27940" y="10160"/>
                  </a:lnTo>
                  <a:lnTo>
                    <a:pt x="34290" y="13970"/>
                  </a:lnTo>
                  <a:lnTo>
                    <a:pt x="39370" y="17780"/>
                  </a:lnTo>
                  <a:lnTo>
                    <a:pt x="44450" y="24130"/>
                  </a:lnTo>
                  <a:lnTo>
                    <a:pt x="49530" y="33020"/>
                  </a:lnTo>
                  <a:lnTo>
                    <a:pt x="54610" y="43180"/>
                  </a:lnTo>
                  <a:lnTo>
                    <a:pt x="57150" y="52070"/>
                  </a:lnTo>
                  <a:lnTo>
                    <a:pt x="59690" y="58420"/>
                  </a:lnTo>
                  <a:lnTo>
                    <a:pt x="60960" y="64770"/>
                  </a:lnTo>
                  <a:lnTo>
                    <a:pt x="62230" y="72390"/>
                  </a:lnTo>
                  <a:lnTo>
                    <a:pt x="62230" y="82550"/>
                  </a:lnTo>
                  <a:lnTo>
                    <a:pt x="62230" y="92710"/>
                  </a:lnTo>
                  <a:lnTo>
                    <a:pt x="66040" y="106680"/>
                  </a:lnTo>
                  <a:lnTo>
                    <a:pt x="71120" y="123190"/>
                  </a:lnTo>
                  <a:lnTo>
                    <a:pt x="88900" y="177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3810000" y="3594100"/>
              <a:ext cx="12701" cy="177801"/>
            </a:xfrm>
            <a:custGeom>
              <a:avLst/>
              <a:gdLst/>
              <a:ahLst/>
              <a:cxnLst/>
              <a:rect l="0" t="0" r="0" b="0"/>
              <a:pathLst>
                <a:path w="12701" h="177801">
                  <a:moveTo>
                    <a:pt x="0" y="0"/>
                  </a:moveTo>
                  <a:lnTo>
                    <a:pt x="0" y="20320"/>
                  </a:lnTo>
                  <a:lnTo>
                    <a:pt x="1270" y="29210"/>
                  </a:lnTo>
                  <a:lnTo>
                    <a:pt x="3810" y="38100"/>
                  </a:lnTo>
                  <a:lnTo>
                    <a:pt x="6350" y="45720"/>
                  </a:lnTo>
                  <a:lnTo>
                    <a:pt x="8890" y="55880"/>
                  </a:lnTo>
                  <a:lnTo>
                    <a:pt x="10160" y="67310"/>
                  </a:lnTo>
                  <a:lnTo>
                    <a:pt x="12700" y="177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4064000" y="3712210"/>
              <a:ext cx="254001" cy="224791"/>
            </a:xfrm>
            <a:custGeom>
              <a:avLst/>
              <a:gdLst/>
              <a:ahLst/>
              <a:cxnLst/>
              <a:rect l="0" t="0" r="0" b="0"/>
              <a:pathLst>
                <a:path w="254001" h="224791">
                  <a:moveTo>
                    <a:pt x="0" y="161290"/>
                  </a:moveTo>
                  <a:lnTo>
                    <a:pt x="20320" y="154940"/>
                  </a:lnTo>
                  <a:lnTo>
                    <a:pt x="27940" y="149860"/>
                  </a:lnTo>
                  <a:lnTo>
                    <a:pt x="34290" y="143510"/>
                  </a:lnTo>
                  <a:lnTo>
                    <a:pt x="39370" y="137160"/>
                  </a:lnTo>
                  <a:lnTo>
                    <a:pt x="49530" y="130810"/>
                  </a:lnTo>
                  <a:lnTo>
                    <a:pt x="60960" y="125730"/>
                  </a:lnTo>
                  <a:lnTo>
                    <a:pt x="74930" y="120650"/>
                  </a:lnTo>
                  <a:lnTo>
                    <a:pt x="85090" y="114300"/>
                  </a:lnTo>
                  <a:lnTo>
                    <a:pt x="92710" y="107950"/>
                  </a:lnTo>
                  <a:lnTo>
                    <a:pt x="100330" y="100330"/>
                  </a:lnTo>
                  <a:lnTo>
                    <a:pt x="106680" y="92710"/>
                  </a:lnTo>
                  <a:lnTo>
                    <a:pt x="111760" y="83820"/>
                  </a:lnTo>
                  <a:lnTo>
                    <a:pt x="116840" y="76200"/>
                  </a:lnTo>
                  <a:lnTo>
                    <a:pt x="123190" y="67310"/>
                  </a:lnTo>
                  <a:lnTo>
                    <a:pt x="129540" y="59690"/>
                  </a:lnTo>
                  <a:lnTo>
                    <a:pt x="137160" y="50800"/>
                  </a:lnTo>
                  <a:lnTo>
                    <a:pt x="140970" y="43180"/>
                  </a:lnTo>
                  <a:lnTo>
                    <a:pt x="142240" y="34290"/>
                  </a:lnTo>
                  <a:lnTo>
                    <a:pt x="140970" y="25400"/>
                  </a:lnTo>
                  <a:lnTo>
                    <a:pt x="138430" y="19050"/>
                  </a:lnTo>
                  <a:lnTo>
                    <a:pt x="133350" y="12700"/>
                  </a:lnTo>
                  <a:lnTo>
                    <a:pt x="127000" y="7620"/>
                  </a:lnTo>
                  <a:lnTo>
                    <a:pt x="118110" y="3810"/>
                  </a:lnTo>
                  <a:lnTo>
                    <a:pt x="107950" y="1270"/>
                  </a:lnTo>
                  <a:lnTo>
                    <a:pt x="97790" y="0"/>
                  </a:lnTo>
                  <a:lnTo>
                    <a:pt x="87630" y="2540"/>
                  </a:lnTo>
                  <a:lnTo>
                    <a:pt x="78740" y="8890"/>
                  </a:lnTo>
                  <a:lnTo>
                    <a:pt x="59690" y="25400"/>
                  </a:lnTo>
                  <a:lnTo>
                    <a:pt x="43180" y="43180"/>
                  </a:lnTo>
                  <a:lnTo>
                    <a:pt x="38100" y="54610"/>
                  </a:lnTo>
                  <a:lnTo>
                    <a:pt x="36830" y="67310"/>
                  </a:lnTo>
                  <a:lnTo>
                    <a:pt x="36830" y="81280"/>
                  </a:lnTo>
                  <a:lnTo>
                    <a:pt x="39370" y="92710"/>
                  </a:lnTo>
                  <a:lnTo>
                    <a:pt x="41910" y="101600"/>
                  </a:lnTo>
                  <a:lnTo>
                    <a:pt x="44450" y="109220"/>
                  </a:lnTo>
                  <a:lnTo>
                    <a:pt x="46990" y="116840"/>
                  </a:lnTo>
                  <a:lnTo>
                    <a:pt x="48260" y="124460"/>
                  </a:lnTo>
                  <a:lnTo>
                    <a:pt x="49530" y="132080"/>
                  </a:lnTo>
                  <a:lnTo>
                    <a:pt x="52070" y="140970"/>
                  </a:lnTo>
                  <a:lnTo>
                    <a:pt x="57150" y="148590"/>
                  </a:lnTo>
                  <a:lnTo>
                    <a:pt x="63500" y="157480"/>
                  </a:lnTo>
                  <a:lnTo>
                    <a:pt x="71120" y="163830"/>
                  </a:lnTo>
                  <a:lnTo>
                    <a:pt x="78740" y="170180"/>
                  </a:lnTo>
                  <a:lnTo>
                    <a:pt x="86360" y="175260"/>
                  </a:lnTo>
                  <a:lnTo>
                    <a:pt x="93980" y="180340"/>
                  </a:lnTo>
                  <a:lnTo>
                    <a:pt x="101600" y="185420"/>
                  </a:lnTo>
                  <a:lnTo>
                    <a:pt x="110490" y="190500"/>
                  </a:lnTo>
                  <a:lnTo>
                    <a:pt x="120650" y="194310"/>
                  </a:lnTo>
                  <a:lnTo>
                    <a:pt x="130810" y="199390"/>
                  </a:lnTo>
                  <a:lnTo>
                    <a:pt x="142240" y="203200"/>
                  </a:lnTo>
                  <a:lnTo>
                    <a:pt x="152400" y="208280"/>
                  </a:lnTo>
                  <a:lnTo>
                    <a:pt x="162560" y="212090"/>
                  </a:lnTo>
                  <a:lnTo>
                    <a:pt x="171450" y="215900"/>
                  </a:lnTo>
                  <a:lnTo>
                    <a:pt x="180340" y="219710"/>
                  </a:lnTo>
                  <a:lnTo>
                    <a:pt x="189230" y="220980"/>
                  </a:lnTo>
                  <a:lnTo>
                    <a:pt x="198120" y="222250"/>
                  </a:lnTo>
                  <a:lnTo>
                    <a:pt x="207010" y="223520"/>
                  </a:lnTo>
                  <a:lnTo>
                    <a:pt x="215900" y="223520"/>
                  </a:lnTo>
                  <a:lnTo>
                    <a:pt x="254000" y="2247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4343400" y="3759200"/>
              <a:ext cx="228601" cy="177801"/>
            </a:xfrm>
            <a:custGeom>
              <a:avLst/>
              <a:gdLst/>
              <a:ahLst/>
              <a:cxnLst/>
              <a:rect l="0" t="0" r="0" b="0"/>
              <a:pathLst>
                <a:path w="228601" h="177801">
                  <a:moveTo>
                    <a:pt x="0" y="0"/>
                  </a:moveTo>
                  <a:lnTo>
                    <a:pt x="13970" y="6350"/>
                  </a:lnTo>
                  <a:lnTo>
                    <a:pt x="21590" y="13970"/>
                  </a:lnTo>
                  <a:lnTo>
                    <a:pt x="31750" y="25400"/>
                  </a:lnTo>
                  <a:lnTo>
                    <a:pt x="41910" y="38100"/>
                  </a:lnTo>
                  <a:lnTo>
                    <a:pt x="52070" y="49530"/>
                  </a:lnTo>
                  <a:lnTo>
                    <a:pt x="71120" y="69850"/>
                  </a:lnTo>
                  <a:lnTo>
                    <a:pt x="82550" y="80010"/>
                  </a:lnTo>
                  <a:lnTo>
                    <a:pt x="95250" y="91440"/>
                  </a:lnTo>
                  <a:lnTo>
                    <a:pt x="110490" y="102870"/>
                  </a:lnTo>
                  <a:lnTo>
                    <a:pt x="124460" y="115570"/>
                  </a:lnTo>
                  <a:lnTo>
                    <a:pt x="138430" y="128270"/>
                  </a:lnTo>
                  <a:lnTo>
                    <a:pt x="151130" y="139700"/>
                  </a:lnTo>
                  <a:lnTo>
                    <a:pt x="162560" y="149860"/>
                  </a:lnTo>
                  <a:lnTo>
                    <a:pt x="173990" y="157480"/>
                  </a:lnTo>
                  <a:lnTo>
                    <a:pt x="182880" y="165100"/>
                  </a:lnTo>
                  <a:lnTo>
                    <a:pt x="193040" y="168910"/>
                  </a:lnTo>
                  <a:lnTo>
                    <a:pt x="201930" y="171450"/>
                  </a:lnTo>
                  <a:lnTo>
                    <a:pt x="228600" y="177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4406900" y="3708400"/>
              <a:ext cx="177801" cy="215901"/>
            </a:xfrm>
            <a:custGeom>
              <a:avLst/>
              <a:gdLst/>
              <a:ahLst/>
              <a:cxnLst/>
              <a:rect l="0" t="0" r="0" b="0"/>
              <a:pathLst>
                <a:path w="177801" h="215901">
                  <a:moveTo>
                    <a:pt x="177800" y="0"/>
                  </a:moveTo>
                  <a:lnTo>
                    <a:pt x="171450" y="6350"/>
                  </a:lnTo>
                  <a:lnTo>
                    <a:pt x="167640" y="11430"/>
                  </a:lnTo>
                  <a:lnTo>
                    <a:pt x="163830" y="17780"/>
                  </a:lnTo>
                  <a:lnTo>
                    <a:pt x="160020" y="24130"/>
                  </a:lnTo>
                  <a:lnTo>
                    <a:pt x="154940" y="31750"/>
                  </a:lnTo>
                  <a:lnTo>
                    <a:pt x="148590" y="39370"/>
                  </a:lnTo>
                  <a:lnTo>
                    <a:pt x="134620" y="54610"/>
                  </a:lnTo>
                  <a:lnTo>
                    <a:pt x="124460" y="66040"/>
                  </a:lnTo>
                  <a:lnTo>
                    <a:pt x="118110" y="73660"/>
                  </a:lnTo>
                  <a:lnTo>
                    <a:pt x="111760" y="82550"/>
                  </a:lnTo>
                  <a:lnTo>
                    <a:pt x="104140" y="92710"/>
                  </a:lnTo>
                  <a:lnTo>
                    <a:pt x="96520" y="101600"/>
                  </a:lnTo>
                  <a:lnTo>
                    <a:pt x="87630" y="109220"/>
                  </a:lnTo>
                  <a:lnTo>
                    <a:pt x="80010" y="114300"/>
                  </a:lnTo>
                  <a:lnTo>
                    <a:pt x="72390" y="123190"/>
                  </a:lnTo>
                  <a:lnTo>
                    <a:pt x="67310" y="133350"/>
                  </a:lnTo>
                  <a:lnTo>
                    <a:pt x="62230" y="143510"/>
                  </a:lnTo>
                  <a:lnTo>
                    <a:pt x="54610" y="152400"/>
                  </a:lnTo>
                  <a:lnTo>
                    <a:pt x="48260" y="158750"/>
                  </a:lnTo>
                  <a:lnTo>
                    <a:pt x="40640" y="165100"/>
                  </a:lnTo>
                  <a:lnTo>
                    <a:pt x="33020" y="173990"/>
                  </a:lnTo>
                  <a:lnTo>
                    <a:pt x="24130" y="184150"/>
                  </a:lnTo>
                  <a:lnTo>
                    <a:pt x="0" y="215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4701540" y="3766820"/>
              <a:ext cx="162561" cy="182881"/>
            </a:xfrm>
            <a:custGeom>
              <a:avLst/>
              <a:gdLst/>
              <a:ahLst/>
              <a:cxnLst/>
              <a:rect l="0" t="0" r="0" b="0"/>
              <a:pathLst>
                <a:path w="162561" h="182881">
                  <a:moveTo>
                    <a:pt x="73660" y="43180"/>
                  </a:moveTo>
                  <a:lnTo>
                    <a:pt x="93980" y="29210"/>
                  </a:lnTo>
                  <a:lnTo>
                    <a:pt x="101600" y="24130"/>
                  </a:lnTo>
                  <a:lnTo>
                    <a:pt x="107950" y="19050"/>
                  </a:lnTo>
                  <a:lnTo>
                    <a:pt x="113030" y="13970"/>
                  </a:lnTo>
                  <a:lnTo>
                    <a:pt x="115570" y="10160"/>
                  </a:lnTo>
                  <a:lnTo>
                    <a:pt x="115570" y="5080"/>
                  </a:lnTo>
                  <a:lnTo>
                    <a:pt x="114300" y="1270"/>
                  </a:lnTo>
                  <a:lnTo>
                    <a:pt x="106680" y="0"/>
                  </a:lnTo>
                  <a:lnTo>
                    <a:pt x="93980" y="0"/>
                  </a:lnTo>
                  <a:lnTo>
                    <a:pt x="78740" y="1270"/>
                  </a:lnTo>
                  <a:lnTo>
                    <a:pt x="63500" y="8890"/>
                  </a:lnTo>
                  <a:lnTo>
                    <a:pt x="46990" y="19050"/>
                  </a:lnTo>
                  <a:lnTo>
                    <a:pt x="30480" y="30480"/>
                  </a:lnTo>
                  <a:lnTo>
                    <a:pt x="19050" y="41910"/>
                  </a:lnTo>
                  <a:lnTo>
                    <a:pt x="12700" y="52070"/>
                  </a:lnTo>
                  <a:lnTo>
                    <a:pt x="7620" y="62230"/>
                  </a:lnTo>
                  <a:lnTo>
                    <a:pt x="3810" y="72390"/>
                  </a:lnTo>
                  <a:lnTo>
                    <a:pt x="1270" y="83820"/>
                  </a:lnTo>
                  <a:lnTo>
                    <a:pt x="0" y="95250"/>
                  </a:lnTo>
                  <a:lnTo>
                    <a:pt x="2540" y="105410"/>
                  </a:lnTo>
                  <a:lnTo>
                    <a:pt x="6350" y="113030"/>
                  </a:lnTo>
                  <a:lnTo>
                    <a:pt x="11430" y="119380"/>
                  </a:lnTo>
                  <a:lnTo>
                    <a:pt x="17780" y="125730"/>
                  </a:lnTo>
                  <a:lnTo>
                    <a:pt x="33020" y="142240"/>
                  </a:lnTo>
                  <a:lnTo>
                    <a:pt x="40640" y="148590"/>
                  </a:lnTo>
                  <a:lnTo>
                    <a:pt x="49530" y="153670"/>
                  </a:lnTo>
                  <a:lnTo>
                    <a:pt x="57150" y="160020"/>
                  </a:lnTo>
                  <a:lnTo>
                    <a:pt x="72390" y="165100"/>
                  </a:lnTo>
                  <a:lnTo>
                    <a:pt x="92710" y="168910"/>
                  </a:lnTo>
                  <a:lnTo>
                    <a:pt x="162560" y="1828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4991100" y="3822700"/>
              <a:ext cx="38101" cy="152401"/>
            </a:xfrm>
            <a:custGeom>
              <a:avLst/>
              <a:gdLst/>
              <a:ahLst/>
              <a:cxnLst/>
              <a:rect l="0" t="0" r="0" b="0"/>
              <a:pathLst>
                <a:path w="38101" h="152401">
                  <a:moveTo>
                    <a:pt x="0" y="0"/>
                  </a:moveTo>
                  <a:lnTo>
                    <a:pt x="0" y="13970"/>
                  </a:lnTo>
                  <a:lnTo>
                    <a:pt x="1270" y="22860"/>
                  </a:lnTo>
                  <a:lnTo>
                    <a:pt x="3810" y="35560"/>
                  </a:lnTo>
                  <a:lnTo>
                    <a:pt x="10160" y="63500"/>
                  </a:lnTo>
                  <a:lnTo>
                    <a:pt x="17780" y="95250"/>
                  </a:lnTo>
                  <a:lnTo>
                    <a:pt x="21590" y="107950"/>
                  </a:lnTo>
                  <a:lnTo>
                    <a:pt x="25400" y="120650"/>
                  </a:lnTo>
                  <a:lnTo>
                    <a:pt x="38100" y="152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5003800" y="365760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0" y="50800"/>
                  </a:moveTo>
                  <a:lnTo>
                    <a:pt x="127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5156200" y="3708400"/>
              <a:ext cx="88901" cy="317501"/>
            </a:xfrm>
            <a:custGeom>
              <a:avLst/>
              <a:gdLst/>
              <a:ahLst/>
              <a:cxnLst/>
              <a:rect l="0" t="0" r="0" b="0"/>
              <a:pathLst>
                <a:path w="88901" h="317501">
                  <a:moveTo>
                    <a:pt x="0" y="0"/>
                  </a:moveTo>
                  <a:lnTo>
                    <a:pt x="6350" y="34290"/>
                  </a:lnTo>
                  <a:lnTo>
                    <a:pt x="13970" y="64770"/>
                  </a:lnTo>
                  <a:lnTo>
                    <a:pt x="17780" y="81280"/>
                  </a:lnTo>
                  <a:lnTo>
                    <a:pt x="22860" y="101600"/>
                  </a:lnTo>
                  <a:lnTo>
                    <a:pt x="36830" y="144780"/>
                  </a:lnTo>
                  <a:lnTo>
                    <a:pt x="55880" y="204470"/>
                  </a:lnTo>
                  <a:lnTo>
                    <a:pt x="88900" y="317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5118100" y="3788410"/>
              <a:ext cx="332741" cy="161291"/>
            </a:xfrm>
            <a:custGeom>
              <a:avLst/>
              <a:gdLst/>
              <a:ahLst/>
              <a:cxnLst/>
              <a:rect l="0" t="0" r="0" b="0"/>
              <a:pathLst>
                <a:path w="332741" h="161291">
                  <a:moveTo>
                    <a:pt x="0" y="59690"/>
                  </a:moveTo>
                  <a:lnTo>
                    <a:pt x="13970" y="53340"/>
                  </a:lnTo>
                  <a:lnTo>
                    <a:pt x="19050" y="52070"/>
                  </a:lnTo>
                  <a:lnTo>
                    <a:pt x="24130" y="53340"/>
                  </a:lnTo>
                  <a:lnTo>
                    <a:pt x="29210" y="55880"/>
                  </a:lnTo>
                  <a:lnTo>
                    <a:pt x="35560" y="57150"/>
                  </a:lnTo>
                  <a:lnTo>
                    <a:pt x="45720" y="58420"/>
                  </a:lnTo>
                  <a:lnTo>
                    <a:pt x="55880" y="58420"/>
                  </a:lnTo>
                  <a:lnTo>
                    <a:pt x="100330" y="59690"/>
                  </a:lnTo>
                  <a:lnTo>
                    <a:pt x="238760" y="59690"/>
                  </a:lnTo>
                  <a:lnTo>
                    <a:pt x="250190" y="58420"/>
                  </a:lnTo>
                  <a:lnTo>
                    <a:pt x="261620" y="55880"/>
                  </a:lnTo>
                  <a:lnTo>
                    <a:pt x="271780" y="53340"/>
                  </a:lnTo>
                  <a:lnTo>
                    <a:pt x="306070" y="41910"/>
                  </a:lnTo>
                  <a:lnTo>
                    <a:pt x="316230" y="38100"/>
                  </a:lnTo>
                  <a:lnTo>
                    <a:pt x="323850" y="34290"/>
                  </a:lnTo>
                  <a:lnTo>
                    <a:pt x="330200" y="29210"/>
                  </a:lnTo>
                  <a:lnTo>
                    <a:pt x="332740" y="24130"/>
                  </a:lnTo>
                  <a:lnTo>
                    <a:pt x="332740" y="17780"/>
                  </a:lnTo>
                  <a:lnTo>
                    <a:pt x="332740" y="10160"/>
                  </a:lnTo>
                  <a:lnTo>
                    <a:pt x="327660" y="6350"/>
                  </a:lnTo>
                  <a:lnTo>
                    <a:pt x="320040" y="2540"/>
                  </a:lnTo>
                  <a:lnTo>
                    <a:pt x="311150" y="0"/>
                  </a:lnTo>
                  <a:lnTo>
                    <a:pt x="303530" y="0"/>
                  </a:lnTo>
                  <a:lnTo>
                    <a:pt x="297180" y="1270"/>
                  </a:lnTo>
                  <a:lnTo>
                    <a:pt x="290830" y="3810"/>
                  </a:lnTo>
                  <a:lnTo>
                    <a:pt x="283210" y="8890"/>
                  </a:lnTo>
                  <a:lnTo>
                    <a:pt x="273050" y="13970"/>
                  </a:lnTo>
                  <a:lnTo>
                    <a:pt x="262890" y="21590"/>
                  </a:lnTo>
                  <a:lnTo>
                    <a:pt x="254000" y="27940"/>
                  </a:lnTo>
                  <a:lnTo>
                    <a:pt x="246380" y="35560"/>
                  </a:lnTo>
                  <a:lnTo>
                    <a:pt x="241300" y="44450"/>
                  </a:lnTo>
                  <a:lnTo>
                    <a:pt x="236220" y="53340"/>
                  </a:lnTo>
                  <a:lnTo>
                    <a:pt x="233680" y="63500"/>
                  </a:lnTo>
                  <a:lnTo>
                    <a:pt x="232410" y="74930"/>
                  </a:lnTo>
                  <a:lnTo>
                    <a:pt x="232410" y="85090"/>
                  </a:lnTo>
                  <a:lnTo>
                    <a:pt x="233680" y="95250"/>
                  </a:lnTo>
                  <a:lnTo>
                    <a:pt x="236220" y="104140"/>
                  </a:lnTo>
                  <a:lnTo>
                    <a:pt x="240030" y="113030"/>
                  </a:lnTo>
                  <a:lnTo>
                    <a:pt x="242570" y="121920"/>
                  </a:lnTo>
                  <a:lnTo>
                    <a:pt x="246380" y="130810"/>
                  </a:lnTo>
                  <a:lnTo>
                    <a:pt x="251460" y="138430"/>
                  </a:lnTo>
                  <a:lnTo>
                    <a:pt x="257810" y="144780"/>
                  </a:lnTo>
                  <a:lnTo>
                    <a:pt x="279400" y="1612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5554980" y="3855720"/>
              <a:ext cx="198121" cy="138431"/>
            </a:xfrm>
            <a:custGeom>
              <a:avLst/>
              <a:gdLst/>
              <a:ahLst/>
              <a:cxnLst/>
              <a:rect l="0" t="0" r="0" b="0"/>
              <a:pathLst>
                <a:path w="198121" h="138431">
                  <a:moveTo>
                    <a:pt x="160020" y="43180"/>
                  </a:moveTo>
                  <a:lnTo>
                    <a:pt x="153670" y="36830"/>
                  </a:lnTo>
                  <a:lnTo>
                    <a:pt x="147320" y="31750"/>
                  </a:lnTo>
                  <a:lnTo>
                    <a:pt x="138430" y="25400"/>
                  </a:lnTo>
                  <a:lnTo>
                    <a:pt x="128270" y="19050"/>
                  </a:lnTo>
                  <a:lnTo>
                    <a:pt x="119380" y="12700"/>
                  </a:lnTo>
                  <a:lnTo>
                    <a:pt x="110490" y="7620"/>
                  </a:lnTo>
                  <a:lnTo>
                    <a:pt x="101600" y="2540"/>
                  </a:lnTo>
                  <a:lnTo>
                    <a:pt x="91440" y="0"/>
                  </a:lnTo>
                  <a:lnTo>
                    <a:pt x="80010" y="0"/>
                  </a:lnTo>
                  <a:lnTo>
                    <a:pt x="68580" y="2540"/>
                  </a:lnTo>
                  <a:lnTo>
                    <a:pt x="58420" y="5080"/>
                  </a:lnTo>
                  <a:lnTo>
                    <a:pt x="48260" y="7620"/>
                  </a:lnTo>
                  <a:lnTo>
                    <a:pt x="39370" y="11430"/>
                  </a:lnTo>
                  <a:lnTo>
                    <a:pt x="30480" y="16510"/>
                  </a:lnTo>
                  <a:lnTo>
                    <a:pt x="21590" y="22860"/>
                  </a:lnTo>
                  <a:lnTo>
                    <a:pt x="12700" y="29210"/>
                  </a:lnTo>
                  <a:lnTo>
                    <a:pt x="6350" y="38100"/>
                  </a:lnTo>
                  <a:lnTo>
                    <a:pt x="2540" y="48260"/>
                  </a:lnTo>
                  <a:lnTo>
                    <a:pt x="0" y="59690"/>
                  </a:lnTo>
                  <a:lnTo>
                    <a:pt x="0" y="68580"/>
                  </a:lnTo>
                  <a:lnTo>
                    <a:pt x="1270" y="74930"/>
                  </a:lnTo>
                  <a:lnTo>
                    <a:pt x="3810" y="81280"/>
                  </a:lnTo>
                  <a:lnTo>
                    <a:pt x="7620" y="88900"/>
                  </a:lnTo>
                  <a:lnTo>
                    <a:pt x="12700" y="96520"/>
                  </a:lnTo>
                  <a:lnTo>
                    <a:pt x="20320" y="104140"/>
                  </a:lnTo>
                  <a:lnTo>
                    <a:pt x="26670" y="110490"/>
                  </a:lnTo>
                  <a:lnTo>
                    <a:pt x="34290" y="115570"/>
                  </a:lnTo>
                  <a:lnTo>
                    <a:pt x="43180" y="121920"/>
                  </a:lnTo>
                  <a:lnTo>
                    <a:pt x="50800" y="124460"/>
                  </a:lnTo>
                  <a:lnTo>
                    <a:pt x="58420" y="127000"/>
                  </a:lnTo>
                  <a:lnTo>
                    <a:pt x="67310" y="129540"/>
                  </a:lnTo>
                  <a:lnTo>
                    <a:pt x="77470" y="130810"/>
                  </a:lnTo>
                  <a:lnTo>
                    <a:pt x="87630" y="134620"/>
                  </a:lnTo>
                  <a:lnTo>
                    <a:pt x="99060" y="138430"/>
                  </a:lnTo>
                  <a:lnTo>
                    <a:pt x="109220" y="138430"/>
                  </a:lnTo>
                  <a:lnTo>
                    <a:pt x="119380" y="138430"/>
                  </a:lnTo>
                  <a:lnTo>
                    <a:pt x="128270" y="135890"/>
                  </a:lnTo>
                  <a:lnTo>
                    <a:pt x="137160" y="133350"/>
                  </a:lnTo>
                  <a:lnTo>
                    <a:pt x="146050" y="129540"/>
                  </a:lnTo>
                  <a:lnTo>
                    <a:pt x="154940" y="127000"/>
                  </a:lnTo>
                  <a:lnTo>
                    <a:pt x="162560" y="121920"/>
                  </a:lnTo>
                  <a:lnTo>
                    <a:pt x="168910" y="115570"/>
                  </a:lnTo>
                  <a:lnTo>
                    <a:pt x="173990" y="107950"/>
                  </a:lnTo>
                  <a:lnTo>
                    <a:pt x="177800" y="100330"/>
                  </a:lnTo>
                  <a:lnTo>
                    <a:pt x="180340" y="92710"/>
                  </a:lnTo>
                  <a:lnTo>
                    <a:pt x="181610" y="85090"/>
                  </a:lnTo>
                  <a:lnTo>
                    <a:pt x="184150" y="74930"/>
                  </a:lnTo>
                  <a:lnTo>
                    <a:pt x="187960" y="64770"/>
                  </a:lnTo>
                  <a:lnTo>
                    <a:pt x="198120" y="177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5715000" y="3606800"/>
              <a:ext cx="25401" cy="393701"/>
            </a:xfrm>
            <a:custGeom>
              <a:avLst/>
              <a:gdLst/>
              <a:ahLst/>
              <a:cxnLst/>
              <a:rect l="0" t="0" r="0" b="0"/>
              <a:pathLst>
                <a:path w="25401" h="393701">
                  <a:moveTo>
                    <a:pt x="25400" y="0"/>
                  </a:moveTo>
                  <a:lnTo>
                    <a:pt x="25400" y="142240"/>
                  </a:lnTo>
                  <a:lnTo>
                    <a:pt x="22860" y="172720"/>
                  </a:lnTo>
                  <a:lnTo>
                    <a:pt x="17780" y="207010"/>
                  </a:lnTo>
                  <a:lnTo>
                    <a:pt x="11430" y="243840"/>
                  </a:lnTo>
                  <a:lnTo>
                    <a:pt x="7620" y="274320"/>
                  </a:lnTo>
                  <a:lnTo>
                    <a:pt x="5080" y="299720"/>
                  </a:lnTo>
                  <a:lnTo>
                    <a:pt x="2540" y="340360"/>
                  </a:lnTo>
                  <a:lnTo>
                    <a:pt x="0" y="393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5994400" y="3721100"/>
              <a:ext cx="172721" cy="288291"/>
            </a:xfrm>
            <a:custGeom>
              <a:avLst/>
              <a:gdLst/>
              <a:ahLst/>
              <a:cxnLst/>
              <a:rect l="0" t="0" r="0" b="0"/>
              <a:pathLst>
                <a:path w="172721" h="288291">
                  <a:moveTo>
                    <a:pt x="114300" y="0"/>
                  </a:moveTo>
                  <a:lnTo>
                    <a:pt x="66040" y="0"/>
                  </a:lnTo>
                  <a:lnTo>
                    <a:pt x="54610" y="1270"/>
                  </a:lnTo>
                  <a:lnTo>
                    <a:pt x="46990" y="3810"/>
                  </a:lnTo>
                  <a:lnTo>
                    <a:pt x="39370" y="6350"/>
                  </a:lnTo>
                  <a:lnTo>
                    <a:pt x="35560" y="11430"/>
                  </a:lnTo>
                  <a:lnTo>
                    <a:pt x="35560" y="17780"/>
                  </a:lnTo>
                  <a:lnTo>
                    <a:pt x="36830" y="24130"/>
                  </a:lnTo>
                  <a:lnTo>
                    <a:pt x="36830" y="30480"/>
                  </a:lnTo>
                  <a:lnTo>
                    <a:pt x="36830" y="35560"/>
                  </a:lnTo>
                  <a:lnTo>
                    <a:pt x="38100" y="40640"/>
                  </a:lnTo>
                  <a:lnTo>
                    <a:pt x="40640" y="46990"/>
                  </a:lnTo>
                  <a:lnTo>
                    <a:pt x="45720" y="53340"/>
                  </a:lnTo>
                  <a:lnTo>
                    <a:pt x="50800" y="60960"/>
                  </a:lnTo>
                  <a:lnTo>
                    <a:pt x="114300" y="135890"/>
                  </a:lnTo>
                  <a:lnTo>
                    <a:pt x="134620" y="158750"/>
                  </a:lnTo>
                  <a:lnTo>
                    <a:pt x="143510" y="168910"/>
                  </a:lnTo>
                  <a:lnTo>
                    <a:pt x="152400" y="180340"/>
                  </a:lnTo>
                  <a:lnTo>
                    <a:pt x="161290" y="191770"/>
                  </a:lnTo>
                  <a:lnTo>
                    <a:pt x="166370" y="204470"/>
                  </a:lnTo>
                  <a:lnTo>
                    <a:pt x="170180" y="217170"/>
                  </a:lnTo>
                  <a:lnTo>
                    <a:pt x="172720" y="228600"/>
                  </a:lnTo>
                  <a:lnTo>
                    <a:pt x="171450" y="240030"/>
                  </a:lnTo>
                  <a:lnTo>
                    <a:pt x="167640" y="250190"/>
                  </a:lnTo>
                  <a:lnTo>
                    <a:pt x="162560" y="260350"/>
                  </a:lnTo>
                  <a:lnTo>
                    <a:pt x="153670" y="267970"/>
                  </a:lnTo>
                  <a:lnTo>
                    <a:pt x="142240" y="274320"/>
                  </a:lnTo>
                  <a:lnTo>
                    <a:pt x="128270" y="280670"/>
                  </a:lnTo>
                  <a:lnTo>
                    <a:pt x="114300" y="284480"/>
                  </a:lnTo>
                  <a:lnTo>
                    <a:pt x="99060" y="287020"/>
                  </a:lnTo>
                  <a:lnTo>
                    <a:pt x="82550" y="288290"/>
                  </a:lnTo>
                  <a:lnTo>
                    <a:pt x="71120" y="288290"/>
                  </a:lnTo>
                  <a:lnTo>
                    <a:pt x="60960" y="287020"/>
                  </a:lnTo>
                  <a:lnTo>
                    <a:pt x="53340" y="284480"/>
                  </a:lnTo>
                  <a:lnTo>
                    <a:pt x="45720" y="283210"/>
                  </a:lnTo>
                  <a:lnTo>
                    <a:pt x="36830" y="281940"/>
                  </a:lnTo>
                  <a:lnTo>
                    <a:pt x="29210" y="280670"/>
                  </a:lnTo>
                  <a:lnTo>
                    <a:pt x="22860" y="278130"/>
                  </a:lnTo>
                  <a:lnTo>
                    <a:pt x="16510" y="273050"/>
                  </a:lnTo>
                  <a:lnTo>
                    <a:pt x="0" y="2540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6273800" y="3657600"/>
              <a:ext cx="76201" cy="342901"/>
            </a:xfrm>
            <a:custGeom>
              <a:avLst/>
              <a:gdLst/>
              <a:ahLst/>
              <a:cxnLst/>
              <a:rect l="0" t="0" r="0" b="0"/>
              <a:pathLst>
                <a:path w="76201" h="342901">
                  <a:moveTo>
                    <a:pt x="76200" y="0"/>
                  </a:moveTo>
                  <a:lnTo>
                    <a:pt x="76200" y="20320"/>
                  </a:lnTo>
                  <a:lnTo>
                    <a:pt x="73660" y="39370"/>
                  </a:lnTo>
                  <a:lnTo>
                    <a:pt x="68580" y="63500"/>
                  </a:lnTo>
                  <a:lnTo>
                    <a:pt x="62230" y="93980"/>
                  </a:lnTo>
                  <a:lnTo>
                    <a:pt x="58420" y="116840"/>
                  </a:lnTo>
                  <a:lnTo>
                    <a:pt x="55880" y="137160"/>
                  </a:lnTo>
                  <a:lnTo>
                    <a:pt x="54610" y="154940"/>
                  </a:lnTo>
                  <a:lnTo>
                    <a:pt x="52070" y="171450"/>
                  </a:lnTo>
                  <a:lnTo>
                    <a:pt x="48260" y="186690"/>
                  </a:lnTo>
                  <a:lnTo>
                    <a:pt x="45720" y="200660"/>
                  </a:lnTo>
                  <a:lnTo>
                    <a:pt x="41910" y="213360"/>
                  </a:lnTo>
                  <a:lnTo>
                    <a:pt x="33020" y="240030"/>
                  </a:lnTo>
                  <a:lnTo>
                    <a:pt x="29210" y="251460"/>
                  </a:lnTo>
                  <a:lnTo>
                    <a:pt x="25400" y="262890"/>
                  </a:lnTo>
                  <a:lnTo>
                    <a:pt x="21590" y="271780"/>
                  </a:lnTo>
                  <a:lnTo>
                    <a:pt x="16510" y="284480"/>
                  </a:lnTo>
                  <a:lnTo>
                    <a:pt x="12700" y="298450"/>
                  </a:lnTo>
                  <a:lnTo>
                    <a:pt x="0" y="342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6235700" y="3835400"/>
              <a:ext cx="203201" cy="50801"/>
            </a:xfrm>
            <a:custGeom>
              <a:avLst/>
              <a:gdLst/>
              <a:ahLst/>
              <a:cxnLst/>
              <a:rect l="0" t="0" r="0" b="0"/>
              <a:pathLst>
                <a:path w="203201" h="50801">
                  <a:moveTo>
                    <a:pt x="0" y="0"/>
                  </a:moveTo>
                  <a:lnTo>
                    <a:pt x="13970" y="0"/>
                  </a:lnTo>
                  <a:lnTo>
                    <a:pt x="22860" y="1270"/>
                  </a:lnTo>
                  <a:lnTo>
                    <a:pt x="35560" y="3810"/>
                  </a:lnTo>
                  <a:lnTo>
                    <a:pt x="48260" y="6350"/>
                  </a:lnTo>
                  <a:lnTo>
                    <a:pt x="66040" y="11430"/>
                  </a:lnTo>
                  <a:lnTo>
                    <a:pt x="128270" y="30480"/>
                  </a:lnTo>
                  <a:lnTo>
                    <a:pt x="203200" y="50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6515100" y="3822700"/>
              <a:ext cx="228601" cy="228601"/>
            </a:xfrm>
            <a:custGeom>
              <a:avLst/>
              <a:gdLst/>
              <a:ahLst/>
              <a:cxnLst/>
              <a:rect l="0" t="0" r="0" b="0"/>
              <a:pathLst>
                <a:path w="228601" h="228601">
                  <a:moveTo>
                    <a:pt x="152400" y="12700"/>
                  </a:moveTo>
                  <a:lnTo>
                    <a:pt x="132080" y="6350"/>
                  </a:lnTo>
                  <a:lnTo>
                    <a:pt x="123190" y="3810"/>
                  </a:lnTo>
                  <a:lnTo>
                    <a:pt x="114300" y="2540"/>
                  </a:lnTo>
                  <a:lnTo>
                    <a:pt x="106680" y="1270"/>
                  </a:lnTo>
                  <a:lnTo>
                    <a:pt x="96520" y="1270"/>
                  </a:lnTo>
                  <a:lnTo>
                    <a:pt x="73660" y="0"/>
                  </a:lnTo>
                  <a:lnTo>
                    <a:pt x="62230" y="1270"/>
                  </a:lnTo>
                  <a:lnTo>
                    <a:pt x="49530" y="3810"/>
                  </a:lnTo>
                  <a:lnTo>
                    <a:pt x="36830" y="6350"/>
                  </a:lnTo>
                  <a:lnTo>
                    <a:pt x="26670" y="10160"/>
                  </a:lnTo>
                  <a:lnTo>
                    <a:pt x="16510" y="13970"/>
                  </a:lnTo>
                  <a:lnTo>
                    <a:pt x="6350" y="17780"/>
                  </a:lnTo>
                  <a:lnTo>
                    <a:pt x="1270" y="24130"/>
                  </a:lnTo>
                  <a:lnTo>
                    <a:pt x="0" y="33020"/>
                  </a:lnTo>
                  <a:lnTo>
                    <a:pt x="0" y="43180"/>
                  </a:lnTo>
                  <a:lnTo>
                    <a:pt x="3810" y="52070"/>
                  </a:lnTo>
                  <a:lnTo>
                    <a:pt x="11430" y="58420"/>
                  </a:lnTo>
                  <a:lnTo>
                    <a:pt x="20320" y="64770"/>
                  </a:lnTo>
                  <a:lnTo>
                    <a:pt x="29210" y="69850"/>
                  </a:lnTo>
                  <a:lnTo>
                    <a:pt x="38100" y="74930"/>
                  </a:lnTo>
                  <a:lnTo>
                    <a:pt x="45720" y="80010"/>
                  </a:lnTo>
                  <a:lnTo>
                    <a:pt x="55880" y="82550"/>
                  </a:lnTo>
                  <a:lnTo>
                    <a:pt x="67310" y="85090"/>
                  </a:lnTo>
                  <a:lnTo>
                    <a:pt x="78740" y="86360"/>
                  </a:lnTo>
                  <a:lnTo>
                    <a:pt x="90170" y="87630"/>
                  </a:lnTo>
                  <a:lnTo>
                    <a:pt x="102870" y="87630"/>
                  </a:lnTo>
                  <a:lnTo>
                    <a:pt x="115570" y="87630"/>
                  </a:lnTo>
                  <a:lnTo>
                    <a:pt x="124460" y="86360"/>
                  </a:lnTo>
                  <a:lnTo>
                    <a:pt x="132080" y="85090"/>
                  </a:lnTo>
                  <a:lnTo>
                    <a:pt x="139700" y="81280"/>
                  </a:lnTo>
                  <a:lnTo>
                    <a:pt x="144780" y="78740"/>
                  </a:lnTo>
                  <a:lnTo>
                    <a:pt x="149860" y="74930"/>
                  </a:lnTo>
                  <a:lnTo>
                    <a:pt x="154940" y="71120"/>
                  </a:lnTo>
                  <a:lnTo>
                    <a:pt x="158750" y="73660"/>
                  </a:lnTo>
                  <a:lnTo>
                    <a:pt x="161290" y="82550"/>
                  </a:lnTo>
                  <a:lnTo>
                    <a:pt x="162560" y="92710"/>
                  </a:lnTo>
                  <a:lnTo>
                    <a:pt x="167640" y="123190"/>
                  </a:lnTo>
                  <a:lnTo>
                    <a:pt x="171450" y="142240"/>
                  </a:lnTo>
                  <a:lnTo>
                    <a:pt x="175260" y="154940"/>
                  </a:lnTo>
                  <a:lnTo>
                    <a:pt x="179070" y="165100"/>
                  </a:lnTo>
                  <a:lnTo>
                    <a:pt x="182880" y="173990"/>
                  </a:lnTo>
                  <a:lnTo>
                    <a:pt x="187960" y="181610"/>
                  </a:lnTo>
                  <a:lnTo>
                    <a:pt x="194310" y="190500"/>
                  </a:lnTo>
                  <a:lnTo>
                    <a:pt x="228600" y="228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6897370" y="3594100"/>
              <a:ext cx="11431" cy="406401"/>
            </a:xfrm>
            <a:custGeom>
              <a:avLst/>
              <a:gdLst/>
              <a:ahLst/>
              <a:cxnLst/>
              <a:rect l="0" t="0" r="0" b="0"/>
              <a:pathLst>
                <a:path w="11431" h="406401">
                  <a:moveTo>
                    <a:pt x="11430" y="0"/>
                  </a:moveTo>
                  <a:lnTo>
                    <a:pt x="11430" y="144780"/>
                  </a:lnTo>
                  <a:lnTo>
                    <a:pt x="10160" y="166370"/>
                  </a:lnTo>
                  <a:lnTo>
                    <a:pt x="5080" y="222250"/>
                  </a:lnTo>
                  <a:lnTo>
                    <a:pt x="2540" y="248920"/>
                  </a:lnTo>
                  <a:lnTo>
                    <a:pt x="1270" y="276860"/>
                  </a:lnTo>
                  <a:lnTo>
                    <a:pt x="0" y="302260"/>
                  </a:lnTo>
                  <a:lnTo>
                    <a:pt x="1270" y="326390"/>
                  </a:lnTo>
                  <a:lnTo>
                    <a:pt x="3810" y="346710"/>
                  </a:lnTo>
                  <a:lnTo>
                    <a:pt x="11430" y="406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6794500" y="3698240"/>
              <a:ext cx="359411" cy="251461"/>
            </a:xfrm>
            <a:custGeom>
              <a:avLst/>
              <a:gdLst/>
              <a:ahLst/>
              <a:cxnLst/>
              <a:rect l="0" t="0" r="0" b="0"/>
              <a:pathLst>
                <a:path w="359411" h="251461">
                  <a:moveTo>
                    <a:pt x="0" y="124460"/>
                  </a:moveTo>
                  <a:lnTo>
                    <a:pt x="0" y="110490"/>
                  </a:lnTo>
                  <a:lnTo>
                    <a:pt x="2540" y="105410"/>
                  </a:lnTo>
                  <a:lnTo>
                    <a:pt x="7620" y="100330"/>
                  </a:lnTo>
                  <a:lnTo>
                    <a:pt x="13970" y="95250"/>
                  </a:lnTo>
                  <a:lnTo>
                    <a:pt x="20320" y="91440"/>
                  </a:lnTo>
                  <a:lnTo>
                    <a:pt x="27940" y="86360"/>
                  </a:lnTo>
                  <a:lnTo>
                    <a:pt x="35560" y="82550"/>
                  </a:lnTo>
                  <a:lnTo>
                    <a:pt x="45720" y="80010"/>
                  </a:lnTo>
                  <a:lnTo>
                    <a:pt x="58420" y="77470"/>
                  </a:lnTo>
                  <a:lnTo>
                    <a:pt x="73660" y="76200"/>
                  </a:lnTo>
                  <a:lnTo>
                    <a:pt x="85090" y="76200"/>
                  </a:lnTo>
                  <a:lnTo>
                    <a:pt x="96520" y="78740"/>
                  </a:lnTo>
                  <a:lnTo>
                    <a:pt x="106680" y="81280"/>
                  </a:lnTo>
                  <a:lnTo>
                    <a:pt x="123190" y="82550"/>
                  </a:lnTo>
                  <a:lnTo>
                    <a:pt x="144780" y="83820"/>
                  </a:lnTo>
                  <a:lnTo>
                    <a:pt x="201930" y="85090"/>
                  </a:lnTo>
                  <a:lnTo>
                    <a:pt x="214630" y="86360"/>
                  </a:lnTo>
                  <a:lnTo>
                    <a:pt x="231140" y="85090"/>
                  </a:lnTo>
                  <a:lnTo>
                    <a:pt x="248920" y="82550"/>
                  </a:lnTo>
                  <a:lnTo>
                    <a:pt x="266700" y="80010"/>
                  </a:lnTo>
                  <a:lnTo>
                    <a:pt x="284480" y="77470"/>
                  </a:lnTo>
                  <a:lnTo>
                    <a:pt x="299720" y="76200"/>
                  </a:lnTo>
                  <a:lnTo>
                    <a:pt x="313690" y="74930"/>
                  </a:lnTo>
                  <a:lnTo>
                    <a:pt x="325120" y="73660"/>
                  </a:lnTo>
                  <a:lnTo>
                    <a:pt x="334010" y="71120"/>
                  </a:lnTo>
                  <a:lnTo>
                    <a:pt x="341630" y="67310"/>
                  </a:lnTo>
                  <a:lnTo>
                    <a:pt x="346710" y="60960"/>
                  </a:lnTo>
                  <a:lnTo>
                    <a:pt x="353060" y="52070"/>
                  </a:lnTo>
                  <a:lnTo>
                    <a:pt x="358140" y="43180"/>
                  </a:lnTo>
                  <a:lnTo>
                    <a:pt x="359410" y="34290"/>
                  </a:lnTo>
                  <a:lnTo>
                    <a:pt x="359410" y="27940"/>
                  </a:lnTo>
                  <a:lnTo>
                    <a:pt x="358140" y="21590"/>
                  </a:lnTo>
                  <a:lnTo>
                    <a:pt x="355600" y="16510"/>
                  </a:lnTo>
                  <a:lnTo>
                    <a:pt x="353060" y="11430"/>
                  </a:lnTo>
                  <a:lnTo>
                    <a:pt x="349250" y="6350"/>
                  </a:lnTo>
                  <a:lnTo>
                    <a:pt x="342900" y="3810"/>
                  </a:lnTo>
                  <a:lnTo>
                    <a:pt x="334010" y="1270"/>
                  </a:lnTo>
                  <a:lnTo>
                    <a:pt x="325120" y="0"/>
                  </a:lnTo>
                  <a:lnTo>
                    <a:pt x="314960" y="1270"/>
                  </a:lnTo>
                  <a:lnTo>
                    <a:pt x="306070" y="2540"/>
                  </a:lnTo>
                  <a:lnTo>
                    <a:pt x="297180" y="5080"/>
                  </a:lnTo>
                  <a:lnTo>
                    <a:pt x="289560" y="10160"/>
                  </a:lnTo>
                  <a:lnTo>
                    <a:pt x="283210" y="15240"/>
                  </a:lnTo>
                  <a:lnTo>
                    <a:pt x="278130" y="21590"/>
                  </a:lnTo>
                  <a:lnTo>
                    <a:pt x="273050" y="29210"/>
                  </a:lnTo>
                  <a:lnTo>
                    <a:pt x="267970" y="36830"/>
                  </a:lnTo>
                  <a:lnTo>
                    <a:pt x="262890" y="44450"/>
                  </a:lnTo>
                  <a:lnTo>
                    <a:pt x="260350" y="53340"/>
                  </a:lnTo>
                  <a:lnTo>
                    <a:pt x="257810" y="60960"/>
                  </a:lnTo>
                  <a:lnTo>
                    <a:pt x="256540" y="69850"/>
                  </a:lnTo>
                  <a:lnTo>
                    <a:pt x="255270" y="80010"/>
                  </a:lnTo>
                  <a:lnTo>
                    <a:pt x="255270" y="90170"/>
                  </a:lnTo>
                  <a:lnTo>
                    <a:pt x="255270" y="101600"/>
                  </a:lnTo>
                  <a:lnTo>
                    <a:pt x="256540" y="110490"/>
                  </a:lnTo>
                  <a:lnTo>
                    <a:pt x="257810" y="118110"/>
                  </a:lnTo>
                  <a:lnTo>
                    <a:pt x="260350" y="124460"/>
                  </a:lnTo>
                  <a:lnTo>
                    <a:pt x="264160" y="134620"/>
                  </a:lnTo>
                  <a:lnTo>
                    <a:pt x="267970" y="146050"/>
                  </a:lnTo>
                  <a:lnTo>
                    <a:pt x="271780" y="160020"/>
                  </a:lnTo>
                  <a:lnTo>
                    <a:pt x="275590" y="171450"/>
                  </a:lnTo>
                  <a:lnTo>
                    <a:pt x="279400" y="179070"/>
                  </a:lnTo>
                  <a:lnTo>
                    <a:pt x="284480" y="186690"/>
                  </a:lnTo>
                  <a:lnTo>
                    <a:pt x="290830" y="194310"/>
                  </a:lnTo>
                  <a:lnTo>
                    <a:pt x="299720" y="201930"/>
                  </a:lnTo>
                  <a:lnTo>
                    <a:pt x="309880" y="209550"/>
                  </a:lnTo>
                  <a:lnTo>
                    <a:pt x="320040" y="218440"/>
                  </a:lnTo>
                  <a:lnTo>
                    <a:pt x="328930" y="226060"/>
                  </a:lnTo>
                  <a:lnTo>
                    <a:pt x="355600" y="2514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7404100" y="3505200"/>
              <a:ext cx="76201" cy="203201"/>
            </a:xfrm>
            <a:custGeom>
              <a:avLst/>
              <a:gdLst/>
              <a:ahLst/>
              <a:cxnLst/>
              <a:rect l="0" t="0" r="0" b="0"/>
              <a:pathLst>
                <a:path w="76201" h="203201">
                  <a:moveTo>
                    <a:pt x="76200" y="0"/>
                  </a:moveTo>
                  <a:lnTo>
                    <a:pt x="76200" y="20320"/>
                  </a:lnTo>
                  <a:lnTo>
                    <a:pt x="74930" y="30480"/>
                  </a:lnTo>
                  <a:lnTo>
                    <a:pt x="72390" y="41910"/>
                  </a:lnTo>
                  <a:lnTo>
                    <a:pt x="69850" y="53340"/>
                  </a:lnTo>
                  <a:lnTo>
                    <a:pt x="66040" y="62230"/>
                  </a:lnTo>
                  <a:lnTo>
                    <a:pt x="62230" y="69850"/>
                  </a:lnTo>
                  <a:lnTo>
                    <a:pt x="58420" y="76200"/>
                  </a:lnTo>
                  <a:lnTo>
                    <a:pt x="54610" y="85090"/>
                  </a:lnTo>
                  <a:lnTo>
                    <a:pt x="50800" y="93980"/>
                  </a:lnTo>
                  <a:lnTo>
                    <a:pt x="45720" y="105410"/>
                  </a:lnTo>
                  <a:lnTo>
                    <a:pt x="41910" y="115570"/>
                  </a:lnTo>
                  <a:lnTo>
                    <a:pt x="38100" y="124460"/>
                  </a:lnTo>
                  <a:lnTo>
                    <a:pt x="34290" y="134620"/>
                  </a:lnTo>
                  <a:lnTo>
                    <a:pt x="29210" y="140970"/>
                  </a:lnTo>
                  <a:lnTo>
                    <a:pt x="25400" y="148590"/>
                  </a:lnTo>
                  <a:lnTo>
                    <a:pt x="21590" y="153670"/>
                  </a:lnTo>
                  <a:lnTo>
                    <a:pt x="16510" y="160020"/>
                  </a:lnTo>
                  <a:lnTo>
                    <a:pt x="12700" y="167640"/>
                  </a:lnTo>
                  <a:lnTo>
                    <a:pt x="0" y="203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7531100" y="3530600"/>
              <a:ext cx="88901" cy="101601"/>
            </a:xfrm>
            <a:custGeom>
              <a:avLst/>
              <a:gdLst/>
              <a:ahLst/>
              <a:cxnLst/>
              <a:rect l="0" t="0" r="0" b="0"/>
              <a:pathLst>
                <a:path w="88901" h="101601">
                  <a:moveTo>
                    <a:pt x="88900" y="0"/>
                  </a:moveTo>
                  <a:lnTo>
                    <a:pt x="82550" y="6350"/>
                  </a:lnTo>
                  <a:lnTo>
                    <a:pt x="78740" y="12700"/>
                  </a:lnTo>
                  <a:lnTo>
                    <a:pt x="74930" y="21590"/>
                  </a:lnTo>
                  <a:lnTo>
                    <a:pt x="71120" y="31750"/>
                  </a:lnTo>
                  <a:lnTo>
                    <a:pt x="66040" y="39370"/>
                  </a:lnTo>
                  <a:lnTo>
                    <a:pt x="59690" y="45720"/>
                  </a:lnTo>
                  <a:lnTo>
                    <a:pt x="52070" y="52070"/>
                  </a:lnTo>
                  <a:lnTo>
                    <a:pt x="43180" y="59690"/>
                  </a:lnTo>
                  <a:lnTo>
                    <a:pt x="0" y="101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737870" y="3876040"/>
            <a:ext cx="8571231" cy="937261"/>
            <a:chOff x="737870" y="3876040"/>
            <a:chExt cx="8571231" cy="937261"/>
          </a:xfrm>
        </p:grpSpPr>
        <p:sp>
          <p:nvSpPr>
            <p:cNvPr id="142" name="Freeform 141"/>
            <p:cNvSpPr/>
            <p:nvPr/>
          </p:nvSpPr>
          <p:spPr>
            <a:xfrm>
              <a:off x="737870" y="3876040"/>
              <a:ext cx="201931" cy="302261"/>
            </a:xfrm>
            <a:custGeom>
              <a:avLst/>
              <a:gdLst/>
              <a:ahLst/>
              <a:cxnLst/>
              <a:rect l="0" t="0" r="0" b="0"/>
              <a:pathLst>
                <a:path w="201931" h="302261">
                  <a:moveTo>
                    <a:pt x="74930" y="35560"/>
                  </a:moveTo>
                  <a:lnTo>
                    <a:pt x="74930" y="21590"/>
                  </a:lnTo>
                  <a:lnTo>
                    <a:pt x="77470" y="15240"/>
                  </a:lnTo>
                  <a:lnTo>
                    <a:pt x="82550" y="7620"/>
                  </a:lnTo>
                  <a:lnTo>
                    <a:pt x="88900" y="0"/>
                  </a:lnTo>
                  <a:lnTo>
                    <a:pt x="86360" y="1270"/>
                  </a:lnTo>
                  <a:lnTo>
                    <a:pt x="80010" y="6350"/>
                  </a:lnTo>
                  <a:lnTo>
                    <a:pt x="50800" y="34290"/>
                  </a:lnTo>
                  <a:lnTo>
                    <a:pt x="41910" y="43180"/>
                  </a:lnTo>
                  <a:lnTo>
                    <a:pt x="34290" y="52070"/>
                  </a:lnTo>
                  <a:lnTo>
                    <a:pt x="27940" y="60960"/>
                  </a:lnTo>
                  <a:lnTo>
                    <a:pt x="22860" y="69850"/>
                  </a:lnTo>
                  <a:lnTo>
                    <a:pt x="19050" y="78740"/>
                  </a:lnTo>
                  <a:lnTo>
                    <a:pt x="16510" y="90170"/>
                  </a:lnTo>
                  <a:lnTo>
                    <a:pt x="15240" y="101600"/>
                  </a:lnTo>
                  <a:lnTo>
                    <a:pt x="13970" y="110490"/>
                  </a:lnTo>
                  <a:lnTo>
                    <a:pt x="12700" y="118110"/>
                  </a:lnTo>
                  <a:lnTo>
                    <a:pt x="12700" y="124460"/>
                  </a:lnTo>
                  <a:lnTo>
                    <a:pt x="10160" y="133350"/>
                  </a:lnTo>
                  <a:lnTo>
                    <a:pt x="7620" y="142240"/>
                  </a:lnTo>
                  <a:lnTo>
                    <a:pt x="5080" y="153670"/>
                  </a:lnTo>
                  <a:lnTo>
                    <a:pt x="2540" y="166370"/>
                  </a:lnTo>
                  <a:lnTo>
                    <a:pt x="1270" y="180340"/>
                  </a:lnTo>
                  <a:lnTo>
                    <a:pt x="0" y="195580"/>
                  </a:lnTo>
                  <a:lnTo>
                    <a:pt x="1270" y="207010"/>
                  </a:lnTo>
                  <a:lnTo>
                    <a:pt x="3810" y="215900"/>
                  </a:lnTo>
                  <a:lnTo>
                    <a:pt x="8890" y="233680"/>
                  </a:lnTo>
                  <a:lnTo>
                    <a:pt x="16510" y="254000"/>
                  </a:lnTo>
                  <a:lnTo>
                    <a:pt x="21590" y="262890"/>
                  </a:lnTo>
                  <a:lnTo>
                    <a:pt x="27940" y="270510"/>
                  </a:lnTo>
                  <a:lnTo>
                    <a:pt x="35560" y="276860"/>
                  </a:lnTo>
                  <a:lnTo>
                    <a:pt x="43180" y="283210"/>
                  </a:lnTo>
                  <a:lnTo>
                    <a:pt x="50800" y="288290"/>
                  </a:lnTo>
                  <a:lnTo>
                    <a:pt x="58420" y="292100"/>
                  </a:lnTo>
                  <a:lnTo>
                    <a:pt x="69850" y="295910"/>
                  </a:lnTo>
                  <a:lnTo>
                    <a:pt x="82550" y="298450"/>
                  </a:lnTo>
                  <a:lnTo>
                    <a:pt x="96520" y="299720"/>
                  </a:lnTo>
                  <a:lnTo>
                    <a:pt x="109220" y="299720"/>
                  </a:lnTo>
                  <a:lnTo>
                    <a:pt x="120650" y="300990"/>
                  </a:lnTo>
                  <a:lnTo>
                    <a:pt x="130810" y="300990"/>
                  </a:lnTo>
                  <a:lnTo>
                    <a:pt x="153670" y="302260"/>
                  </a:lnTo>
                  <a:lnTo>
                    <a:pt x="201930" y="3022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927100" y="4025900"/>
              <a:ext cx="275591" cy="228601"/>
            </a:xfrm>
            <a:custGeom>
              <a:avLst/>
              <a:gdLst/>
              <a:ahLst/>
              <a:cxnLst/>
              <a:rect l="0" t="0" r="0" b="0"/>
              <a:pathLst>
                <a:path w="275591" h="228601">
                  <a:moveTo>
                    <a:pt x="0" y="0"/>
                  </a:moveTo>
                  <a:lnTo>
                    <a:pt x="6350" y="6350"/>
                  </a:lnTo>
                  <a:lnTo>
                    <a:pt x="13970" y="11430"/>
                  </a:lnTo>
                  <a:lnTo>
                    <a:pt x="25400" y="17780"/>
                  </a:lnTo>
                  <a:lnTo>
                    <a:pt x="38100" y="24130"/>
                  </a:lnTo>
                  <a:lnTo>
                    <a:pt x="52070" y="29210"/>
                  </a:lnTo>
                  <a:lnTo>
                    <a:pt x="67310" y="31750"/>
                  </a:lnTo>
                  <a:lnTo>
                    <a:pt x="82550" y="34290"/>
                  </a:lnTo>
                  <a:lnTo>
                    <a:pt x="97790" y="36830"/>
                  </a:lnTo>
                  <a:lnTo>
                    <a:pt x="111760" y="40640"/>
                  </a:lnTo>
                  <a:lnTo>
                    <a:pt x="125730" y="43180"/>
                  </a:lnTo>
                  <a:lnTo>
                    <a:pt x="162560" y="54610"/>
                  </a:lnTo>
                  <a:lnTo>
                    <a:pt x="236220" y="78740"/>
                  </a:lnTo>
                  <a:lnTo>
                    <a:pt x="248920" y="83820"/>
                  </a:lnTo>
                  <a:lnTo>
                    <a:pt x="260350" y="87630"/>
                  </a:lnTo>
                  <a:lnTo>
                    <a:pt x="270510" y="92710"/>
                  </a:lnTo>
                  <a:lnTo>
                    <a:pt x="275590" y="100330"/>
                  </a:lnTo>
                  <a:lnTo>
                    <a:pt x="275590" y="109220"/>
                  </a:lnTo>
                  <a:lnTo>
                    <a:pt x="271780" y="119380"/>
                  </a:lnTo>
                  <a:lnTo>
                    <a:pt x="267970" y="127000"/>
                  </a:lnTo>
                  <a:lnTo>
                    <a:pt x="261620" y="134620"/>
                  </a:lnTo>
                  <a:lnTo>
                    <a:pt x="255270" y="140970"/>
                  </a:lnTo>
                  <a:lnTo>
                    <a:pt x="245110" y="147320"/>
                  </a:lnTo>
                  <a:lnTo>
                    <a:pt x="232410" y="154940"/>
                  </a:lnTo>
                  <a:lnTo>
                    <a:pt x="218440" y="162560"/>
                  </a:lnTo>
                  <a:lnTo>
                    <a:pt x="205740" y="170180"/>
                  </a:lnTo>
                  <a:lnTo>
                    <a:pt x="195580" y="179070"/>
                  </a:lnTo>
                  <a:lnTo>
                    <a:pt x="185420" y="186690"/>
                  </a:lnTo>
                  <a:lnTo>
                    <a:pt x="176530" y="191770"/>
                  </a:lnTo>
                  <a:lnTo>
                    <a:pt x="170180" y="195580"/>
                  </a:lnTo>
                  <a:lnTo>
                    <a:pt x="163830" y="198120"/>
                  </a:lnTo>
                  <a:lnTo>
                    <a:pt x="157480" y="203200"/>
                  </a:lnTo>
                  <a:lnTo>
                    <a:pt x="149860" y="208280"/>
                  </a:lnTo>
                  <a:lnTo>
                    <a:pt x="127000" y="228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1384300" y="4025900"/>
              <a:ext cx="114301" cy="212091"/>
            </a:xfrm>
            <a:custGeom>
              <a:avLst/>
              <a:gdLst/>
              <a:ahLst/>
              <a:cxnLst/>
              <a:rect l="0" t="0" r="0" b="0"/>
              <a:pathLst>
                <a:path w="114301" h="212091">
                  <a:moveTo>
                    <a:pt x="0" y="0"/>
                  </a:moveTo>
                  <a:lnTo>
                    <a:pt x="0" y="45720"/>
                  </a:lnTo>
                  <a:lnTo>
                    <a:pt x="1270" y="57150"/>
                  </a:lnTo>
                  <a:lnTo>
                    <a:pt x="3810" y="71120"/>
                  </a:lnTo>
                  <a:lnTo>
                    <a:pt x="6350" y="85090"/>
                  </a:lnTo>
                  <a:lnTo>
                    <a:pt x="8890" y="99060"/>
                  </a:lnTo>
                  <a:lnTo>
                    <a:pt x="10160" y="113030"/>
                  </a:lnTo>
                  <a:lnTo>
                    <a:pt x="11430" y="125730"/>
                  </a:lnTo>
                  <a:lnTo>
                    <a:pt x="13970" y="140970"/>
                  </a:lnTo>
                  <a:lnTo>
                    <a:pt x="19050" y="156210"/>
                  </a:lnTo>
                  <a:lnTo>
                    <a:pt x="25400" y="171450"/>
                  </a:lnTo>
                  <a:lnTo>
                    <a:pt x="33020" y="185420"/>
                  </a:lnTo>
                  <a:lnTo>
                    <a:pt x="40640" y="196850"/>
                  </a:lnTo>
                  <a:lnTo>
                    <a:pt x="48260" y="207010"/>
                  </a:lnTo>
                  <a:lnTo>
                    <a:pt x="55880" y="212090"/>
                  </a:lnTo>
                  <a:lnTo>
                    <a:pt x="63500" y="212090"/>
                  </a:lnTo>
                  <a:lnTo>
                    <a:pt x="114300" y="177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1511300" y="4076700"/>
              <a:ext cx="163831" cy="172721"/>
            </a:xfrm>
            <a:custGeom>
              <a:avLst/>
              <a:gdLst/>
              <a:ahLst/>
              <a:cxnLst/>
              <a:rect l="0" t="0" r="0" b="0"/>
              <a:pathLst>
                <a:path w="163831" h="172721">
                  <a:moveTo>
                    <a:pt x="0" y="38100"/>
                  </a:moveTo>
                  <a:lnTo>
                    <a:pt x="6350" y="64770"/>
                  </a:lnTo>
                  <a:lnTo>
                    <a:pt x="11430" y="76200"/>
                  </a:lnTo>
                  <a:lnTo>
                    <a:pt x="17780" y="86360"/>
                  </a:lnTo>
                  <a:lnTo>
                    <a:pt x="24130" y="95250"/>
                  </a:lnTo>
                  <a:lnTo>
                    <a:pt x="46990" y="128270"/>
                  </a:lnTo>
                  <a:lnTo>
                    <a:pt x="57150" y="139700"/>
                  </a:lnTo>
                  <a:lnTo>
                    <a:pt x="67310" y="149860"/>
                  </a:lnTo>
                  <a:lnTo>
                    <a:pt x="78740" y="158750"/>
                  </a:lnTo>
                  <a:lnTo>
                    <a:pt x="90170" y="165100"/>
                  </a:lnTo>
                  <a:lnTo>
                    <a:pt x="102870" y="168910"/>
                  </a:lnTo>
                  <a:lnTo>
                    <a:pt x="115570" y="172720"/>
                  </a:lnTo>
                  <a:lnTo>
                    <a:pt x="125730" y="171450"/>
                  </a:lnTo>
                  <a:lnTo>
                    <a:pt x="135890" y="167640"/>
                  </a:lnTo>
                  <a:lnTo>
                    <a:pt x="146050" y="162560"/>
                  </a:lnTo>
                  <a:lnTo>
                    <a:pt x="152400" y="154940"/>
                  </a:lnTo>
                  <a:lnTo>
                    <a:pt x="156210" y="146050"/>
                  </a:lnTo>
                  <a:lnTo>
                    <a:pt x="160020" y="134620"/>
                  </a:lnTo>
                  <a:lnTo>
                    <a:pt x="161290" y="123190"/>
                  </a:lnTo>
                  <a:lnTo>
                    <a:pt x="162560" y="107950"/>
                  </a:lnTo>
                  <a:lnTo>
                    <a:pt x="163830" y="93980"/>
                  </a:lnTo>
                  <a:lnTo>
                    <a:pt x="161290" y="81280"/>
                  </a:lnTo>
                  <a:lnTo>
                    <a:pt x="156210" y="69850"/>
                  </a:lnTo>
                  <a:lnTo>
                    <a:pt x="151130" y="58420"/>
                  </a:lnTo>
                  <a:lnTo>
                    <a:pt x="144780" y="48260"/>
                  </a:lnTo>
                  <a:lnTo>
                    <a:pt x="1143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1739900" y="4000500"/>
              <a:ext cx="355601" cy="292101"/>
            </a:xfrm>
            <a:custGeom>
              <a:avLst/>
              <a:gdLst/>
              <a:ahLst/>
              <a:cxnLst/>
              <a:rect l="0" t="0" r="0" b="0"/>
              <a:pathLst>
                <a:path w="355601" h="292101">
                  <a:moveTo>
                    <a:pt x="0" y="0"/>
                  </a:moveTo>
                  <a:lnTo>
                    <a:pt x="6350" y="20320"/>
                  </a:lnTo>
                  <a:lnTo>
                    <a:pt x="10160" y="41910"/>
                  </a:lnTo>
                  <a:lnTo>
                    <a:pt x="17780" y="106680"/>
                  </a:lnTo>
                  <a:lnTo>
                    <a:pt x="22860" y="135890"/>
                  </a:lnTo>
                  <a:lnTo>
                    <a:pt x="29210" y="161290"/>
                  </a:lnTo>
                  <a:lnTo>
                    <a:pt x="36830" y="184150"/>
                  </a:lnTo>
                  <a:lnTo>
                    <a:pt x="41910" y="193040"/>
                  </a:lnTo>
                  <a:lnTo>
                    <a:pt x="44450" y="193040"/>
                  </a:lnTo>
                  <a:lnTo>
                    <a:pt x="46990" y="187960"/>
                  </a:lnTo>
                  <a:lnTo>
                    <a:pt x="49530" y="179070"/>
                  </a:lnTo>
                  <a:lnTo>
                    <a:pt x="55880" y="153670"/>
                  </a:lnTo>
                  <a:lnTo>
                    <a:pt x="59690" y="143510"/>
                  </a:lnTo>
                  <a:lnTo>
                    <a:pt x="63500" y="134620"/>
                  </a:lnTo>
                  <a:lnTo>
                    <a:pt x="68580" y="128270"/>
                  </a:lnTo>
                  <a:lnTo>
                    <a:pt x="73660" y="121920"/>
                  </a:lnTo>
                  <a:lnTo>
                    <a:pt x="80010" y="116840"/>
                  </a:lnTo>
                  <a:lnTo>
                    <a:pt x="87630" y="111760"/>
                  </a:lnTo>
                  <a:lnTo>
                    <a:pt x="95250" y="109220"/>
                  </a:lnTo>
                  <a:lnTo>
                    <a:pt x="102870" y="109220"/>
                  </a:lnTo>
                  <a:lnTo>
                    <a:pt x="110490" y="111760"/>
                  </a:lnTo>
                  <a:lnTo>
                    <a:pt x="118110" y="114300"/>
                  </a:lnTo>
                  <a:lnTo>
                    <a:pt x="123190" y="116840"/>
                  </a:lnTo>
                  <a:lnTo>
                    <a:pt x="129540" y="120650"/>
                  </a:lnTo>
                  <a:lnTo>
                    <a:pt x="133350" y="125730"/>
                  </a:lnTo>
                  <a:lnTo>
                    <a:pt x="138430" y="132080"/>
                  </a:lnTo>
                  <a:lnTo>
                    <a:pt x="143510" y="138430"/>
                  </a:lnTo>
                  <a:lnTo>
                    <a:pt x="147320" y="148590"/>
                  </a:lnTo>
                  <a:lnTo>
                    <a:pt x="152400" y="161290"/>
                  </a:lnTo>
                  <a:lnTo>
                    <a:pt x="165100" y="201930"/>
                  </a:lnTo>
                  <a:lnTo>
                    <a:pt x="168910" y="214630"/>
                  </a:lnTo>
                  <a:lnTo>
                    <a:pt x="176530" y="229870"/>
                  </a:lnTo>
                  <a:lnTo>
                    <a:pt x="185420" y="245110"/>
                  </a:lnTo>
                  <a:lnTo>
                    <a:pt x="195580" y="260350"/>
                  </a:lnTo>
                  <a:lnTo>
                    <a:pt x="205740" y="270510"/>
                  </a:lnTo>
                  <a:lnTo>
                    <a:pt x="214630" y="278130"/>
                  </a:lnTo>
                  <a:lnTo>
                    <a:pt x="223520" y="283210"/>
                  </a:lnTo>
                  <a:lnTo>
                    <a:pt x="234950" y="285750"/>
                  </a:lnTo>
                  <a:lnTo>
                    <a:pt x="248920" y="288290"/>
                  </a:lnTo>
                  <a:lnTo>
                    <a:pt x="262890" y="289560"/>
                  </a:lnTo>
                  <a:lnTo>
                    <a:pt x="276860" y="287020"/>
                  </a:lnTo>
                  <a:lnTo>
                    <a:pt x="290830" y="283210"/>
                  </a:lnTo>
                  <a:lnTo>
                    <a:pt x="303530" y="278130"/>
                  </a:lnTo>
                  <a:lnTo>
                    <a:pt x="313690" y="271780"/>
                  </a:lnTo>
                  <a:lnTo>
                    <a:pt x="322580" y="264160"/>
                  </a:lnTo>
                  <a:lnTo>
                    <a:pt x="328930" y="256540"/>
                  </a:lnTo>
                  <a:lnTo>
                    <a:pt x="334010" y="250190"/>
                  </a:lnTo>
                  <a:lnTo>
                    <a:pt x="336550" y="243840"/>
                  </a:lnTo>
                  <a:lnTo>
                    <a:pt x="339090" y="238760"/>
                  </a:lnTo>
                  <a:lnTo>
                    <a:pt x="340360" y="231140"/>
                  </a:lnTo>
                  <a:lnTo>
                    <a:pt x="341630" y="222250"/>
                  </a:lnTo>
                  <a:lnTo>
                    <a:pt x="341630" y="203200"/>
                  </a:lnTo>
                  <a:lnTo>
                    <a:pt x="342900" y="190500"/>
                  </a:lnTo>
                  <a:lnTo>
                    <a:pt x="337820" y="185420"/>
                  </a:lnTo>
                  <a:lnTo>
                    <a:pt x="331470" y="182880"/>
                  </a:lnTo>
                  <a:lnTo>
                    <a:pt x="322580" y="181610"/>
                  </a:lnTo>
                  <a:lnTo>
                    <a:pt x="314960" y="181610"/>
                  </a:lnTo>
                  <a:lnTo>
                    <a:pt x="308610" y="182880"/>
                  </a:lnTo>
                  <a:lnTo>
                    <a:pt x="303530" y="185420"/>
                  </a:lnTo>
                  <a:lnTo>
                    <a:pt x="299720" y="191770"/>
                  </a:lnTo>
                  <a:lnTo>
                    <a:pt x="297180" y="199390"/>
                  </a:lnTo>
                  <a:lnTo>
                    <a:pt x="295910" y="209550"/>
                  </a:lnTo>
                  <a:lnTo>
                    <a:pt x="298450" y="219710"/>
                  </a:lnTo>
                  <a:lnTo>
                    <a:pt x="304800" y="231140"/>
                  </a:lnTo>
                  <a:lnTo>
                    <a:pt x="313690" y="242570"/>
                  </a:lnTo>
                  <a:lnTo>
                    <a:pt x="320040" y="254000"/>
                  </a:lnTo>
                  <a:lnTo>
                    <a:pt x="326390" y="264160"/>
                  </a:lnTo>
                  <a:lnTo>
                    <a:pt x="355600" y="292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2171700" y="4114800"/>
              <a:ext cx="241301" cy="177801"/>
            </a:xfrm>
            <a:custGeom>
              <a:avLst/>
              <a:gdLst/>
              <a:ahLst/>
              <a:cxnLst/>
              <a:rect l="0" t="0" r="0" b="0"/>
              <a:pathLst>
                <a:path w="241301" h="177801">
                  <a:moveTo>
                    <a:pt x="0" y="0"/>
                  </a:moveTo>
                  <a:lnTo>
                    <a:pt x="0" y="20320"/>
                  </a:lnTo>
                  <a:lnTo>
                    <a:pt x="1270" y="29210"/>
                  </a:lnTo>
                  <a:lnTo>
                    <a:pt x="3810" y="38100"/>
                  </a:lnTo>
                  <a:lnTo>
                    <a:pt x="6350" y="45720"/>
                  </a:lnTo>
                  <a:lnTo>
                    <a:pt x="10160" y="54610"/>
                  </a:lnTo>
                  <a:lnTo>
                    <a:pt x="13970" y="63500"/>
                  </a:lnTo>
                  <a:lnTo>
                    <a:pt x="17780" y="72390"/>
                  </a:lnTo>
                  <a:lnTo>
                    <a:pt x="20320" y="80010"/>
                  </a:lnTo>
                  <a:lnTo>
                    <a:pt x="21590" y="88900"/>
                  </a:lnTo>
                  <a:lnTo>
                    <a:pt x="22860" y="97790"/>
                  </a:lnTo>
                  <a:lnTo>
                    <a:pt x="26670" y="109220"/>
                  </a:lnTo>
                  <a:lnTo>
                    <a:pt x="31750" y="121920"/>
                  </a:lnTo>
                  <a:lnTo>
                    <a:pt x="38100" y="135890"/>
                  </a:lnTo>
                  <a:lnTo>
                    <a:pt x="41910" y="148590"/>
                  </a:lnTo>
                  <a:lnTo>
                    <a:pt x="45720" y="160020"/>
                  </a:lnTo>
                  <a:lnTo>
                    <a:pt x="46990" y="170180"/>
                  </a:lnTo>
                  <a:lnTo>
                    <a:pt x="49530" y="175260"/>
                  </a:lnTo>
                  <a:lnTo>
                    <a:pt x="53340" y="177800"/>
                  </a:lnTo>
                  <a:lnTo>
                    <a:pt x="55880" y="177800"/>
                  </a:lnTo>
                  <a:lnTo>
                    <a:pt x="59690" y="167640"/>
                  </a:lnTo>
                  <a:lnTo>
                    <a:pt x="63500" y="151130"/>
                  </a:lnTo>
                  <a:lnTo>
                    <a:pt x="68580" y="130810"/>
                  </a:lnTo>
                  <a:lnTo>
                    <a:pt x="72390" y="114300"/>
                  </a:lnTo>
                  <a:lnTo>
                    <a:pt x="76200" y="100330"/>
                  </a:lnTo>
                  <a:lnTo>
                    <a:pt x="80010" y="87630"/>
                  </a:lnTo>
                  <a:lnTo>
                    <a:pt x="83820" y="77470"/>
                  </a:lnTo>
                  <a:lnTo>
                    <a:pt x="85090" y="67310"/>
                  </a:lnTo>
                  <a:lnTo>
                    <a:pt x="86360" y="57150"/>
                  </a:lnTo>
                  <a:lnTo>
                    <a:pt x="90170" y="48260"/>
                  </a:lnTo>
                  <a:lnTo>
                    <a:pt x="95250" y="39370"/>
                  </a:lnTo>
                  <a:lnTo>
                    <a:pt x="101600" y="30480"/>
                  </a:lnTo>
                  <a:lnTo>
                    <a:pt x="109220" y="22860"/>
                  </a:lnTo>
                  <a:lnTo>
                    <a:pt x="115570" y="16510"/>
                  </a:lnTo>
                  <a:lnTo>
                    <a:pt x="124460" y="11430"/>
                  </a:lnTo>
                  <a:lnTo>
                    <a:pt x="132080" y="8890"/>
                  </a:lnTo>
                  <a:lnTo>
                    <a:pt x="139700" y="8890"/>
                  </a:lnTo>
                  <a:lnTo>
                    <a:pt x="148590" y="10160"/>
                  </a:lnTo>
                  <a:lnTo>
                    <a:pt x="157480" y="12700"/>
                  </a:lnTo>
                  <a:lnTo>
                    <a:pt x="165100" y="15240"/>
                  </a:lnTo>
                  <a:lnTo>
                    <a:pt x="173990" y="19050"/>
                  </a:lnTo>
                  <a:lnTo>
                    <a:pt x="180340" y="24130"/>
                  </a:lnTo>
                  <a:lnTo>
                    <a:pt x="186690" y="30480"/>
                  </a:lnTo>
                  <a:lnTo>
                    <a:pt x="191770" y="36830"/>
                  </a:lnTo>
                  <a:lnTo>
                    <a:pt x="195580" y="44450"/>
                  </a:lnTo>
                  <a:lnTo>
                    <a:pt x="198120" y="52070"/>
                  </a:lnTo>
                  <a:lnTo>
                    <a:pt x="199390" y="59690"/>
                  </a:lnTo>
                  <a:lnTo>
                    <a:pt x="201930" y="68580"/>
                  </a:lnTo>
                  <a:lnTo>
                    <a:pt x="205740" y="76200"/>
                  </a:lnTo>
                  <a:lnTo>
                    <a:pt x="209550" y="85090"/>
                  </a:lnTo>
                  <a:lnTo>
                    <a:pt x="212090" y="92710"/>
                  </a:lnTo>
                  <a:lnTo>
                    <a:pt x="220980" y="110490"/>
                  </a:lnTo>
                  <a:lnTo>
                    <a:pt x="232410" y="135890"/>
                  </a:lnTo>
                  <a:lnTo>
                    <a:pt x="236220" y="143510"/>
                  </a:lnTo>
                  <a:lnTo>
                    <a:pt x="237490" y="152400"/>
                  </a:lnTo>
                  <a:lnTo>
                    <a:pt x="241300" y="177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2552700" y="4128770"/>
              <a:ext cx="279401" cy="201931"/>
            </a:xfrm>
            <a:custGeom>
              <a:avLst/>
              <a:gdLst/>
              <a:ahLst/>
              <a:cxnLst/>
              <a:rect l="0" t="0" r="0" b="0"/>
              <a:pathLst>
                <a:path w="279401" h="201931">
                  <a:moveTo>
                    <a:pt x="0" y="201930"/>
                  </a:moveTo>
                  <a:lnTo>
                    <a:pt x="20320" y="181610"/>
                  </a:lnTo>
                  <a:lnTo>
                    <a:pt x="27940" y="175260"/>
                  </a:lnTo>
                  <a:lnTo>
                    <a:pt x="34290" y="171450"/>
                  </a:lnTo>
                  <a:lnTo>
                    <a:pt x="39370" y="168910"/>
                  </a:lnTo>
                  <a:lnTo>
                    <a:pt x="46990" y="165100"/>
                  </a:lnTo>
                  <a:lnTo>
                    <a:pt x="57150" y="158750"/>
                  </a:lnTo>
                  <a:lnTo>
                    <a:pt x="67310" y="152400"/>
                  </a:lnTo>
                  <a:lnTo>
                    <a:pt x="78740" y="143510"/>
                  </a:lnTo>
                  <a:lnTo>
                    <a:pt x="90170" y="133350"/>
                  </a:lnTo>
                  <a:lnTo>
                    <a:pt x="102870" y="121920"/>
                  </a:lnTo>
                  <a:lnTo>
                    <a:pt x="114300" y="114300"/>
                  </a:lnTo>
                  <a:lnTo>
                    <a:pt x="123190" y="110490"/>
                  </a:lnTo>
                  <a:lnTo>
                    <a:pt x="133350" y="106680"/>
                  </a:lnTo>
                  <a:lnTo>
                    <a:pt x="140970" y="101600"/>
                  </a:lnTo>
                  <a:lnTo>
                    <a:pt x="147320" y="95250"/>
                  </a:lnTo>
                  <a:lnTo>
                    <a:pt x="153670" y="88900"/>
                  </a:lnTo>
                  <a:lnTo>
                    <a:pt x="158750" y="81280"/>
                  </a:lnTo>
                  <a:lnTo>
                    <a:pt x="163830" y="73660"/>
                  </a:lnTo>
                  <a:lnTo>
                    <a:pt x="168910" y="66040"/>
                  </a:lnTo>
                  <a:lnTo>
                    <a:pt x="171450" y="57150"/>
                  </a:lnTo>
                  <a:lnTo>
                    <a:pt x="173990" y="49530"/>
                  </a:lnTo>
                  <a:lnTo>
                    <a:pt x="175260" y="40640"/>
                  </a:lnTo>
                  <a:lnTo>
                    <a:pt x="173990" y="33020"/>
                  </a:lnTo>
                  <a:lnTo>
                    <a:pt x="172720" y="24130"/>
                  </a:lnTo>
                  <a:lnTo>
                    <a:pt x="170180" y="15240"/>
                  </a:lnTo>
                  <a:lnTo>
                    <a:pt x="163830" y="10160"/>
                  </a:lnTo>
                  <a:lnTo>
                    <a:pt x="156210" y="6350"/>
                  </a:lnTo>
                  <a:lnTo>
                    <a:pt x="146050" y="3810"/>
                  </a:lnTo>
                  <a:lnTo>
                    <a:pt x="137160" y="2540"/>
                  </a:lnTo>
                  <a:lnTo>
                    <a:pt x="128270" y="1270"/>
                  </a:lnTo>
                  <a:lnTo>
                    <a:pt x="119380" y="0"/>
                  </a:lnTo>
                  <a:lnTo>
                    <a:pt x="111760" y="2540"/>
                  </a:lnTo>
                  <a:lnTo>
                    <a:pt x="105410" y="6350"/>
                  </a:lnTo>
                  <a:lnTo>
                    <a:pt x="100330" y="12700"/>
                  </a:lnTo>
                  <a:lnTo>
                    <a:pt x="96520" y="19050"/>
                  </a:lnTo>
                  <a:lnTo>
                    <a:pt x="93980" y="26670"/>
                  </a:lnTo>
                  <a:lnTo>
                    <a:pt x="92710" y="34290"/>
                  </a:lnTo>
                  <a:lnTo>
                    <a:pt x="92710" y="44450"/>
                  </a:lnTo>
                  <a:lnTo>
                    <a:pt x="93980" y="57150"/>
                  </a:lnTo>
                  <a:lnTo>
                    <a:pt x="96520" y="72390"/>
                  </a:lnTo>
                  <a:lnTo>
                    <a:pt x="99060" y="82550"/>
                  </a:lnTo>
                  <a:lnTo>
                    <a:pt x="102870" y="91440"/>
                  </a:lnTo>
                  <a:lnTo>
                    <a:pt x="119380" y="121920"/>
                  </a:lnTo>
                  <a:lnTo>
                    <a:pt x="124460" y="130810"/>
                  </a:lnTo>
                  <a:lnTo>
                    <a:pt x="130810" y="138430"/>
                  </a:lnTo>
                  <a:lnTo>
                    <a:pt x="138430" y="147320"/>
                  </a:lnTo>
                  <a:lnTo>
                    <a:pt x="147320" y="153670"/>
                  </a:lnTo>
                  <a:lnTo>
                    <a:pt x="157480" y="160020"/>
                  </a:lnTo>
                  <a:lnTo>
                    <a:pt x="168910" y="165100"/>
                  </a:lnTo>
                  <a:lnTo>
                    <a:pt x="180340" y="170180"/>
                  </a:lnTo>
                  <a:lnTo>
                    <a:pt x="191770" y="175260"/>
                  </a:lnTo>
                  <a:lnTo>
                    <a:pt x="204470" y="180340"/>
                  </a:lnTo>
                  <a:lnTo>
                    <a:pt x="213360" y="184150"/>
                  </a:lnTo>
                  <a:lnTo>
                    <a:pt x="220980" y="189230"/>
                  </a:lnTo>
                  <a:lnTo>
                    <a:pt x="228600" y="193040"/>
                  </a:lnTo>
                  <a:lnTo>
                    <a:pt x="236220" y="195580"/>
                  </a:lnTo>
                  <a:lnTo>
                    <a:pt x="246380" y="198120"/>
                  </a:lnTo>
                  <a:lnTo>
                    <a:pt x="279400" y="2019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2806700" y="4052570"/>
              <a:ext cx="152401" cy="11431"/>
            </a:xfrm>
            <a:custGeom>
              <a:avLst/>
              <a:gdLst/>
              <a:ahLst/>
              <a:cxnLst/>
              <a:rect l="0" t="0" r="0" b="0"/>
              <a:pathLst>
                <a:path w="152401" h="11431">
                  <a:moveTo>
                    <a:pt x="0" y="11430"/>
                  </a:moveTo>
                  <a:lnTo>
                    <a:pt x="20320" y="5080"/>
                  </a:lnTo>
                  <a:lnTo>
                    <a:pt x="31750" y="2540"/>
                  </a:lnTo>
                  <a:lnTo>
                    <a:pt x="45720" y="1270"/>
                  </a:lnTo>
                  <a:lnTo>
                    <a:pt x="59690" y="0"/>
                  </a:lnTo>
                  <a:lnTo>
                    <a:pt x="72390" y="1270"/>
                  </a:lnTo>
                  <a:lnTo>
                    <a:pt x="83820" y="3810"/>
                  </a:lnTo>
                  <a:lnTo>
                    <a:pt x="93980" y="6350"/>
                  </a:lnTo>
                  <a:lnTo>
                    <a:pt x="105410" y="7620"/>
                  </a:lnTo>
                  <a:lnTo>
                    <a:pt x="116840" y="8890"/>
                  </a:lnTo>
                  <a:lnTo>
                    <a:pt x="152400" y="114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3175000" y="4138930"/>
              <a:ext cx="431801" cy="382271"/>
            </a:xfrm>
            <a:custGeom>
              <a:avLst/>
              <a:gdLst/>
              <a:ahLst/>
              <a:cxnLst/>
              <a:rect l="0" t="0" r="0" b="0"/>
              <a:pathLst>
                <a:path w="431801" h="382271">
                  <a:moveTo>
                    <a:pt x="25400" y="26670"/>
                  </a:moveTo>
                  <a:lnTo>
                    <a:pt x="25400" y="46990"/>
                  </a:lnTo>
                  <a:lnTo>
                    <a:pt x="26670" y="59690"/>
                  </a:lnTo>
                  <a:lnTo>
                    <a:pt x="29210" y="76200"/>
                  </a:lnTo>
                  <a:lnTo>
                    <a:pt x="31750" y="92710"/>
                  </a:lnTo>
                  <a:lnTo>
                    <a:pt x="34290" y="109220"/>
                  </a:lnTo>
                  <a:lnTo>
                    <a:pt x="35560" y="124460"/>
                  </a:lnTo>
                  <a:lnTo>
                    <a:pt x="36830" y="138430"/>
                  </a:lnTo>
                  <a:lnTo>
                    <a:pt x="36830" y="176530"/>
                  </a:lnTo>
                  <a:lnTo>
                    <a:pt x="38100" y="307340"/>
                  </a:lnTo>
                  <a:lnTo>
                    <a:pt x="35560" y="314960"/>
                  </a:lnTo>
                  <a:lnTo>
                    <a:pt x="30480" y="320040"/>
                  </a:lnTo>
                  <a:lnTo>
                    <a:pt x="24130" y="323850"/>
                  </a:lnTo>
                  <a:lnTo>
                    <a:pt x="20320" y="320040"/>
                  </a:lnTo>
                  <a:lnTo>
                    <a:pt x="17780" y="309880"/>
                  </a:lnTo>
                  <a:lnTo>
                    <a:pt x="7620" y="215900"/>
                  </a:lnTo>
                  <a:lnTo>
                    <a:pt x="5080" y="190500"/>
                  </a:lnTo>
                  <a:lnTo>
                    <a:pt x="2540" y="170180"/>
                  </a:lnTo>
                  <a:lnTo>
                    <a:pt x="1270" y="137160"/>
                  </a:lnTo>
                  <a:lnTo>
                    <a:pt x="0" y="113030"/>
                  </a:lnTo>
                  <a:lnTo>
                    <a:pt x="1270" y="102870"/>
                  </a:lnTo>
                  <a:lnTo>
                    <a:pt x="3810" y="92710"/>
                  </a:lnTo>
                  <a:lnTo>
                    <a:pt x="6350" y="83820"/>
                  </a:lnTo>
                  <a:lnTo>
                    <a:pt x="8890" y="74930"/>
                  </a:lnTo>
                  <a:lnTo>
                    <a:pt x="10160" y="66040"/>
                  </a:lnTo>
                  <a:lnTo>
                    <a:pt x="11430" y="57150"/>
                  </a:lnTo>
                  <a:lnTo>
                    <a:pt x="13970" y="48260"/>
                  </a:lnTo>
                  <a:lnTo>
                    <a:pt x="19050" y="39370"/>
                  </a:lnTo>
                  <a:lnTo>
                    <a:pt x="25400" y="30480"/>
                  </a:lnTo>
                  <a:lnTo>
                    <a:pt x="34290" y="22860"/>
                  </a:lnTo>
                  <a:lnTo>
                    <a:pt x="44450" y="13970"/>
                  </a:lnTo>
                  <a:lnTo>
                    <a:pt x="54610" y="5080"/>
                  </a:lnTo>
                  <a:lnTo>
                    <a:pt x="67310" y="1270"/>
                  </a:lnTo>
                  <a:lnTo>
                    <a:pt x="81280" y="0"/>
                  </a:lnTo>
                  <a:lnTo>
                    <a:pt x="96520" y="0"/>
                  </a:lnTo>
                  <a:lnTo>
                    <a:pt x="109220" y="2540"/>
                  </a:lnTo>
                  <a:lnTo>
                    <a:pt x="120650" y="5080"/>
                  </a:lnTo>
                  <a:lnTo>
                    <a:pt x="132080" y="7620"/>
                  </a:lnTo>
                  <a:lnTo>
                    <a:pt x="140970" y="11430"/>
                  </a:lnTo>
                  <a:lnTo>
                    <a:pt x="151130" y="15240"/>
                  </a:lnTo>
                  <a:lnTo>
                    <a:pt x="160020" y="19050"/>
                  </a:lnTo>
                  <a:lnTo>
                    <a:pt x="167640" y="22860"/>
                  </a:lnTo>
                  <a:lnTo>
                    <a:pt x="179070" y="30480"/>
                  </a:lnTo>
                  <a:lnTo>
                    <a:pt x="181610" y="39370"/>
                  </a:lnTo>
                  <a:lnTo>
                    <a:pt x="181610" y="50800"/>
                  </a:lnTo>
                  <a:lnTo>
                    <a:pt x="180340" y="63500"/>
                  </a:lnTo>
                  <a:lnTo>
                    <a:pt x="175260" y="73660"/>
                  </a:lnTo>
                  <a:lnTo>
                    <a:pt x="167640" y="82550"/>
                  </a:lnTo>
                  <a:lnTo>
                    <a:pt x="158750" y="88900"/>
                  </a:lnTo>
                  <a:lnTo>
                    <a:pt x="151130" y="95250"/>
                  </a:lnTo>
                  <a:lnTo>
                    <a:pt x="138430" y="105410"/>
                  </a:lnTo>
                  <a:lnTo>
                    <a:pt x="130810" y="109220"/>
                  </a:lnTo>
                  <a:lnTo>
                    <a:pt x="120650" y="110490"/>
                  </a:lnTo>
                  <a:lnTo>
                    <a:pt x="110490" y="113030"/>
                  </a:lnTo>
                  <a:lnTo>
                    <a:pt x="96520" y="116840"/>
                  </a:lnTo>
                  <a:lnTo>
                    <a:pt x="80010" y="121920"/>
                  </a:lnTo>
                  <a:lnTo>
                    <a:pt x="60960" y="128270"/>
                  </a:lnTo>
                  <a:lnTo>
                    <a:pt x="48260" y="133350"/>
                  </a:lnTo>
                  <a:lnTo>
                    <a:pt x="38100" y="138430"/>
                  </a:lnTo>
                  <a:lnTo>
                    <a:pt x="29210" y="143510"/>
                  </a:lnTo>
                  <a:lnTo>
                    <a:pt x="24130" y="149860"/>
                  </a:lnTo>
                  <a:lnTo>
                    <a:pt x="20320" y="157480"/>
                  </a:lnTo>
                  <a:lnTo>
                    <a:pt x="17780" y="163830"/>
                  </a:lnTo>
                  <a:lnTo>
                    <a:pt x="19050" y="171450"/>
                  </a:lnTo>
                  <a:lnTo>
                    <a:pt x="22860" y="180340"/>
                  </a:lnTo>
                  <a:lnTo>
                    <a:pt x="27940" y="187960"/>
                  </a:lnTo>
                  <a:lnTo>
                    <a:pt x="35560" y="196850"/>
                  </a:lnTo>
                  <a:lnTo>
                    <a:pt x="44450" y="204470"/>
                  </a:lnTo>
                  <a:lnTo>
                    <a:pt x="54610" y="213360"/>
                  </a:lnTo>
                  <a:lnTo>
                    <a:pt x="64770" y="219710"/>
                  </a:lnTo>
                  <a:lnTo>
                    <a:pt x="74930" y="226060"/>
                  </a:lnTo>
                  <a:lnTo>
                    <a:pt x="83820" y="231140"/>
                  </a:lnTo>
                  <a:lnTo>
                    <a:pt x="92710" y="237490"/>
                  </a:lnTo>
                  <a:lnTo>
                    <a:pt x="101600" y="245110"/>
                  </a:lnTo>
                  <a:lnTo>
                    <a:pt x="109220" y="252730"/>
                  </a:lnTo>
                  <a:lnTo>
                    <a:pt x="119380" y="257810"/>
                  </a:lnTo>
                  <a:lnTo>
                    <a:pt x="130810" y="261620"/>
                  </a:lnTo>
                  <a:lnTo>
                    <a:pt x="142240" y="262890"/>
                  </a:lnTo>
                  <a:lnTo>
                    <a:pt x="153670" y="266700"/>
                  </a:lnTo>
                  <a:lnTo>
                    <a:pt x="166370" y="269240"/>
                  </a:lnTo>
                  <a:lnTo>
                    <a:pt x="179070" y="273050"/>
                  </a:lnTo>
                  <a:lnTo>
                    <a:pt x="190500" y="275590"/>
                  </a:lnTo>
                  <a:lnTo>
                    <a:pt x="203200" y="276860"/>
                  </a:lnTo>
                  <a:lnTo>
                    <a:pt x="215900" y="278130"/>
                  </a:lnTo>
                  <a:lnTo>
                    <a:pt x="228600" y="279400"/>
                  </a:lnTo>
                  <a:lnTo>
                    <a:pt x="254000" y="279400"/>
                  </a:lnTo>
                  <a:lnTo>
                    <a:pt x="285750" y="280670"/>
                  </a:lnTo>
                  <a:lnTo>
                    <a:pt x="294640" y="279400"/>
                  </a:lnTo>
                  <a:lnTo>
                    <a:pt x="303530" y="276860"/>
                  </a:lnTo>
                  <a:lnTo>
                    <a:pt x="312420" y="274320"/>
                  </a:lnTo>
                  <a:lnTo>
                    <a:pt x="321310" y="269240"/>
                  </a:lnTo>
                  <a:lnTo>
                    <a:pt x="330200" y="262890"/>
                  </a:lnTo>
                  <a:lnTo>
                    <a:pt x="337820" y="256540"/>
                  </a:lnTo>
                  <a:lnTo>
                    <a:pt x="342900" y="247650"/>
                  </a:lnTo>
                  <a:lnTo>
                    <a:pt x="344170" y="237490"/>
                  </a:lnTo>
                  <a:lnTo>
                    <a:pt x="344170" y="226060"/>
                  </a:lnTo>
                  <a:lnTo>
                    <a:pt x="341630" y="215900"/>
                  </a:lnTo>
                  <a:lnTo>
                    <a:pt x="339090" y="207010"/>
                  </a:lnTo>
                  <a:lnTo>
                    <a:pt x="336550" y="196850"/>
                  </a:lnTo>
                  <a:lnTo>
                    <a:pt x="331470" y="187960"/>
                  </a:lnTo>
                  <a:lnTo>
                    <a:pt x="325120" y="180340"/>
                  </a:lnTo>
                  <a:lnTo>
                    <a:pt x="318770" y="171450"/>
                  </a:lnTo>
                  <a:lnTo>
                    <a:pt x="311150" y="166370"/>
                  </a:lnTo>
                  <a:lnTo>
                    <a:pt x="303530" y="165100"/>
                  </a:lnTo>
                  <a:lnTo>
                    <a:pt x="295910" y="165100"/>
                  </a:lnTo>
                  <a:lnTo>
                    <a:pt x="289560" y="171450"/>
                  </a:lnTo>
                  <a:lnTo>
                    <a:pt x="287020" y="181610"/>
                  </a:lnTo>
                  <a:lnTo>
                    <a:pt x="284480" y="193040"/>
                  </a:lnTo>
                  <a:lnTo>
                    <a:pt x="285750" y="207010"/>
                  </a:lnTo>
                  <a:lnTo>
                    <a:pt x="289560" y="220980"/>
                  </a:lnTo>
                  <a:lnTo>
                    <a:pt x="308610" y="279400"/>
                  </a:lnTo>
                  <a:lnTo>
                    <a:pt x="313690" y="290830"/>
                  </a:lnTo>
                  <a:lnTo>
                    <a:pt x="321310" y="300990"/>
                  </a:lnTo>
                  <a:lnTo>
                    <a:pt x="328930" y="311150"/>
                  </a:lnTo>
                  <a:lnTo>
                    <a:pt x="334010" y="320040"/>
                  </a:lnTo>
                  <a:lnTo>
                    <a:pt x="340360" y="326390"/>
                  </a:lnTo>
                  <a:lnTo>
                    <a:pt x="345440" y="332740"/>
                  </a:lnTo>
                  <a:lnTo>
                    <a:pt x="353060" y="339090"/>
                  </a:lnTo>
                  <a:lnTo>
                    <a:pt x="361950" y="346710"/>
                  </a:lnTo>
                  <a:lnTo>
                    <a:pt x="373380" y="354330"/>
                  </a:lnTo>
                  <a:lnTo>
                    <a:pt x="382270" y="360680"/>
                  </a:lnTo>
                  <a:lnTo>
                    <a:pt x="392430" y="367030"/>
                  </a:lnTo>
                  <a:lnTo>
                    <a:pt x="401320" y="372110"/>
                  </a:lnTo>
                  <a:lnTo>
                    <a:pt x="408940" y="374650"/>
                  </a:lnTo>
                  <a:lnTo>
                    <a:pt x="415290" y="377190"/>
                  </a:lnTo>
                  <a:lnTo>
                    <a:pt x="431800" y="3822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3683000" y="4140200"/>
              <a:ext cx="38101" cy="381001"/>
            </a:xfrm>
            <a:custGeom>
              <a:avLst/>
              <a:gdLst/>
              <a:ahLst/>
              <a:cxnLst/>
              <a:rect l="0" t="0" r="0" b="0"/>
              <a:pathLst>
                <a:path w="38101" h="381001">
                  <a:moveTo>
                    <a:pt x="0" y="0"/>
                  </a:moveTo>
                  <a:lnTo>
                    <a:pt x="0" y="20320"/>
                  </a:lnTo>
                  <a:lnTo>
                    <a:pt x="1270" y="38100"/>
                  </a:lnTo>
                  <a:lnTo>
                    <a:pt x="6350" y="86360"/>
                  </a:lnTo>
                  <a:lnTo>
                    <a:pt x="13970" y="138430"/>
                  </a:lnTo>
                  <a:lnTo>
                    <a:pt x="17780" y="163830"/>
                  </a:lnTo>
                  <a:lnTo>
                    <a:pt x="20320" y="196850"/>
                  </a:lnTo>
                  <a:lnTo>
                    <a:pt x="21590" y="234950"/>
                  </a:lnTo>
                  <a:lnTo>
                    <a:pt x="38100" y="381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3543300" y="4292600"/>
              <a:ext cx="435611" cy="184151"/>
            </a:xfrm>
            <a:custGeom>
              <a:avLst/>
              <a:gdLst/>
              <a:ahLst/>
              <a:cxnLst/>
              <a:rect l="0" t="0" r="0" b="0"/>
              <a:pathLst>
                <a:path w="435611" h="184151">
                  <a:moveTo>
                    <a:pt x="0" y="0"/>
                  </a:moveTo>
                  <a:lnTo>
                    <a:pt x="45720" y="0"/>
                  </a:lnTo>
                  <a:lnTo>
                    <a:pt x="62230" y="1270"/>
                  </a:lnTo>
                  <a:lnTo>
                    <a:pt x="105410" y="6350"/>
                  </a:lnTo>
                  <a:lnTo>
                    <a:pt x="124460" y="10160"/>
                  </a:lnTo>
                  <a:lnTo>
                    <a:pt x="139700" y="13970"/>
                  </a:lnTo>
                  <a:lnTo>
                    <a:pt x="152400" y="17780"/>
                  </a:lnTo>
                  <a:lnTo>
                    <a:pt x="181610" y="25400"/>
                  </a:lnTo>
                  <a:lnTo>
                    <a:pt x="196850" y="30480"/>
                  </a:lnTo>
                  <a:lnTo>
                    <a:pt x="210820" y="34290"/>
                  </a:lnTo>
                  <a:lnTo>
                    <a:pt x="222250" y="38100"/>
                  </a:lnTo>
                  <a:lnTo>
                    <a:pt x="232410" y="41910"/>
                  </a:lnTo>
                  <a:lnTo>
                    <a:pt x="242570" y="45720"/>
                  </a:lnTo>
                  <a:lnTo>
                    <a:pt x="251460" y="46990"/>
                  </a:lnTo>
                  <a:lnTo>
                    <a:pt x="261620" y="48260"/>
                  </a:lnTo>
                  <a:lnTo>
                    <a:pt x="273050" y="49530"/>
                  </a:lnTo>
                  <a:lnTo>
                    <a:pt x="285750" y="49530"/>
                  </a:lnTo>
                  <a:lnTo>
                    <a:pt x="300990" y="49530"/>
                  </a:lnTo>
                  <a:lnTo>
                    <a:pt x="307340" y="49530"/>
                  </a:lnTo>
                  <a:lnTo>
                    <a:pt x="309880" y="46990"/>
                  </a:lnTo>
                  <a:lnTo>
                    <a:pt x="308610" y="44450"/>
                  </a:lnTo>
                  <a:lnTo>
                    <a:pt x="303530" y="43180"/>
                  </a:lnTo>
                  <a:lnTo>
                    <a:pt x="292100" y="46990"/>
                  </a:lnTo>
                  <a:lnTo>
                    <a:pt x="288290" y="50800"/>
                  </a:lnTo>
                  <a:lnTo>
                    <a:pt x="285750" y="55880"/>
                  </a:lnTo>
                  <a:lnTo>
                    <a:pt x="283210" y="63500"/>
                  </a:lnTo>
                  <a:lnTo>
                    <a:pt x="281940" y="71120"/>
                  </a:lnTo>
                  <a:lnTo>
                    <a:pt x="280670" y="81280"/>
                  </a:lnTo>
                  <a:lnTo>
                    <a:pt x="280670" y="92710"/>
                  </a:lnTo>
                  <a:lnTo>
                    <a:pt x="283210" y="102870"/>
                  </a:lnTo>
                  <a:lnTo>
                    <a:pt x="287020" y="111760"/>
                  </a:lnTo>
                  <a:lnTo>
                    <a:pt x="293370" y="121920"/>
                  </a:lnTo>
                  <a:lnTo>
                    <a:pt x="299720" y="130810"/>
                  </a:lnTo>
                  <a:lnTo>
                    <a:pt x="307340" y="138430"/>
                  </a:lnTo>
                  <a:lnTo>
                    <a:pt x="314960" y="147320"/>
                  </a:lnTo>
                  <a:lnTo>
                    <a:pt x="322580" y="154940"/>
                  </a:lnTo>
                  <a:lnTo>
                    <a:pt x="331470" y="161290"/>
                  </a:lnTo>
                  <a:lnTo>
                    <a:pt x="339090" y="166370"/>
                  </a:lnTo>
                  <a:lnTo>
                    <a:pt x="347980" y="170180"/>
                  </a:lnTo>
                  <a:lnTo>
                    <a:pt x="355600" y="172720"/>
                  </a:lnTo>
                  <a:lnTo>
                    <a:pt x="364490" y="173990"/>
                  </a:lnTo>
                  <a:lnTo>
                    <a:pt x="377190" y="180340"/>
                  </a:lnTo>
                  <a:lnTo>
                    <a:pt x="382270" y="184150"/>
                  </a:lnTo>
                  <a:lnTo>
                    <a:pt x="391160" y="184150"/>
                  </a:lnTo>
                  <a:lnTo>
                    <a:pt x="400050" y="184150"/>
                  </a:lnTo>
                  <a:lnTo>
                    <a:pt x="410210" y="181610"/>
                  </a:lnTo>
                  <a:lnTo>
                    <a:pt x="419100" y="177800"/>
                  </a:lnTo>
                  <a:lnTo>
                    <a:pt x="426720" y="171450"/>
                  </a:lnTo>
                  <a:lnTo>
                    <a:pt x="431800" y="165100"/>
                  </a:lnTo>
                  <a:lnTo>
                    <a:pt x="434340" y="157480"/>
                  </a:lnTo>
                  <a:lnTo>
                    <a:pt x="435610" y="147320"/>
                  </a:lnTo>
                  <a:lnTo>
                    <a:pt x="434340" y="135890"/>
                  </a:lnTo>
                  <a:lnTo>
                    <a:pt x="431800" y="124460"/>
                  </a:lnTo>
                  <a:lnTo>
                    <a:pt x="429260" y="113030"/>
                  </a:lnTo>
                  <a:lnTo>
                    <a:pt x="406400" y="25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4051300" y="4325620"/>
              <a:ext cx="127001" cy="116841"/>
            </a:xfrm>
            <a:custGeom>
              <a:avLst/>
              <a:gdLst/>
              <a:ahLst/>
              <a:cxnLst/>
              <a:rect l="0" t="0" r="0" b="0"/>
              <a:pathLst>
                <a:path w="127001" h="116841">
                  <a:moveTo>
                    <a:pt x="0" y="17780"/>
                  </a:moveTo>
                  <a:lnTo>
                    <a:pt x="6350" y="38100"/>
                  </a:lnTo>
                  <a:lnTo>
                    <a:pt x="8890" y="46990"/>
                  </a:lnTo>
                  <a:lnTo>
                    <a:pt x="10160" y="55880"/>
                  </a:lnTo>
                  <a:lnTo>
                    <a:pt x="11430" y="63500"/>
                  </a:lnTo>
                  <a:lnTo>
                    <a:pt x="12700" y="72390"/>
                  </a:lnTo>
                  <a:lnTo>
                    <a:pt x="15240" y="81280"/>
                  </a:lnTo>
                  <a:lnTo>
                    <a:pt x="19050" y="90170"/>
                  </a:lnTo>
                  <a:lnTo>
                    <a:pt x="22860" y="97790"/>
                  </a:lnTo>
                  <a:lnTo>
                    <a:pt x="26670" y="106680"/>
                  </a:lnTo>
                  <a:lnTo>
                    <a:pt x="30480" y="115570"/>
                  </a:lnTo>
                  <a:lnTo>
                    <a:pt x="33020" y="116840"/>
                  </a:lnTo>
                  <a:lnTo>
                    <a:pt x="34290" y="113030"/>
                  </a:lnTo>
                  <a:lnTo>
                    <a:pt x="35560" y="106680"/>
                  </a:lnTo>
                  <a:lnTo>
                    <a:pt x="36830" y="100330"/>
                  </a:lnTo>
                  <a:lnTo>
                    <a:pt x="36830" y="92710"/>
                  </a:lnTo>
                  <a:lnTo>
                    <a:pt x="36830" y="83820"/>
                  </a:lnTo>
                  <a:lnTo>
                    <a:pt x="39370" y="73660"/>
                  </a:lnTo>
                  <a:lnTo>
                    <a:pt x="41910" y="60960"/>
                  </a:lnTo>
                  <a:lnTo>
                    <a:pt x="44450" y="45720"/>
                  </a:lnTo>
                  <a:lnTo>
                    <a:pt x="48260" y="35560"/>
                  </a:lnTo>
                  <a:lnTo>
                    <a:pt x="52070" y="26670"/>
                  </a:lnTo>
                  <a:lnTo>
                    <a:pt x="55880" y="19050"/>
                  </a:lnTo>
                  <a:lnTo>
                    <a:pt x="60960" y="12700"/>
                  </a:lnTo>
                  <a:lnTo>
                    <a:pt x="67310" y="7620"/>
                  </a:lnTo>
                  <a:lnTo>
                    <a:pt x="74930" y="2540"/>
                  </a:lnTo>
                  <a:lnTo>
                    <a:pt x="83820" y="0"/>
                  </a:lnTo>
                  <a:lnTo>
                    <a:pt x="93980" y="1270"/>
                  </a:lnTo>
                  <a:lnTo>
                    <a:pt x="127000" y="50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4241800" y="4306570"/>
              <a:ext cx="153671" cy="189231"/>
            </a:xfrm>
            <a:custGeom>
              <a:avLst/>
              <a:gdLst/>
              <a:ahLst/>
              <a:cxnLst/>
              <a:rect l="0" t="0" r="0" b="0"/>
              <a:pathLst>
                <a:path w="153671" h="189231">
                  <a:moveTo>
                    <a:pt x="0" y="36830"/>
                  </a:moveTo>
                  <a:lnTo>
                    <a:pt x="6350" y="71120"/>
                  </a:lnTo>
                  <a:lnTo>
                    <a:pt x="11430" y="87630"/>
                  </a:lnTo>
                  <a:lnTo>
                    <a:pt x="17780" y="105410"/>
                  </a:lnTo>
                  <a:lnTo>
                    <a:pt x="24130" y="125730"/>
                  </a:lnTo>
                  <a:lnTo>
                    <a:pt x="30480" y="140970"/>
                  </a:lnTo>
                  <a:lnTo>
                    <a:pt x="35560" y="153670"/>
                  </a:lnTo>
                  <a:lnTo>
                    <a:pt x="40640" y="166370"/>
                  </a:lnTo>
                  <a:lnTo>
                    <a:pt x="44450" y="158750"/>
                  </a:lnTo>
                  <a:lnTo>
                    <a:pt x="45720" y="137160"/>
                  </a:lnTo>
                  <a:lnTo>
                    <a:pt x="48260" y="107950"/>
                  </a:lnTo>
                  <a:lnTo>
                    <a:pt x="50800" y="83820"/>
                  </a:lnTo>
                  <a:lnTo>
                    <a:pt x="53340" y="64770"/>
                  </a:lnTo>
                  <a:lnTo>
                    <a:pt x="57150" y="46990"/>
                  </a:lnTo>
                  <a:lnTo>
                    <a:pt x="62230" y="31750"/>
                  </a:lnTo>
                  <a:lnTo>
                    <a:pt x="68580" y="19050"/>
                  </a:lnTo>
                  <a:lnTo>
                    <a:pt x="74930" y="8890"/>
                  </a:lnTo>
                  <a:lnTo>
                    <a:pt x="82550" y="2540"/>
                  </a:lnTo>
                  <a:lnTo>
                    <a:pt x="90170" y="0"/>
                  </a:lnTo>
                  <a:lnTo>
                    <a:pt x="97790" y="0"/>
                  </a:lnTo>
                  <a:lnTo>
                    <a:pt x="106680" y="2540"/>
                  </a:lnTo>
                  <a:lnTo>
                    <a:pt x="114300" y="6350"/>
                  </a:lnTo>
                  <a:lnTo>
                    <a:pt x="123190" y="12700"/>
                  </a:lnTo>
                  <a:lnTo>
                    <a:pt x="130810" y="21590"/>
                  </a:lnTo>
                  <a:lnTo>
                    <a:pt x="139700" y="34290"/>
                  </a:lnTo>
                  <a:lnTo>
                    <a:pt x="148590" y="48260"/>
                  </a:lnTo>
                  <a:lnTo>
                    <a:pt x="152400" y="59690"/>
                  </a:lnTo>
                  <a:lnTo>
                    <a:pt x="153670" y="69850"/>
                  </a:lnTo>
                  <a:lnTo>
                    <a:pt x="153670" y="80010"/>
                  </a:lnTo>
                  <a:lnTo>
                    <a:pt x="152400" y="102870"/>
                  </a:lnTo>
                  <a:lnTo>
                    <a:pt x="152400" y="114300"/>
                  </a:lnTo>
                  <a:lnTo>
                    <a:pt x="151130" y="125730"/>
                  </a:lnTo>
                  <a:lnTo>
                    <a:pt x="148590" y="135890"/>
                  </a:lnTo>
                  <a:lnTo>
                    <a:pt x="146050" y="144780"/>
                  </a:lnTo>
                  <a:lnTo>
                    <a:pt x="142240" y="153670"/>
                  </a:lnTo>
                  <a:lnTo>
                    <a:pt x="138430" y="162560"/>
                  </a:lnTo>
                  <a:lnTo>
                    <a:pt x="114300" y="1892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4470400" y="4310380"/>
              <a:ext cx="130811" cy="241301"/>
            </a:xfrm>
            <a:custGeom>
              <a:avLst/>
              <a:gdLst/>
              <a:ahLst/>
              <a:cxnLst/>
              <a:rect l="0" t="0" r="0" b="0"/>
              <a:pathLst>
                <a:path w="130811" h="241301">
                  <a:moveTo>
                    <a:pt x="127000" y="7620"/>
                  </a:moveTo>
                  <a:lnTo>
                    <a:pt x="120650" y="1270"/>
                  </a:lnTo>
                  <a:lnTo>
                    <a:pt x="115570" y="0"/>
                  </a:lnTo>
                  <a:lnTo>
                    <a:pt x="109220" y="1270"/>
                  </a:lnTo>
                  <a:lnTo>
                    <a:pt x="93980" y="6350"/>
                  </a:lnTo>
                  <a:lnTo>
                    <a:pt x="72390" y="12700"/>
                  </a:lnTo>
                  <a:lnTo>
                    <a:pt x="63500" y="16510"/>
                  </a:lnTo>
                  <a:lnTo>
                    <a:pt x="57150" y="20320"/>
                  </a:lnTo>
                  <a:lnTo>
                    <a:pt x="50800" y="25400"/>
                  </a:lnTo>
                  <a:lnTo>
                    <a:pt x="46990" y="30480"/>
                  </a:lnTo>
                  <a:lnTo>
                    <a:pt x="43180" y="36830"/>
                  </a:lnTo>
                  <a:lnTo>
                    <a:pt x="41910" y="44450"/>
                  </a:lnTo>
                  <a:lnTo>
                    <a:pt x="41910" y="53340"/>
                  </a:lnTo>
                  <a:lnTo>
                    <a:pt x="43180" y="63500"/>
                  </a:lnTo>
                  <a:lnTo>
                    <a:pt x="45720" y="74930"/>
                  </a:lnTo>
                  <a:lnTo>
                    <a:pt x="49530" y="83820"/>
                  </a:lnTo>
                  <a:lnTo>
                    <a:pt x="52070" y="90170"/>
                  </a:lnTo>
                  <a:lnTo>
                    <a:pt x="55880" y="96520"/>
                  </a:lnTo>
                  <a:lnTo>
                    <a:pt x="64770" y="106680"/>
                  </a:lnTo>
                  <a:lnTo>
                    <a:pt x="74930" y="118110"/>
                  </a:lnTo>
                  <a:lnTo>
                    <a:pt x="88900" y="132080"/>
                  </a:lnTo>
                  <a:lnTo>
                    <a:pt x="96520" y="144780"/>
                  </a:lnTo>
                  <a:lnTo>
                    <a:pt x="102870" y="154940"/>
                  </a:lnTo>
                  <a:lnTo>
                    <a:pt x="106680" y="165100"/>
                  </a:lnTo>
                  <a:lnTo>
                    <a:pt x="110490" y="175260"/>
                  </a:lnTo>
                  <a:lnTo>
                    <a:pt x="114300" y="184150"/>
                  </a:lnTo>
                  <a:lnTo>
                    <a:pt x="119380" y="193040"/>
                  </a:lnTo>
                  <a:lnTo>
                    <a:pt x="123190" y="200660"/>
                  </a:lnTo>
                  <a:lnTo>
                    <a:pt x="127000" y="207010"/>
                  </a:lnTo>
                  <a:lnTo>
                    <a:pt x="130810" y="212090"/>
                  </a:lnTo>
                  <a:lnTo>
                    <a:pt x="130810" y="217170"/>
                  </a:lnTo>
                  <a:lnTo>
                    <a:pt x="128270" y="222250"/>
                  </a:lnTo>
                  <a:lnTo>
                    <a:pt x="110490" y="240030"/>
                  </a:lnTo>
                  <a:lnTo>
                    <a:pt x="102870" y="241300"/>
                  </a:lnTo>
                  <a:lnTo>
                    <a:pt x="93980" y="241300"/>
                  </a:lnTo>
                  <a:lnTo>
                    <a:pt x="83820" y="240030"/>
                  </a:lnTo>
                  <a:lnTo>
                    <a:pt x="76200" y="237490"/>
                  </a:lnTo>
                  <a:lnTo>
                    <a:pt x="68580" y="233680"/>
                  </a:lnTo>
                  <a:lnTo>
                    <a:pt x="62230" y="229870"/>
                  </a:lnTo>
                  <a:lnTo>
                    <a:pt x="53340" y="227330"/>
                  </a:lnTo>
                  <a:lnTo>
                    <a:pt x="40640" y="222250"/>
                  </a:lnTo>
                  <a:lnTo>
                    <a:pt x="0" y="2108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4878070" y="4241800"/>
              <a:ext cx="11431" cy="317501"/>
            </a:xfrm>
            <a:custGeom>
              <a:avLst/>
              <a:gdLst/>
              <a:ahLst/>
              <a:cxnLst/>
              <a:rect l="0" t="0" r="0" b="0"/>
              <a:pathLst>
                <a:path w="11431" h="317501">
                  <a:moveTo>
                    <a:pt x="11430" y="0"/>
                  </a:moveTo>
                  <a:lnTo>
                    <a:pt x="11430" y="71120"/>
                  </a:lnTo>
                  <a:lnTo>
                    <a:pt x="10160" y="85090"/>
                  </a:lnTo>
                  <a:lnTo>
                    <a:pt x="7620" y="99060"/>
                  </a:lnTo>
                  <a:lnTo>
                    <a:pt x="5080" y="113030"/>
                  </a:lnTo>
                  <a:lnTo>
                    <a:pt x="2540" y="125730"/>
                  </a:lnTo>
                  <a:lnTo>
                    <a:pt x="1270" y="138430"/>
                  </a:lnTo>
                  <a:lnTo>
                    <a:pt x="0" y="152400"/>
                  </a:lnTo>
                  <a:lnTo>
                    <a:pt x="1270" y="171450"/>
                  </a:lnTo>
                  <a:lnTo>
                    <a:pt x="3810" y="196850"/>
                  </a:lnTo>
                  <a:lnTo>
                    <a:pt x="7620" y="245110"/>
                  </a:lnTo>
                  <a:lnTo>
                    <a:pt x="8890" y="262890"/>
                  </a:lnTo>
                  <a:lnTo>
                    <a:pt x="11430" y="317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4800600" y="4381500"/>
              <a:ext cx="382271" cy="187961"/>
            </a:xfrm>
            <a:custGeom>
              <a:avLst/>
              <a:gdLst/>
              <a:ahLst/>
              <a:cxnLst/>
              <a:rect l="0" t="0" r="0" b="0"/>
              <a:pathLst>
                <a:path w="382271" h="187961">
                  <a:moveTo>
                    <a:pt x="0" y="0"/>
                  </a:moveTo>
                  <a:lnTo>
                    <a:pt x="48260" y="0"/>
                  </a:lnTo>
                  <a:lnTo>
                    <a:pt x="62230" y="1270"/>
                  </a:lnTo>
                  <a:lnTo>
                    <a:pt x="74930" y="3810"/>
                  </a:lnTo>
                  <a:lnTo>
                    <a:pt x="88900" y="6350"/>
                  </a:lnTo>
                  <a:lnTo>
                    <a:pt x="125730" y="13970"/>
                  </a:lnTo>
                  <a:lnTo>
                    <a:pt x="147320" y="17780"/>
                  </a:lnTo>
                  <a:lnTo>
                    <a:pt x="167640" y="21590"/>
                  </a:lnTo>
                  <a:lnTo>
                    <a:pt x="204470" y="30480"/>
                  </a:lnTo>
                  <a:lnTo>
                    <a:pt x="219710" y="33020"/>
                  </a:lnTo>
                  <a:lnTo>
                    <a:pt x="232410" y="34290"/>
                  </a:lnTo>
                  <a:lnTo>
                    <a:pt x="243840" y="35560"/>
                  </a:lnTo>
                  <a:lnTo>
                    <a:pt x="255270" y="36830"/>
                  </a:lnTo>
                  <a:lnTo>
                    <a:pt x="267970" y="36830"/>
                  </a:lnTo>
                  <a:lnTo>
                    <a:pt x="280670" y="36830"/>
                  </a:lnTo>
                  <a:lnTo>
                    <a:pt x="285750" y="36830"/>
                  </a:lnTo>
                  <a:lnTo>
                    <a:pt x="285750" y="34290"/>
                  </a:lnTo>
                  <a:lnTo>
                    <a:pt x="284480" y="31750"/>
                  </a:lnTo>
                  <a:lnTo>
                    <a:pt x="276860" y="29210"/>
                  </a:lnTo>
                  <a:lnTo>
                    <a:pt x="266700" y="27940"/>
                  </a:lnTo>
                  <a:lnTo>
                    <a:pt x="254000" y="26670"/>
                  </a:lnTo>
                  <a:lnTo>
                    <a:pt x="242570" y="29210"/>
                  </a:lnTo>
                  <a:lnTo>
                    <a:pt x="232410" y="34290"/>
                  </a:lnTo>
                  <a:lnTo>
                    <a:pt x="222250" y="39370"/>
                  </a:lnTo>
                  <a:lnTo>
                    <a:pt x="214630" y="45720"/>
                  </a:lnTo>
                  <a:lnTo>
                    <a:pt x="208280" y="53340"/>
                  </a:lnTo>
                  <a:lnTo>
                    <a:pt x="201930" y="60960"/>
                  </a:lnTo>
                  <a:lnTo>
                    <a:pt x="199390" y="67310"/>
                  </a:lnTo>
                  <a:lnTo>
                    <a:pt x="199390" y="73660"/>
                  </a:lnTo>
                  <a:lnTo>
                    <a:pt x="200660" y="78740"/>
                  </a:lnTo>
                  <a:lnTo>
                    <a:pt x="203200" y="85090"/>
                  </a:lnTo>
                  <a:lnTo>
                    <a:pt x="205740" y="91440"/>
                  </a:lnTo>
                  <a:lnTo>
                    <a:pt x="209550" y="99060"/>
                  </a:lnTo>
                  <a:lnTo>
                    <a:pt x="214630" y="106680"/>
                  </a:lnTo>
                  <a:lnTo>
                    <a:pt x="220980" y="115570"/>
                  </a:lnTo>
                  <a:lnTo>
                    <a:pt x="227330" y="123190"/>
                  </a:lnTo>
                  <a:lnTo>
                    <a:pt x="236220" y="130810"/>
                  </a:lnTo>
                  <a:lnTo>
                    <a:pt x="246380" y="135890"/>
                  </a:lnTo>
                  <a:lnTo>
                    <a:pt x="257810" y="140970"/>
                  </a:lnTo>
                  <a:lnTo>
                    <a:pt x="267970" y="148590"/>
                  </a:lnTo>
                  <a:lnTo>
                    <a:pt x="276860" y="154940"/>
                  </a:lnTo>
                  <a:lnTo>
                    <a:pt x="285750" y="162560"/>
                  </a:lnTo>
                  <a:lnTo>
                    <a:pt x="297180" y="168910"/>
                  </a:lnTo>
                  <a:lnTo>
                    <a:pt x="307340" y="175260"/>
                  </a:lnTo>
                  <a:lnTo>
                    <a:pt x="320040" y="180340"/>
                  </a:lnTo>
                  <a:lnTo>
                    <a:pt x="330200" y="184150"/>
                  </a:lnTo>
                  <a:lnTo>
                    <a:pt x="340360" y="185420"/>
                  </a:lnTo>
                  <a:lnTo>
                    <a:pt x="349250" y="187960"/>
                  </a:lnTo>
                  <a:lnTo>
                    <a:pt x="358140" y="186690"/>
                  </a:lnTo>
                  <a:lnTo>
                    <a:pt x="367030" y="185420"/>
                  </a:lnTo>
                  <a:lnTo>
                    <a:pt x="375920" y="182880"/>
                  </a:lnTo>
                  <a:lnTo>
                    <a:pt x="381000" y="177800"/>
                  </a:lnTo>
                  <a:lnTo>
                    <a:pt x="382270" y="172720"/>
                  </a:lnTo>
                  <a:lnTo>
                    <a:pt x="382270" y="166370"/>
                  </a:lnTo>
                  <a:lnTo>
                    <a:pt x="379730" y="158750"/>
                  </a:lnTo>
                  <a:lnTo>
                    <a:pt x="377190" y="151130"/>
                  </a:lnTo>
                  <a:lnTo>
                    <a:pt x="374650" y="143510"/>
                  </a:lnTo>
                  <a:lnTo>
                    <a:pt x="370840" y="134620"/>
                  </a:lnTo>
                  <a:lnTo>
                    <a:pt x="363220" y="118110"/>
                  </a:lnTo>
                  <a:lnTo>
                    <a:pt x="358140" y="111760"/>
                  </a:lnTo>
                  <a:lnTo>
                    <a:pt x="351790" y="105410"/>
                  </a:lnTo>
                  <a:lnTo>
                    <a:pt x="344170" y="100330"/>
                  </a:lnTo>
                  <a:lnTo>
                    <a:pt x="337820" y="92710"/>
                  </a:lnTo>
                  <a:lnTo>
                    <a:pt x="304800" y="50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5448300" y="4292600"/>
              <a:ext cx="12701" cy="292101"/>
            </a:xfrm>
            <a:custGeom>
              <a:avLst/>
              <a:gdLst/>
              <a:ahLst/>
              <a:cxnLst/>
              <a:rect l="0" t="0" r="0" b="0"/>
              <a:pathLst>
                <a:path w="12701" h="292101">
                  <a:moveTo>
                    <a:pt x="12700" y="0"/>
                  </a:moveTo>
                  <a:lnTo>
                    <a:pt x="12700" y="63500"/>
                  </a:lnTo>
                  <a:lnTo>
                    <a:pt x="11430" y="85090"/>
                  </a:lnTo>
                  <a:lnTo>
                    <a:pt x="3810" y="167640"/>
                  </a:lnTo>
                  <a:lnTo>
                    <a:pt x="2540" y="191770"/>
                  </a:lnTo>
                  <a:lnTo>
                    <a:pt x="0" y="292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5334000" y="4235450"/>
              <a:ext cx="876301" cy="463551"/>
            </a:xfrm>
            <a:custGeom>
              <a:avLst/>
              <a:gdLst/>
              <a:ahLst/>
              <a:cxnLst/>
              <a:rect l="0" t="0" r="0" b="0"/>
              <a:pathLst>
                <a:path w="876301" h="463551">
                  <a:moveTo>
                    <a:pt x="0" y="133350"/>
                  </a:moveTo>
                  <a:lnTo>
                    <a:pt x="20320" y="139700"/>
                  </a:lnTo>
                  <a:lnTo>
                    <a:pt x="45720" y="151130"/>
                  </a:lnTo>
                  <a:lnTo>
                    <a:pt x="59690" y="157480"/>
                  </a:lnTo>
                  <a:lnTo>
                    <a:pt x="73660" y="163830"/>
                  </a:lnTo>
                  <a:lnTo>
                    <a:pt x="100330" y="173990"/>
                  </a:lnTo>
                  <a:lnTo>
                    <a:pt x="115570" y="179070"/>
                  </a:lnTo>
                  <a:lnTo>
                    <a:pt x="130810" y="182880"/>
                  </a:lnTo>
                  <a:lnTo>
                    <a:pt x="146050" y="187960"/>
                  </a:lnTo>
                  <a:lnTo>
                    <a:pt x="171450" y="196850"/>
                  </a:lnTo>
                  <a:lnTo>
                    <a:pt x="193040" y="205740"/>
                  </a:lnTo>
                  <a:lnTo>
                    <a:pt x="217170" y="213360"/>
                  </a:lnTo>
                  <a:lnTo>
                    <a:pt x="241300" y="218440"/>
                  </a:lnTo>
                  <a:lnTo>
                    <a:pt x="265430" y="220980"/>
                  </a:lnTo>
                  <a:lnTo>
                    <a:pt x="285750" y="220980"/>
                  </a:lnTo>
                  <a:lnTo>
                    <a:pt x="303530" y="218440"/>
                  </a:lnTo>
                  <a:lnTo>
                    <a:pt x="312420" y="215900"/>
                  </a:lnTo>
                  <a:lnTo>
                    <a:pt x="330200" y="204470"/>
                  </a:lnTo>
                  <a:lnTo>
                    <a:pt x="339090" y="198120"/>
                  </a:lnTo>
                  <a:lnTo>
                    <a:pt x="344170" y="190500"/>
                  </a:lnTo>
                  <a:lnTo>
                    <a:pt x="347980" y="182880"/>
                  </a:lnTo>
                  <a:lnTo>
                    <a:pt x="360680" y="143510"/>
                  </a:lnTo>
                  <a:lnTo>
                    <a:pt x="363220" y="133350"/>
                  </a:lnTo>
                  <a:lnTo>
                    <a:pt x="364490" y="123190"/>
                  </a:lnTo>
                  <a:lnTo>
                    <a:pt x="365760" y="114300"/>
                  </a:lnTo>
                  <a:lnTo>
                    <a:pt x="367030" y="102870"/>
                  </a:lnTo>
                  <a:lnTo>
                    <a:pt x="367030" y="92710"/>
                  </a:lnTo>
                  <a:lnTo>
                    <a:pt x="367030" y="80010"/>
                  </a:lnTo>
                  <a:lnTo>
                    <a:pt x="368300" y="24130"/>
                  </a:lnTo>
                  <a:lnTo>
                    <a:pt x="369570" y="11430"/>
                  </a:lnTo>
                  <a:lnTo>
                    <a:pt x="372110" y="3810"/>
                  </a:lnTo>
                  <a:lnTo>
                    <a:pt x="374650" y="0"/>
                  </a:lnTo>
                  <a:lnTo>
                    <a:pt x="378460" y="1270"/>
                  </a:lnTo>
                  <a:lnTo>
                    <a:pt x="382270" y="3810"/>
                  </a:lnTo>
                  <a:lnTo>
                    <a:pt x="386080" y="8890"/>
                  </a:lnTo>
                  <a:lnTo>
                    <a:pt x="389890" y="16510"/>
                  </a:lnTo>
                  <a:lnTo>
                    <a:pt x="393700" y="25400"/>
                  </a:lnTo>
                  <a:lnTo>
                    <a:pt x="398780" y="36830"/>
                  </a:lnTo>
                  <a:lnTo>
                    <a:pt x="401320" y="46990"/>
                  </a:lnTo>
                  <a:lnTo>
                    <a:pt x="402590" y="59690"/>
                  </a:lnTo>
                  <a:lnTo>
                    <a:pt x="403860" y="71120"/>
                  </a:lnTo>
                  <a:lnTo>
                    <a:pt x="405130" y="83820"/>
                  </a:lnTo>
                  <a:lnTo>
                    <a:pt x="405130" y="95250"/>
                  </a:lnTo>
                  <a:lnTo>
                    <a:pt x="405130" y="107950"/>
                  </a:lnTo>
                  <a:lnTo>
                    <a:pt x="406400" y="166370"/>
                  </a:lnTo>
                  <a:lnTo>
                    <a:pt x="405130" y="191770"/>
                  </a:lnTo>
                  <a:lnTo>
                    <a:pt x="402590" y="220980"/>
                  </a:lnTo>
                  <a:lnTo>
                    <a:pt x="400050" y="250190"/>
                  </a:lnTo>
                  <a:lnTo>
                    <a:pt x="398780" y="276860"/>
                  </a:lnTo>
                  <a:lnTo>
                    <a:pt x="400050" y="299720"/>
                  </a:lnTo>
                  <a:lnTo>
                    <a:pt x="402590" y="320040"/>
                  </a:lnTo>
                  <a:lnTo>
                    <a:pt x="405130" y="332740"/>
                  </a:lnTo>
                  <a:lnTo>
                    <a:pt x="407670" y="339090"/>
                  </a:lnTo>
                  <a:lnTo>
                    <a:pt x="411480" y="342900"/>
                  </a:lnTo>
                  <a:lnTo>
                    <a:pt x="419100" y="344170"/>
                  </a:lnTo>
                  <a:lnTo>
                    <a:pt x="436880" y="340360"/>
                  </a:lnTo>
                  <a:lnTo>
                    <a:pt x="455930" y="330200"/>
                  </a:lnTo>
                  <a:lnTo>
                    <a:pt x="473710" y="318770"/>
                  </a:lnTo>
                  <a:lnTo>
                    <a:pt x="490220" y="308610"/>
                  </a:lnTo>
                  <a:lnTo>
                    <a:pt x="516890" y="294640"/>
                  </a:lnTo>
                  <a:lnTo>
                    <a:pt x="554990" y="274320"/>
                  </a:lnTo>
                  <a:lnTo>
                    <a:pt x="582930" y="266700"/>
                  </a:lnTo>
                  <a:lnTo>
                    <a:pt x="595630" y="264160"/>
                  </a:lnTo>
                  <a:lnTo>
                    <a:pt x="605790" y="267970"/>
                  </a:lnTo>
                  <a:lnTo>
                    <a:pt x="614680" y="273050"/>
                  </a:lnTo>
                  <a:lnTo>
                    <a:pt x="621030" y="281940"/>
                  </a:lnTo>
                  <a:lnTo>
                    <a:pt x="626110" y="292100"/>
                  </a:lnTo>
                  <a:lnTo>
                    <a:pt x="628650" y="302260"/>
                  </a:lnTo>
                  <a:lnTo>
                    <a:pt x="631190" y="313690"/>
                  </a:lnTo>
                  <a:lnTo>
                    <a:pt x="632460" y="322580"/>
                  </a:lnTo>
                  <a:lnTo>
                    <a:pt x="633730" y="336550"/>
                  </a:lnTo>
                  <a:lnTo>
                    <a:pt x="635000" y="344170"/>
                  </a:lnTo>
                  <a:lnTo>
                    <a:pt x="638810" y="350520"/>
                  </a:lnTo>
                  <a:lnTo>
                    <a:pt x="641350" y="359410"/>
                  </a:lnTo>
                  <a:lnTo>
                    <a:pt x="647700" y="367030"/>
                  </a:lnTo>
                  <a:lnTo>
                    <a:pt x="656590" y="374650"/>
                  </a:lnTo>
                  <a:lnTo>
                    <a:pt x="665480" y="383540"/>
                  </a:lnTo>
                  <a:lnTo>
                    <a:pt x="684530" y="392430"/>
                  </a:lnTo>
                  <a:lnTo>
                    <a:pt x="704850" y="396240"/>
                  </a:lnTo>
                  <a:lnTo>
                    <a:pt x="718820" y="397510"/>
                  </a:lnTo>
                  <a:lnTo>
                    <a:pt x="745490" y="398780"/>
                  </a:lnTo>
                  <a:lnTo>
                    <a:pt x="775970" y="400050"/>
                  </a:lnTo>
                  <a:lnTo>
                    <a:pt x="795020" y="400050"/>
                  </a:lnTo>
                  <a:lnTo>
                    <a:pt x="802640" y="397510"/>
                  </a:lnTo>
                  <a:lnTo>
                    <a:pt x="808990" y="392430"/>
                  </a:lnTo>
                  <a:lnTo>
                    <a:pt x="820420" y="379730"/>
                  </a:lnTo>
                  <a:lnTo>
                    <a:pt x="835660" y="364490"/>
                  </a:lnTo>
                  <a:lnTo>
                    <a:pt x="840740" y="356870"/>
                  </a:lnTo>
                  <a:lnTo>
                    <a:pt x="844550" y="347980"/>
                  </a:lnTo>
                  <a:lnTo>
                    <a:pt x="845820" y="340360"/>
                  </a:lnTo>
                  <a:lnTo>
                    <a:pt x="849630" y="331470"/>
                  </a:lnTo>
                  <a:lnTo>
                    <a:pt x="852170" y="323850"/>
                  </a:lnTo>
                  <a:lnTo>
                    <a:pt x="855980" y="314960"/>
                  </a:lnTo>
                  <a:lnTo>
                    <a:pt x="858520" y="307340"/>
                  </a:lnTo>
                  <a:lnTo>
                    <a:pt x="859790" y="298450"/>
                  </a:lnTo>
                  <a:lnTo>
                    <a:pt x="861060" y="289560"/>
                  </a:lnTo>
                  <a:lnTo>
                    <a:pt x="861060" y="280670"/>
                  </a:lnTo>
                  <a:lnTo>
                    <a:pt x="858520" y="269240"/>
                  </a:lnTo>
                  <a:lnTo>
                    <a:pt x="855980" y="257810"/>
                  </a:lnTo>
                  <a:lnTo>
                    <a:pt x="849630" y="248920"/>
                  </a:lnTo>
                  <a:lnTo>
                    <a:pt x="842010" y="241300"/>
                  </a:lnTo>
                  <a:lnTo>
                    <a:pt x="824230" y="229870"/>
                  </a:lnTo>
                  <a:lnTo>
                    <a:pt x="811530" y="219710"/>
                  </a:lnTo>
                  <a:lnTo>
                    <a:pt x="805180" y="218440"/>
                  </a:lnTo>
                  <a:lnTo>
                    <a:pt x="797560" y="220980"/>
                  </a:lnTo>
                  <a:lnTo>
                    <a:pt x="789940" y="226060"/>
                  </a:lnTo>
                  <a:lnTo>
                    <a:pt x="784860" y="233680"/>
                  </a:lnTo>
                  <a:lnTo>
                    <a:pt x="781050" y="242570"/>
                  </a:lnTo>
                  <a:lnTo>
                    <a:pt x="779780" y="252730"/>
                  </a:lnTo>
                  <a:lnTo>
                    <a:pt x="779780" y="261620"/>
                  </a:lnTo>
                  <a:lnTo>
                    <a:pt x="781050" y="271780"/>
                  </a:lnTo>
                  <a:lnTo>
                    <a:pt x="792480" y="320040"/>
                  </a:lnTo>
                  <a:lnTo>
                    <a:pt x="796290" y="332740"/>
                  </a:lnTo>
                  <a:lnTo>
                    <a:pt x="800100" y="344170"/>
                  </a:lnTo>
                  <a:lnTo>
                    <a:pt x="805180" y="354330"/>
                  </a:lnTo>
                  <a:lnTo>
                    <a:pt x="811530" y="363220"/>
                  </a:lnTo>
                  <a:lnTo>
                    <a:pt x="820420" y="373380"/>
                  </a:lnTo>
                  <a:lnTo>
                    <a:pt x="830580" y="382270"/>
                  </a:lnTo>
                  <a:lnTo>
                    <a:pt x="840740" y="392430"/>
                  </a:lnTo>
                  <a:lnTo>
                    <a:pt x="849630" y="403860"/>
                  </a:lnTo>
                  <a:lnTo>
                    <a:pt x="858520" y="415290"/>
                  </a:lnTo>
                  <a:lnTo>
                    <a:pt x="864870" y="425450"/>
                  </a:lnTo>
                  <a:lnTo>
                    <a:pt x="868680" y="435610"/>
                  </a:lnTo>
                  <a:lnTo>
                    <a:pt x="876300" y="4635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6324600" y="4241800"/>
              <a:ext cx="50801" cy="127001"/>
            </a:xfrm>
            <a:custGeom>
              <a:avLst/>
              <a:gdLst/>
              <a:ahLst/>
              <a:cxnLst/>
              <a:rect l="0" t="0" r="0" b="0"/>
              <a:pathLst>
                <a:path w="50801" h="127001">
                  <a:moveTo>
                    <a:pt x="0" y="0"/>
                  </a:moveTo>
                  <a:lnTo>
                    <a:pt x="6350" y="20320"/>
                  </a:lnTo>
                  <a:lnTo>
                    <a:pt x="12700" y="33020"/>
                  </a:lnTo>
                  <a:lnTo>
                    <a:pt x="21590" y="49530"/>
                  </a:lnTo>
                  <a:lnTo>
                    <a:pt x="31750" y="66040"/>
                  </a:lnTo>
                  <a:lnTo>
                    <a:pt x="38100" y="81280"/>
                  </a:lnTo>
                  <a:lnTo>
                    <a:pt x="41910" y="93980"/>
                  </a:lnTo>
                  <a:lnTo>
                    <a:pt x="50800" y="127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6477000" y="4254500"/>
              <a:ext cx="63501" cy="88901"/>
            </a:xfrm>
            <a:custGeom>
              <a:avLst/>
              <a:gdLst/>
              <a:ahLst/>
              <a:cxnLst/>
              <a:rect l="0" t="0" r="0" b="0"/>
              <a:pathLst>
                <a:path w="63501" h="88901">
                  <a:moveTo>
                    <a:pt x="0" y="0"/>
                  </a:moveTo>
                  <a:lnTo>
                    <a:pt x="13970" y="13970"/>
                  </a:lnTo>
                  <a:lnTo>
                    <a:pt x="19050" y="21590"/>
                  </a:lnTo>
                  <a:lnTo>
                    <a:pt x="24130" y="31750"/>
                  </a:lnTo>
                  <a:lnTo>
                    <a:pt x="29210" y="41910"/>
                  </a:lnTo>
                  <a:lnTo>
                    <a:pt x="34290" y="52070"/>
                  </a:lnTo>
                  <a:lnTo>
                    <a:pt x="41910" y="60960"/>
                  </a:lnTo>
                  <a:lnTo>
                    <a:pt x="63500" y="88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6689090" y="4406900"/>
              <a:ext cx="203201" cy="406401"/>
            </a:xfrm>
            <a:custGeom>
              <a:avLst/>
              <a:gdLst/>
              <a:ahLst/>
              <a:cxnLst/>
              <a:rect l="0" t="0" r="0" b="0"/>
              <a:pathLst>
                <a:path w="203201" h="406401">
                  <a:moveTo>
                    <a:pt x="156210" y="12700"/>
                  </a:moveTo>
                  <a:lnTo>
                    <a:pt x="142240" y="6350"/>
                  </a:lnTo>
                  <a:lnTo>
                    <a:pt x="134620" y="3810"/>
                  </a:lnTo>
                  <a:lnTo>
                    <a:pt x="124460" y="2540"/>
                  </a:lnTo>
                  <a:lnTo>
                    <a:pt x="105410" y="1270"/>
                  </a:lnTo>
                  <a:lnTo>
                    <a:pt x="92710" y="0"/>
                  </a:lnTo>
                  <a:lnTo>
                    <a:pt x="85090" y="1270"/>
                  </a:lnTo>
                  <a:lnTo>
                    <a:pt x="77470" y="3810"/>
                  </a:lnTo>
                  <a:lnTo>
                    <a:pt x="69850" y="6350"/>
                  </a:lnTo>
                  <a:lnTo>
                    <a:pt x="63500" y="11430"/>
                  </a:lnTo>
                  <a:lnTo>
                    <a:pt x="57150" y="17780"/>
                  </a:lnTo>
                  <a:lnTo>
                    <a:pt x="52070" y="24130"/>
                  </a:lnTo>
                  <a:lnTo>
                    <a:pt x="44450" y="33020"/>
                  </a:lnTo>
                  <a:lnTo>
                    <a:pt x="25400" y="54610"/>
                  </a:lnTo>
                  <a:lnTo>
                    <a:pt x="16510" y="64770"/>
                  </a:lnTo>
                  <a:lnTo>
                    <a:pt x="8890" y="73660"/>
                  </a:lnTo>
                  <a:lnTo>
                    <a:pt x="3810" y="83820"/>
                  </a:lnTo>
                  <a:lnTo>
                    <a:pt x="1270" y="92710"/>
                  </a:lnTo>
                  <a:lnTo>
                    <a:pt x="0" y="100330"/>
                  </a:lnTo>
                  <a:lnTo>
                    <a:pt x="1270" y="109220"/>
                  </a:lnTo>
                  <a:lnTo>
                    <a:pt x="6350" y="118110"/>
                  </a:lnTo>
                  <a:lnTo>
                    <a:pt x="13970" y="127000"/>
                  </a:lnTo>
                  <a:lnTo>
                    <a:pt x="22860" y="135890"/>
                  </a:lnTo>
                  <a:lnTo>
                    <a:pt x="34290" y="140970"/>
                  </a:lnTo>
                  <a:lnTo>
                    <a:pt x="44450" y="144780"/>
                  </a:lnTo>
                  <a:lnTo>
                    <a:pt x="57150" y="147320"/>
                  </a:lnTo>
                  <a:lnTo>
                    <a:pt x="66040" y="147320"/>
                  </a:lnTo>
                  <a:lnTo>
                    <a:pt x="73660" y="146050"/>
                  </a:lnTo>
                  <a:lnTo>
                    <a:pt x="80010" y="144780"/>
                  </a:lnTo>
                  <a:lnTo>
                    <a:pt x="86360" y="139700"/>
                  </a:lnTo>
                  <a:lnTo>
                    <a:pt x="93980" y="134620"/>
                  </a:lnTo>
                  <a:lnTo>
                    <a:pt x="102870" y="127000"/>
                  </a:lnTo>
                  <a:lnTo>
                    <a:pt x="109220" y="120650"/>
                  </a:lnTo>
                  <a:lnTo>
                    <a:pt x="114300" y="113030"/>
                  </a:lnTo>
                  <a:lnTo>
                    <a:pt x="120650" y="104140"/>
                  </a:lnTo>
                  <a:lnTo>
                    <a:pt x="125730" y="96520"/>
                  </a:lnTo>
                  <a:lnTo>
                    <a:pt x="129540" y="88900"/>
                  </a:lnTo>
                  <a:lnTo>
                    <a:pt x="134620" y="80010"/>
                  </a:lnTo>
                  <a:lnTo>
                    <a:pt x="138430" y="81280"/>
                  </a:lnTo>
                  <a:lnTo>
                    <a:pt x="143510" y="90170"/>
                  </a:lnTo>
                  <a:lnTo>
                    <a:pt x="147320" y="101600"/>
                  </a:lnTo>
                  <a:lnTo>
                    <a:pt x="153670" y="115570"/>
                  </a:lnTo>
                  <a:lnTo>
                    <a:pt x="160020" y="130810"/>
                  </a:lnTo>
                  <a:lnTo>
                    <a:pt x="167640" y="146050"/>
                  </a:lnTo>
                  <a:lnTo>
                    <a:pt x="171450" y="161290"/>
                  </a:lnTo>
                  <a:lnTo>
                    <a:pt x="175260" y="175260"/>
                  </a:lnTo>
                  <a:lnTo>
                    <a:pt x="177800" y="189230"/>
                  </a:lnTo>
                  <a:lnTo>
                    <a:pt x="186690" y="237490"/>
                  </a:lnTo>
                  <a:lnTo>
                    <a:pt x="194310" y="267970"/>
                  </a:lnTo>
                  <a:lnTo>
                    <a:pt x="198120" y="292100"/>
                  </a:lnTo>
                  <a:lnTo>
                    <a:pt x="200660" y="309880"/>
                  </a:lnTo>
                  <a:lnTo>
                    <a:pt x="203200" y="325120"/>
                  </a:lnTo>
                  <a:lnTo>
                    <a:pt x="203200" y="337820"/>
                  </a:lnTo>
                  <a:lnTo>
                    <a:pt x="201930" y="349250"/>
                  </a:lnTo>
                  <a:lnTo>
                    <a:pt x="199390" y="360680"/>
                  </a:lnTo>
                  <a:lnTo>
                    <a:pt x="194310" y="369570"/>
                  </a:lnTo>
                  <a:lnTo>
                    <a:pt x="189230" y="379730"/>
                  </a:lnTo>
                  <a:lnTo>
                    <a:pt x="182880" y="388620"/>
                  </a:lnTo>
                  <a:lnTo>
                    <a:pt x="176530" y="394970"/>
                  </a:lnTo>
                  <a:lnTo>
                    <a:pt x="171450" y="398780"/>
                  </a:lnTo>
                  <a:lnTo>
                    <a:pt x="166370" y="401320"/>
                  </a:lnTo>
                  <a:lnTo>
                    <a:pt x="157480" y="402590"/>
                  </a:lnTo>
                  <a:lnTo>
                    <a:pt x="146050" y="403860"/>
                  </a:lnTo>
                  <a:lnTo>
                    <a:pt x="121920" y="405130"/>
                  </a:lnTo>
                  <a:lnTo>
                    <a:pt x="106680" y="406400"/>
                  </a:lnTo>
                  <a:lnTo>
                    <a:pt x="99060" y="403860"/>
                  </a:lnTo>
                  <a:lnTo>
                    <a:pt x="91440" y="398780"/>
                  </a:lnTo>
                  <a:lnTo>
                    <a:pt x="83820" y="392430"/>
                  </a:lnTo>
                  <a:lnTo>
                    <a:pt x="74930" y="384810"/>
                  </a:lnTo>
                  <a:lnTo>
                    <a:pt x="67310" y="374650"/>
                  </a:lnTo>
                  <a:lnTo>
                    <a:pt x="41910" y="317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6959600" y="4432300"/>
              <a:ext cx="152401" cy="160021"/>
            </a:xfrm>
            <a:custGeom>
              <a:avLst/>
              <a:gdLst/>
              <a:ahLst/>
              <a:cxnLst/>
              <a:rect l="0" t="0" r="0" b="0"/>
              <a:pathLst>
                <a:path w="152401" h="160021">
                  <a:moveTo>
                    <a:pt x="0" y="0"/>
                  </a:moveTo>
                  <a:lnTo>
                    <a:pt x="6350" y="20320"/>
                  </a:lnTo>
                  <a:lnTo>
                    <a:pt x="10160" y="27940"/>
                  </a:lnTo>
                  <a:lnTo>
                    <a:pt x="13970" y="34290"/>
                  </a:lnTo>
                  <a:lnTo>
                    <a:pt x="17780" y="39370"/>
                  </a:lnTo>
                  <a:lnTo>
                    <a:pt x="20320" y="46990"/>
                  </a:lnTo>
                  <a:lnTo>
                    <a:pt x="21590" y="57150"/>
                  </a:lnTo>
                  <a:lnTo>
                    <a:pt x="22860" y="67310"/>
                  </a:lnTo>
                  <a:lnTo>
                    <a:pt x="24130" y="81280"/>
                  </a:lnTo>
                  <a:lnTo>
                    <a:pt x="24130" y="116840"/>
                  </a:lnTo>
                  <a:lnTo>
                    <a:pt x="25400" y="154940"/>
                  </a:lnTo>
                  <a:lnTo>
                    <a:pt x="24130" y="160020"/>
                  </a:lnTo>
                  <a:lnTo>
                    <a:pt x="21590" y="160020"/>
                  </a:lnTo>
                  <a:lnTo>
                    <a:pt x="19050" y="157480"/>
                  </a:lnTo>
                  <a:lnTo>
                    <a:pt x="15240" y="153670"/>
                  </a:lnTo>
                  <a:lnTo>
                    <a:pt x="11430" y="147320"/>
                  </a:lnTo>
                  <a:lnTo>
                    <a:pt x="7620" y="140970"/>
                  </a:lnTo>
                  <a:lnTo>
                    <a:pt x="5080" y="130810"/>
                  </a:lnTo>
                  <a:lnTo>
                    <a:pt x="3810" y="118110"/>
                  </a:lnTo>
                  <a:lnTo>
                    <a:pt x="2540" y="104140"/>
                  </a:lnTo>
                  <a:lnTo>
                    <a:pt x="2540" y="88900"/>
                  </a:lnTo>
                  <a:lnTo>
                    <a:pt x="5080" y="73660"/>
                  </a:lnTo>
                  <a:lnTo>
                    <a:pt x="7620" y="57150"/>
                  </a:lnTo>
                  <a:lnTo>
                    <a:pt x="11430" y="45720"/>
                  </a:lnTo>
                  <a:lnTo>
                    <a:pt x="17780" y="35560"/>
                  </a:lnTo>
                  <a:lnTo>
                    <a:pt x="24130" y="27940"/>
                  </a:lnTo>
                  <a:lnTo>
                    <a:pt x="33020" y="22860"/>
                  </a:lnTo>
                  <a:lnTo>
                    <a:pt x="43180" y="19050"/>
                  </a:lnTo>
                  <a:lnTo>
                    <a:pt x="54610" y="17780"/>
                  </a:lnTo>
                  <a:lnTo>
                    <a:pt x="66040" y="19050"/>
                  </a:lnTo>
                  <a:lnTo>
                    <a:pt x="77470" y="22860"/>
                  </a:lnTo>
                  <a:lnTo>
                    <a:pt x="90170" y="27940"/>
                  </a:lnTo>
                  <a:lnTo>
                    <a:pt x="102870" y="30480"/>
                  </a:lnTo>
                  <a:lnTo>
                    <a:pt x="114300" y="33020"/>
                  </a:lnTo>
                  <a:lnTo>
                    <a:pt x="152400" y="38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7122160" y="4406900"/>
              <a:ext cx="120651" cy="198121"/>
            </a:xfrm>
            <a:custGeom>
              <a:avLst/>
              <a:gdLst/>
              <a:ahLst/>
              <a:cxnLst/>
              <a:rect l="0" t="0" r="0" b="0"/>
              <a:pathLst>
                <a:path w="120651" h="198121">
                  <a:moveTo>
                    <a:pt x="116840" y="63500"/>
                  </a:moveTo>
                  <a:lnTo>
                    <a:pt x="102870" y="69850"/>
                  </a:lnTo>
                  <a:lnTo>
                    <a:pt x="95250" y="73660"/>
                  </a:lnTo>
                  <a:lnTo>
                    <a:pt x="85090" y="77470"/>
                  </a:lnTo>
                  <a:lnTo>
                    <a:pt x="74930" y="81280"/>
                  </a:lnTo>
                  <a:lnTo>
                    <a:pt x="64770" y="85090"/>
                  </a:lnTo>
                  <a:lnTo>
                    <a:pt x="55880" y="88900"/>
                  </a:lnTo>
                  <a:lnTo>
                    <a:pt x="45720" y="93980"/>
                  </a:lnTo>
                  <a:lnTo>
                    <a:pt x="38100" y="97790"/>
                  </a:lnTo>
                  <a:lnTo>
                    <a:pt x="31750" y="101600"/>
                  </a:lnTo>
                  <a:lnTo>
                    <a:pt x="26670" y="105410"/>
                  </a:lnTo>
                  <a:lnTo>
                    <a:pt x="20320" y="113030"/>
                  </a:lnTo>
                  <a:lnTo>
                    <a:pt x="12700" y="121920"/>
                  </a:lnTo>
                  <a:lnTo>
                    <a:pt x="5080" y="132080"/>
                  </a:lnTo>
                  <a:lnTo>
                    <a:pt x="1270" y="142240"/>
                  </a:lnTo>
                  <a:lnTo>
                    <a:pt x="0" y="151130"/>
                  </a:lnTo>
                  <a:lnTo>
                    <a:pt x="1270" y="160020"/>
                  </a:lnTo>
                  <a:lnTo>
                    <a:pt x="3810" y="168910"/>
                  </a:lnTo>
                  <a:lnTo>
                    <a:pt x="8890" y="177800"/>
                  </a:lnTo>
                  <a:lnTo>
                    <a:pt x="15240" y="185420"/>
                  </a:lnTo>
                  <a:lnTo>
                    <a:pt x="24130" y="191770"/>
                  </a:lnTo>
                  <a:lnTo>
                    <a:pt x="34290" y="195580"/>
                  </a:lnTo>
                  <a:lnTo>
                    <a:pt x="44450" y="198120"/>
                  </a:lnTo>
                  <a:lnTo>
                    <a:pt x="54610" y="198120"/>
                  </a:lnTo>
                  <a:lnTo>
                    <a:pt x="63500" y="196850"/>
                  </a:lnTo>
                  <a:lnTo>
                    <a:pt x="73660" y="195580"/>
                  </a:lnTo>
                  <a:lnTo>
                    <a:pt x="82550" y="191770"/>
                  </a:lnTo>
                  <a:lnTo>
                    <a:pt x="91440" y="189230"/>
                  </a:lnTo>
                  <a:lnTo>
                    <a:pt x="99060" y="185420"/>
                  </a:lnTo>
                  <a:lnTo>
                    <a:pt x="106680" y="181610"/>
                  </a:lnTo>
                  <a:lnTo>
                    <a:pt x="113030" y="177800"/>
                  </a:lnTo>
                  <a:lnTo>
                    <a:pt x="118110" y="172720"/>
                  </a:lnTo>
                  <a:lnTo>
                    <a:pt x="120650" y="162560"/>
                  </a:lnTo>
                  <a:lnTo>
                    <a:pt x="120650" y="146050"/>
                  </a:lnTo>
                  <a:lnTo>
                    <a:pt x="119380" y="127000"/>
                  </a:lnTo>
                  <a:lnTo>
                    <a:pt x="116840" y="111760"/>
                  </a:lnTo>
                  <a:lnTo>
                    <a:pt x="114300" y="97790"/>
                  </a:lnTo>
                  <a:lnTo>
                    <a:pt x="110490" y="86360"/>
                  </a:lnTo>
                  <a:lnTo>
                    <a:pt x="105410" y="76200"/>
                  </a:lnTo>
                  <a:lnTo>
                    <a:pt x="99060" y="66040"/>
                  </a:lnTo>
                  <a:lnTo>
                    <a:pt x="92710" y="57150"/>
                  </a:lnTo>
                  <a:lnTo>
                    <a:pt x="86360" y="46990"/>
                  </a:lnTo>
                  <a:lnTo>
                    <a:pt x="81280" y="35560"/>
                  </a:lnTo>
                  <a:lnTo>
                    <a:pt x="6604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7353300" y="4351020"/>
              <a:ext cx="342901" cy="271781"/>
            </a:xfrm>
            <a:custGeom>
              <a:avLst/>
              <a:gdLst/>
              <a:ahLst/>
              <a:cxnLst/>
              <a:rect l="0" t="0" r="0" b="0"/>
              <a:pathLst>
                <a:path w="342901" h="271781">
                  <a:moveTo>
                    <a:pt x="0" y="106680"/>
                  </a:moveTo>
                  <a:lnTo>
                    <a:pt x="0" y="148590"/>
                  </a:lnTo>
                  <a:lnTo>
                    <a:pt x="1270" y="161290"/>
                  </a:lnTo>
                  <a:lnTo>
                    <a:pt x="3810" y="175260"/>
                  </a:lnTo>
                  <a:lnTo>
                    <a:pt x="6350" y="190500"/>
                  </a:lnTo>
                  <a:lnTo>
                    <a:pt x="11430" y="201930"/>
                  </a:lnTo>
                  <a:lnTo>
                    <a:pt x="17780" y="210820"/>
                  </a:lnTo>
                  <a:lnTo>
                    <a:pt x="24130" y="218440"/>
                  </a:lnTo>
                  <a:lnTo>
                    <a:pt x="33020" y="224790"/>
                  </a:lnTo>
                  <a:lnTo>
                    <a:pt x="43180" y="231140"/>
                  </a:lnTo>
                  <a:lnTo>
                    <a:pt x="54610" y="236220"/>
                  </a:lnTo>
                  <a:lnTo>
                    <a:pt x="64770" y="237490"/>
                  </a:lnTo>
                  <a:lnTo>
                    <a:pt x="73660" y="237490"/>
                  </a:lnTo>
                  <a:lnTo>
                    <a:pt x="83820" y="236220"/>
                  </a:lnTo>
                  <a:lnTo>
                    <a:pt x="90170" y="232410"/>
                  </a:lnTo>
                  <a:lnTo>
                    <a:pt x="97790" y="227330"/>
                  </a:lnTo>
                  <a:lnTo>
                    <a:pt x="102870" y="220980"/>
                  </a:lnTo>
                  <a:lnTo>
                    <a:pt x="106680" y="210820"/>
                  </a:lnTo>
                  <a:lnTo>
                    <a:pt x="109220" y="199390"/>
                  </a:lnTo>
                  <a:lnTo>
                    <a:pt x="110490" y="185420"/>
                  </a:lnTo>
                  <a:lnTo>
                    <a:pt x="110490" y="171450"/>
                  </a:lnTo>
                  <a:lnTo>
                    <a:pt x="109220" y="158750"/>
                  </a:lnTo>
                  <a:lnTo>
                    <a:pt x="106680" y="146050"/>
                  </a:lnTo>
                  <a:lnTo>
                    <a:pt x="100330" y="115570"/>
                  </a:lnTo>
                  <a:lnTo>
                    <a:pt x="96520" y="100330"/>
                  </a:lnTo>
                  <a:lnTo>
                    <a:pt x="92710" y="85090"/>
                  </a:lnTo>
                  <a:lnTo>
                    <a:pt x="83820" y="57150"/>
                  </a:lnTo>
                  <a:lnTo>
                    <a:pt x="81280" y="44450"/>
                  </a:lnTo>
                  <a:lnTo>
                    <a:pt x="80010" y="31750"/>
                  </a:lnTo>
                  <a:lnTo>
                    <a:pt x="78740" y="17780"/>
                  </a:lnTo>
                  <a:lnTo>
                    <a:pt x="82550" y="10160"/>
                  </a:lnTo>
                  <a:lnTo>
                    <a:pt x="88900" y="3810"/>
                  </a:lnTo>
                  <a:lnTo>
                    <a:pt x="96520" y="0"/>
                  </a:lnTo>
                  <a:lnTo>
                    <a:pt x="104140" y="0"/>
                  </a:lnTo>
                  <a:lnTo>
                    <a:pt x="110490" y="3810"/>
                  </a:lnTo>
                  <a:lnTo>
                    <a:pt x="115570" y="7620"/>
                  </a:lnTo>
                  <a:lnTo>
                    <a:pt x="120650" y="13970"/>
                  </a:lnTo>
                  <a:lnTo>
                    <a:pt x="125730" y="21590"/>
                  </a:lnTo>
                  <a:lnTo>
                    <a:pt x="130810" y="27940"/>
                  </a:lnTo>
                  <a:lnTo>
                    <a:pt x="135890" y="35560"/>
                  </a:lnTo>
                  <a:lnTo>
                    <a:pt x="143510" y="44450"/>
                  </a:lnTo>
                  <a:lnTo>
                    <a:pt x="149860" y="52070"/>
                  </a:lnTo>
                  <a:lnTo>
                    <a:pt x="156210" y="62230"/>
                  </a:lnTo>
                  <a:lnTo>
                    <a:pt x="162560" y="72390"/>
                  </a:lnTo>
                  <a:lnTo>
                    <a:pt x="172720" y="93980"/>
                  </a:lnTo>
                  <a:lnTo>
                    <a:pt x="181610" y="113030"/>
                  </a:lnTo>
                  <a:lnTo>
                    <a:pt x="184150" y="124460"/>
                  </a:lnTo>
                  <a:lnTo>
                    <a:pt x="186690" y="134620"/>
                  </a:lnTo>
                  <a:lnTo>
                    <a:pt x="187960" y="147320"/>
                  </a:lnTo>
                  <a:lnTo>
                    <a:pt x="190500" y="156210"/>
                  </a:lnTo>
                  <a:lnTo>
                    <a:pt x="193040" y="163830"/>
                  </a:lnTo>
                  <a:lnTo>
                    <a:pt x="196850" y="170180"/>
                  </a:lnTo>
                  <a:lnTo>
                    <a:pt x="198120" y="179070"/>
                  </a:lnTo>
                  <a:lnTo>
                    <a:pt x="200660" y="187960"/>
                  </a:lnTo>
                  <a:lnTo>
                    <a:pt x="200660" y="199390"/>
                  </a:lnTo>
                  <a:lnTo>
                    <a:pt x="203200" y="200660"/>
                  </a:lnTo>
                  <a:lnTo>
                    <a:pt x="205740" y="196850"/>
                  </a:lnTo>
                  <a:lnTo>
                    <a:pt x="209550" y="187960"/>
                  </a:lnTo>
                  <a:lnTo>
                    <a:pt x="214630" y="179070"/>
                  </a:lnTo>
                  <a:lnTo>
                    <a:pt x="220980" y="170180"/>
                  </a:lnTo>
                  <a:lnTo>
                    <a:pt x="227330" y="161290"/>
                  </a:lnTo>
                  <a:lnTo>
                    <a:pt x="232410" y="153670"/>
                  </a:lnTo>
                  <a:lnTo>
                    <a:pt x="234950" y="144780"/>
                  </a:lnTo>
                  <a:lnTo>
                    <a:pt x="237490" y="135890"/>
                  </a:lnTo>
                  <a:lnTo>
                    <a:pt x="242570" y="130810"/>
                  </a:lnTo>
                  <a:lnTo>
                    <a:pt x="250190" y="127000"/>
                  </a:lnTo>
                  <a:lnTo>
                    <a:pt x="260350" y="124460"/>
                  </a:lnTo>
                  <a:lnTo>
                    <a:pt x="269240" y="123190"/>
                  </a:lnTo>
                  <a:lnTo>
                    <a:pt x="278130" y="121920"/>
                  </a:lnTo>
                  <a:lnTo>
                    <a:pt x="287020" y="120650"/>
                  </a:lnTo>
                  <a:lnTo>
                    <a:pt x="294640" y="124460"/>
                  </a:lnTo>
                  <a:lnTo>
                    <a:pt x="300990" y="130810"/>
                  </a:lnTo>
                  <a:lnTo>
                    <a:pt x="306070" y="139700"/>
                  </a:lnTo>
                  <a:lnTo>
                    <a:pt x="311150" y="152400"/>
                  </a:lnTo>
                  <a:lnTo>
                    <a:pt x="316230" y="168910"/>
                  </a:lnTo>
                  <a:lnTo>
                    <a:pt x="342900" y="2717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7730490" y="4478020"/>
              <a:ext cx="143511" cy="137161"/>
            </a:xfrm>
            <a:custGeom>
              <a:avLst/>
              <a:gdLst/>
              <a:ahLst/>
              <a:cxnLst/>
              <a:rect l="0" t="0" r="0" b="0"/>
              <a:pathLst>
                <a:path w="143511" h="137161">
                  <a:moveTo>
                    <a:pt x="143510" y="55880"/>
                  </a:moveTo>
                  <a:lnTo>
                    <a:pt x="143510" y="41910"/>
                  </a:lnTo>
                  <a:lnTo>
                    <a:pt x="140970" y="36830"/>
                  </a:lnTo>
                  <a:lnTo>
                    <a:pt x="135890" y="31750"/>
                  </a:lnTo>
                  <a:lnTo>
                    <a:pt x="129540" y="26670"/>
                  </a:lnTo>
                  <a:lnTo>
                    <a:pt x="123190" y="22860"/>
                  </a:lnTo>
                  <a:lnTo>
                    <a:pt x="115570" y="17780"/>
                  </a:lnTo>
                  <a:lnTo>
                    <a:pt x="107950" y="13970"/>
                  </a:lnTo>
                  <a:lnTo>
                    <a:pt x="91440" y="5080"/>
                  </a:lnTo>
                  <a:lnTo>
                    <a:pt x="83820" y="1270"/>
                  </a:lnTo>
                  <a:lnTo>
                    <a:pt x="74930" y="0"/>
                  </a:lnTo>
                  <a:lnTo>
                    <a:pt x="67310" y="0"/>
                  </a:lnTo>
                  <a:lnTo>
                    <a:pt x="58420" y="1270"/>
                  </a:lnTo>
                  <a:lnTo>
                    <a:pt x="48260" y="3810"/>
                  </a:lnTo>
                  <a:lnTo>
                    <a:pt x="38100" y="7620"/>
                  </a:lnTo>
                  <a:lnTo>
                    <a:pt x="26670" y="11430"/>
                  </a:lnTo>
                  <a:lnTo>
                    <a:pt x="17780" y="16510"/>
                  </a:lnTo>
                  <a:lnTo>
                    <a:pt x="10160" y="21590"/>
                  </a:lnTo>
                  <a:lnTo>
                    <a:pt x="3810" y="29210"/>
                  </a:lnTo>
                  <a:lnTo>
                    <a:pt x="1270" y="39370"/>
                  </a:lnTo>
                  <a:lnTo>
                    <a:pt x="0" y="52070"/>
                  </a:lnTo>
                  <a:lnTo>
                    <a:pt x="1270" y="66040"/>
                  </a:lnTo>
                  <a:lnTo>
                    <a:pt x="5080" y="76200"/>
                  </a:lnTo>
                  <a:lnTo>
                    <a:pt x="10160" y="85090"/>
                  </a:lnTo>
                  <a:lnTo>
                    <a:pt x="16510" y="92710"/>
                  </a:lnTo>
                  <a:lnTo>
                    <a:pt x="27940" y="104140"/>
                  </a:lnTo>
                  <a:lnTo>
                    <a:pt x="31750" y="109220"/>
                  </a:lnTo>
                  <a:lnTo>
                    <a:pt x="38100" y="114300"/>
                  </a:lnTo>
                  <a:lnTo>
                    <a:pt x="45720" y="118110"/>
                  </a:lnTo>
                  <a:lnTo>
                    <a:pt x="52070" y="123190"/>
                  </a:lnTo>
                  <a:lnTo>
                    <a:pt x="59690" y="127000"/>
                  </a:lnTo>
                  <a:lnTo>
                    <a:pt x="76200" y="135890"/>
                  </a:lnTo>
                  <a:lnTo>
                    <a:pt x="83820" y="137160"/>
                  </a:lnTo>
                  <a:lnTo>
                    <a:pt x="88900" y="137160"/>
                  </a:lnTo>
                  <a:lnTo>
                    <a:pt x="95250" y="135890"/>
                  </a:lnTo>
                  <a:lnTo>
                    <a:pt x="101600" y="132080"/>
                  </a:lnTo>
                  <a:lnTo>
                    <a:pt x="107950" y="125730"/>
                  </a:lnTo>
                  <a:lnTo>
                    <a:pt x="130810" y="1066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7797800" y="4178300"/>
              <a:ext cx="63501" cy="355601"/>
            </a:xfrm>
            <a:custGeom>
              <a:avLst/>
              <a:gdLst/>
              <a:ahLst/>
              <a:cxnLst/>
              <a:rect l="0" t="0" r="0" b="0"/>
              <a:pathLst>
                <a:path w="63501" h="355601">
                  <a:moveTo>
                    <a:pt x="63500" y="0"/>
                  </a:moveTo>
                  <a:lnTo>
                    <a:pt x="57150" y="20320"/>
                  </a:lnTo>
                  <a:lnTo>
                    <a:pt x="54610" y="38100"/>
                  </a:lnTo>
                  <a:lnTo>
                    <a:pt x="53340" y="59690"/>
                  </a:lnTo>
                  <a:lnTo>
                    <a:pt x="52070" y="86360"/>
                  </a:lnTo>
                  <a:lnTo>
                    <a:pt x="50800" y="106680"/>
                  </a:lnTo>
                  <a:lnTo>
                    <a:pt x="48260" y="123190"/>
                  </a:lnTo>
                  <a:lnTo>
                    <a:pt x="44450" y="137160"/>
                  </a:lnTo>
                  <a:lnTo>
                    <a:pt x="41910" y="156210"/>
                  </a:lnTo>
                  <a:lnTo>
                    <a:pt x="40640" y="179070"/>
                  </a:lnTo>
                  <a:lnTo>
                    <a:pt x="40640" y="204470"/>
                  </a:lnTo>
                  <a:lnTo>
                    <a:pt x="35560" y="231140"/>
                  </a:lnTo>
                  <a:lnTo>
                    <a:pt x="0" y="355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8089900" y="4268470"/>
              <a:ext cx="190501" cy="276861"/>
            </a:xfrm>
            <a:custGeom>
              <a:avLst/>
              <a:gdLst/>
              <a:ahLst/>
              <a:cxnLst/>
              <a:rect l="0" t="0" r="0" b="0"/>
              <a:pathLst>
                <a:path w="190501" h="276861">
                  <a:moveTo>
                    <a:pt x="190500" y="24130"/>
                  </a:moveTo>
                  <a:lnTo>
                    <a:pt x="176530" y="24130"/>
                  </a:lnTo>
                  <a:lnTo>
                    <a:pt x="167640" y="21590"/>
                  </a:lnTo>
                  <a:lnTo>
                    <a:pt x="154940" y="16510"/>
                  </a:lnTo>
                  <a:lnTo>
                    <a:pt x="142240" y="10160"/>
                  </a:lnTo>
                  <a:lnTo>
                    <a:pt x="129540" y="6350"/>
                  </a:lnTo>
                  <a:lnTo>
                    <a:pt x="119380" y="3810"/>
                  </a:lnTo>
                  <a:lnTo>
                    <a:pt x="109220" y="2540"/>
                  </a:lnTo>
                  <a:lnTo>
                    <a:pt x="96520" y="1270"/>
                  </a:lnTo>
                  <a:lnTo>
                    <a:pt x="82550" y="0"/>
                  </a:lnTo>
                  <a:lnTo>
                    <a:pt x="67310" y="0"/>
                  </a:lnTo>
                  <a:lnTo>
                    <a:pt x="57150" y="1270"/>
                  </a:lnTo>
                  <a:lnTo>
                    <a:pt x="46990" y="2540"/>
                  </a:lnTo>
                  <a:lnTo>
                    <a:pt x="40640" y="6350"/>
                  </a:lnTo>
                  <a:lnTo>
                    <a:pt x="34290" y="8890"/>
                  </a:lnTo>
                  <a:lnTo>
                    <a:pt x="27940" y="12700"/>
                  </a:lnTo>
                  <a:lnTo>
                    <a:pt x="22860" y="16510"/>
                  </a:lnTo>
                  <a:lnTo>
                    <a:pt x="24130" y="24130"/>
                  </a:lnTo>
                  <a:lnTo>
                    <a:pt x="29210" y="35560"/>
                  </a:lnTo>
                  <a:lnTo>
                    <a:pt x="35560" y="48260"/>
                  </a:lnTo>
                  <a:lnTo>
                    <a:pt x="43180" y="60960"/>
                  </a:lnTo>
                  <a:lnTo>
                    <a:pt x="52070" y="71120"/>
                  </a:lnTo>
                  <a:lnTo>
                    <a:pt x="59690" y="81280"/>
                  </a:lnTo>
                  <a:lnTo>
                    <a:pt x="68580" y="90170"/>
                  </a:lnTo>
                  <a:lnTo>
                    <a:pt x="85090" y="107950"/>
                  </a:lnTo>
                  <a:lnTo>
                    <a:pt x="110490" y="133350"/>
                  </a:lnTo>
                  <a:lnTo>
                    <a:pt x="119380" y="144780"/>
                  </a:lnTo>
                  <a:lnTo>
                    <a:pt x="130810" y="158750"/>
                  </a:lnTo>
                  <a:lnTo>
                    <a:pt x="142240" y="172720"/>
                  </a:lnTo>
                  <a:lnTo>
                    <a:pt x="151130" y="185420"/>
                  </a:lnTo>
                  <a:lnTo>
                    <a:pt x="158750" y="196850"/>
                  </a:lnTo>
                  <a:lnTo>
                    <a:pt x="165100" y="207010"/>
                  </a:lnTo>
                  <a:lnTo>
                    <a:pt x="170180" y="215900"/>
                  </a:lnTo>
                  <a:lnTo>
                    <a:pt x="176530" y="226060"/>
                  </a:lnTo>
                  <a:lnTo>
                    <a:pt x="180340" y="234950"/>
                  </a:lnTo>
                  <a:lnTo>
                    <a:pt x="182880" y="242570"/>
                  </a:lnTo>
                  <a:lnTo>
                    <a:pt x="182880" y="248920"/>
                  </a:lnTo>
                  <a:lnTo>
                    <a:pt x="180340" y="254000"/>
                  </a:lnTo>
                  <a:lnTo>
                    <a:pt x="176530" y="259080"/>
                  </a:lnTo>
                  <a:lnTo>
                    <a:pt x="171450" y="264160"/>
                  </a:lnTo>
                  <a:lnTo>
                    <a:pt x="165100" y="269240"/>
                  </a:lnTo>
                  <a:lnTo>
                    <a:pt x="156210" y="271780"/>
                  </a:lnTo>
                  <a:lnTo>
                    <a:pt x="147320" y="274320"/>
                  </a:lnTo>
                  <a:lnTo>
                    <a:pt x="135890" y="275590"/>
                  </a:lnTo>
                  <a:lnTo>
                    <a:pt x="124460" y="276860"/>
                  </a:lnTo>
                  <a:lnTo>
                    <a:pt x="113030" y="276860"/>
                  </a:lnTo>
                  <a:lnTo>
                    <a:pt x="100330" y="276860"/>
                  </a:lnTo>
                  <a:lnTo>
                    <a:pt x="87630" y="275590"/>
                  </a:lnTo>
                  <a:lnTo>
                    <a:pt x="76200" y="274320"/>
                  </a:lnTo>
                  <a:lnTo>
                    <a:pt x="63500" y="271780"/>
                  </a:lnTo>
                  <a:lnTo>
                    <a:pt x="52070" y="267970"/>
                  </a:lnTo>
                  <a:lnTo>
                    <a:pt x="41910" y="264160"/>
                  </a:lnTo>
                  <a:lnTo>
                    <a:pt x="0" y="2400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8356600" y="4279900"/>
              <a:ext cx="63501" cy="254001"/>
            </a:xfrm>
            <a:custGeom>
              <a:avLst/>
              <a:gdLst/>
              <a:ahLst/>
              <a:cxnLst/>
              <a:rect l="0" t="0" r="0" b="0"/>
              <a:pathLst>
                <a:path w="63501" h="254001">
                  <a:moveTo>
                    <a:pt x="63500" y="0"/>
                  </a:moveTo>
                  <a:lnTo>
                    <a:pt x="57150" y="13970"/>
                  </a:lnTo>
                  <a:lnTo>
                    <a:pt x="53340" y="25400"/>
                  </a:lnTo>
                  <a:lnTo>
                    <a:pt x="49530" y="43180"/>
                  </a:lnTo>
                  <a:lnTo>
                    <a:pt x="45720" y="62230"/>
                  </a:lnTo>
                  <a:lnTo>
                    <a:pt x="41910" y="80010"/>
                  </a:lnTo>
                  <a:lnTo>
                    <a:pt x="38100" y="95250"/>
                  </a:lnTo>
                  <a:lnTo>
                    <a:pt x="29210" y="125730"/>
                  </a:lnTo>
                  <a:lnTo>
                    <a:pt x="21590" y="157480"/>
                  </a:lnTo>
                  <a:lnTo>
                    <a:pt x="17780" y="172720"/>
                  </a:lnTo>
                  <a:lnTo>
                    <a:pt x="16510" y="186690"/>
                  </a:lnTo>
                  <a:lnTo>
                    <a:pt x="15240" y="200660"/>
                  </a:lnTo>
                  <a:lnTo>
                    <a:pt x="12700" y="213360"/>
                  </a:lnTo>
                  <a:lnTo>
                    <a:pt x="10160" y="223520"/>
                  </a:lnTo>
                  <a:lnTo>
                    <a:pt x="0" y="254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8293100" y="4394200"/>
              <a:ext cx="342901" cy="190501"/>
            </a:xfrm>
            <a:custGeom>
              <a:avLst/>
              <a:gdLst/>
              <a:ahLst/>
              <a:cxnLst/>
              <a:rect l="0" t="0" r="0" b="0"/>
              <a:pathLst>
                <a:path w="342901" h="190501">
                  <a:moveTo>
                    <a:pt x="0" y="0"/>
                  </a:moveTo>
                  <a:lnTo>
                    <a:pt x="26670" y="0"/>
                  </a:lnTo>
                  <a:lnTo>
                    <a:pt x="40640" y="1270"/>
                  </a:lnTo>
                  <a:lnTo>
                    <a:pt x="55880" y="3810"/>
                  </a:lnTo>
                  <a:lnTo>
                    <a:pt x="125730" y="17780"/>
                  </a:lnTo>
                  <a:lnTo>
                    <a:pt x="147320" y="22860"/>
                  </a:lnTo>
                  <a:lnTo>
                    <a:pt x="170180" y="29210"/>
                  </a:lnTo>
                  <a:lnTo>
                    <a:pt x="231140" y="48260"/>
                  </a:lnTo>
                  <a:lnTo>
                    <a:pt x="247650" y="53340"/>
                  </a:lnTo>
                  <a:lnTo>
                    <a:pt x="256540" y="50800"/>
                  </a:lnTo>
                  <a:lnTo>
                    <a:pt x="261620" y="44450"/>
                  </a:lnTo>
                  <a:lnTo>
                    <a:pt x="262890" y="33020"/>
                  </a:lnTo>
                  <a:lnTo>
                    <a:pt x="261620" y="25400"/>
                  </a:lnTo>
                  <a:lnTo>
                    <a:pt x="257810" y="17780"/>
                  </a:lnTo>
                  <a:lnTo>
                    <a:pt x="252730" y="12700"/>
                  </a:lnTo>
                  <a:lnTo>
                    <a:pt x="245110" y="7620"/>
                  </a:lnTo>
                  <a:lnTo>
                    <a:pt x="238760" y="5080"/>
                  </a:lnTo>
                  <a:lnTo>
                    <a:pt x="231140" y="3810"/>
                  </a:lnTo>
                  <a:lnTo>
                    <a:pt x="222250" y="3810"/>
                  </a:lnTo>
                  <a:lnTo>
                    <a:pt x="210820" y="5080"/>
                  </a:lnTo>
                  <a:lnTo>
                    <a:pt x="200660" y="7620"/>
                  </a:lnTo>
                  <a:lnTo>
                    <a:pt x="193040" y="11430"/>
                  </a:lnTo>
                  <a:lnTo>
                    <a:pt x="187960" y="13970"/>
                  </a:lnTo>
                  <a:lnTo>
                    <a:pt x="184150" y="17780"/>
                  </a:lnTo>
                  <a:lnTo>
                    <a:pt x="180340" y="22860"/>
                  </a:lnTo>
                  <a:lnTo>
                    <a:pt x="176530" y="29210"/>
                  </a:lnTo>
                  <a:lnTo>
                    <a:pt x="172720" y="36830"/>
                  </a:lnTo>
                  <a:lnTo>
                    <a:pt x="171450" y="44450"/>
                  </a:lnTo>
                  <a:lnTo>
                    <a:pt x="172720" y="52070"/>
                  </a:lnTo>
                  <a:lnTo>
                    <a:pt x="173990" y="59690"/>
                  </a:lnTo>
                  <a:lnTo>
                    <a:pt x="177800" y="66040"/>
                  </a:lnTo>
                  <a:lnTo>
                    <a:pt x="184150" y="68580"/>
                  </a:lnTo>
                  <a:lnTo>
                    <a:pt x="190500" y="71120"/>
                  </a:lnTo>
                  <a:lnTo>
                    <a:pt x="199390" y="72390"/>
                  </a:lnTo>
                  <a:lnTo>
                    <a:pt x="208280" y="73660"/>
                  </a:lnTo>
                  <a:lnTo>
                    <a:pt x="219710" y="74930"/>
                  </a:lnTo>
                  <a:lnTo>
                    <a:pt x="238760" y="76200"/>
                  </a:lnTo>
                  <a:lnTo>
                    <a:pt x="248920" y="76200"/>
                  </a:lnTo>
                  <a:lnTo>
                    <a:pt x="257810" y="73660"/>
                  </a:lnTo>
                  <a:lnTo>
                    <a:pt x="266700" y="68580"/>
                  </a:lnTo>
                  <a:lnTo>
                    <a:pt x="274320" y="62230"/>
                  </a:lnTo>
                  <a:lnTo>
                    <a:pt x="280670" y="60960"/>
                  </a:lnTo>
                  <a:lnTo>
                    <a:pt x="284480" y="63500"/>
                  </a:lnTo>
                  <a:lnTo>
                    <a:pt x="287020" y="67310"/>
                  </a:lnTo>
                  <a:lnTo>
                    <a:pt x="288290" y="74930"/>
                  </a:lnTo>
                  <a:lnTo>
                    <a:pt x="289560" y="83820"/>
                  </a:lnTo>
                  <a:lnTo>
                    <a:pt x="290830" y="93980"/>
                  </a:lnTo>
                  <a:lnTo>
                    <a:pt x="292100" y="105410"/>
                  </a:lnTo>
                  <a:lnTo>
                    <a:pt x="294640" y="116840"/>
                  </a:lnTo>
                  <a:lnTo>
                    <a:pt x="298450" y="128270"/>
                  </a:lnTo>
                  <a:lnTo>
                    <a:pt x="302260" y="139700"/>
                  </a:lnTo>
                  <a:lnTo>
                    <a:pt x="306070" y="149860"/>
                  </a:lnTo>
                  <a:lnTo>
                    <a:pt x="309880" y="158750"/>
                  </a:lnTo>
                  <a:lnTo>
                    <a:pt x="314960" y="166370"/>
                  </a:lnTo>
                  <a:lnTo>
                    <a:pt x="321310" y="172720"/>
                  </a:lnTo>
                  <a:lnTo>
                    <a:pt x="342900" y="190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8712200" y="4203700"/>
              <a:ext cx="88901" cy="317501"/>
            </a:xfrm>
            <a:custGeom>
              <a:avLst/>
              <a:gdLst/>
              <a:ahLst/>
              <a:cxnLst/>
              <a:rect l="0" t="0" r="0" b="0"/>
              <a:pathLst>
                <a:path w="88901" h="317501">
                  <a:moveTo>
                    <a:pt x="88900" y="0"/>
                  </a:moveTo>
                  <a:lnTo>
                    <a:pt x="82550" y="20320"/>
                  </a:lnTo>
                  <a:lnTo>
                    <a:pt x="78740" y="33020"/>
                  </a:lnTo>
                  <a:lnTo>
                    <a:pt x="71120" y="66040"/>
                  </a:lnTo>
                  <a:lnTo>
                    <a:pt x="67310" y="82550"/>
                  </a:lnTo>
                  <a:lnTo>
                    <a:pt x="63500" y="97790"/>
                  </a:lnTo>
                  <a:lnTo>
                    <a:pt x="58420" y="111760"/>
                  </a:lnTo>
                  <a:lnTo>
                    <a:pt x="55880" y="124460"/>
                  </a:lnTo>
                  <a:lnTo>
                    <a:pt x="54610" y="138430"/>
                  </a:lnTo>
                  <a:lnTo>
                    <a:pt x="53340" y="151130"/>
                  </a:lnTo>
                  <a:lnTo>
                    <a:pt x="48260" y="171450"/>
                  </a:lnTo>
                  <a:lnTo>
                    <a:pt x="40640" y="196850"/>
                  </a:lnTo>
                  <a:lnTo>
                    <a:pt x="31750" y="223520"/>
                  </a:lnTo>
                  <a:lnTo>
                    <a:pt x="25400" y="246380"/>
                  </a:lnTo>
                  <a:lnTo>
                    <a:pt x="21590" y="265430"/>
                  </a:lnTo>
                  <a:lnTo>
                    <a:pt x="0" y="317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8648700" y="4246880"/>
              <a:ext cx="266701" cy="261621"/>
            </a:xfrm>
            <a:custGeom>
              <a:avLst/>
              <a:gdLst/>
              <a:ahLst/>
              <a:cxnLst/>
              <a:rect l="0" t="0" r="0" b="0"/>
              <a:pathLst>
                <a:path w="266701" h="261621">
                  <a:moveTo>
                    <a:pt x="0" y="96520"/>
                  </a:moveTo>
                  <a:lnTo>
                    <a:pt x="120650" y="96520"/>
                  </a:lnTo>
                  <a:lnTo>
                    <a:pt x="142240" y="95250"/>
                  </a:lnTo>
                  <a:lnTo>
                    <a:pt x="163830" y="92710"/>
                  </a:lnTo>
                  <a:lnTo>
                    <a:pt x="185420" y="90170"/>
                  </a:lnTo>
                  <a:lnTo>
                    <a:pt x="203200" y="86360"/>
                  </a:lnTo>
                  <a:lnTo>
                    <a:pt x="217170" y="82550"/>
                  </a:lnTo>
                  <a:lnTo>
                    <a:pt x="229870" y="78740"/>
                  </a:lnTo>
                  <a:lnTo>
                    <a:pt x="240030" y="73660"/>
                  </a:lnTo>
                  <a:lnTo>
                    <a:pt x="250190" y="67310"/>
                  </a:lnTo>
                  <a:lnTo>
                    <a:pt x="260350" y="59690"/>
                  </a:lnTo>
                  <a:lnTo>
                    <a:pt x="265430" y="52070"/>
                  </a:lnTo>
                  <a:lnTo>
                    <a:pt x="266700" y="44450"/>
                  </a:lnTo>
                  <a:lnTo>
                    <a:pt x="266700" y="36830"/>
                  </a:lnTo>
                  <a:lnTo>
                    <a:pt x="262890" y="27940"/>
                  </a:lnTo>
                  <a:lnTo>
                    <a:pt x="255270" y="20320"/>
                  </a:lnTo>
                  <a:lnTo>
                    <a:pt x="246380" y="11430"/>
                  </a:lnTo>
                  <a:lnTo>
                    <a:pt x="237490" y="6350"/>
                  </a:lnTo>
                  <a:lnTo>
                    <a:pt x="228600" y="2540"/>
                  </a:lnTo>
                  <a:lnTo>
                    <a:pt x="220980" y="0"/>
                  </a:lnTo>
                  <a:lnTo>
                    <a:pt x="212090" y="0"/>
                  </a:lnTo>
                  <a:lnTo>
                    <a:pt x="203200" y="1270"/>
                  </a:lnTo>
                  <a:lnTo>
                    <a:pt x="194310" y="2540"/>
                  </a:lnTo>
                  <a:lnTo>
                    <a:pt x="187960" y="7620"/>
                  </a:lnTo>
                  <a:lnTo>
                    <a:pt x="181610" y="12700"/>
                  </a:lnTo>
                  <a:lnTo>
                    <a:pt x="176530" y="20320"/>
                  </a:lnTo>
                  <a:lnTo>
                    <a:pt x="171450" y="25400"/>
                  </a:lnTo>
                  <a:lnTo>
                    <a:pt x="166370" y="30480"/>
                  </a:lnTo>
                  <a:lnTo>
                    <a:pt x="161290" y="35560"/>
                  </a:lnTo>
                  <a:lnTo>
                    <a:pt x="157480" y="43180"/>
                  </a:lnTo>
                  <a:lnTo>
                    <a:pt x="152400" y="52070"/>
                  </a:lnTo>
                  <a:lnTo>
                    <a:pt x="148590" y="63500"/>
                  </a:lnTo>
                  <a:lnTo>
                    <a:pt x="147320" y="76200"/>
                  </a:lnTo>
                  <a:lnTo>
                    <a:pt x="147320" y="90170"/>
                  </a:lnTo>
                  <a:lnTo>
                    <a:pt x="148590" y="104140"/>
                  </a:lnTo>
                  <a:lnTo>
                    <a:pt x="151130" y="116840"/>
                  </a:lnTo>
                  <a:lnTo>
                    <a:pt x="154940" y="128270"/>
                  </a:lnTo>
                  <a:lnTo>
                    <a:pt x="158750" y="139700"/>
                  </a:lnTo>
                  <a:lnTo>
                    <a:pt x="160020" y="149860"/>
                  </a:lnTo>
                  <a:lnTo>
                    <a:pt x="162560" y="162560"/>
                  </a:lnTo>
                  <a:lnTo>
                    <a:pt x="162560" y="173990"/>
                  </a:lnTo>
                  <a:lnTo>
                    <a:pt x="166370" y="185420"/>
                  </a:lnTo>
                  <a:lnTo>
                    <a:pt x="171450" y="195580"/>
                  </a:lnTo>
                  <a:lnTo>
                    <a:pt x="177800" y="204470"/>
                  </a:lnTo>
                  <a:lnTo>
                    <a:pt x="185420" y="213360"/>
                  </a:lnTo>
                  <a:lnTo>
                    <a:pt x="193040" y="222250"/>
                  </a:lnTo>
                  <a:lnTo>
                    <a:pt x="207010" y="238760"/>
                  </a:lnTo>
                  <a:lnTo>
                    <a:pt x="228600" y="2616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9118600" y="4152900"/>
              <a:ext cx="76201" cy="152401"/>
            </a:xfrm>
            <a:custGeom>
              <a:avLst/>
              <a:gdLst/>
              <a:ahLst/>
              <a:cxnLst/>
              <a:rect l="0" t="0" r="0" b="0"/>
              <a:pathLst>
                <a:path w="76201" h="152401">
                  <a:moveTo>
                    <a:pt x="76200" y="0"/>
                  </a:moveTo>
                  <a:lnTo>
                    <a:pt x="69850" y="13970"/>
                  </a:lnTo>
                  <a:lnTo>
                    <a:pt x="66040" y="22860"/>
                  </a:lnTo>
                  <a:lnTo>
                    <a:pt x="62230" y="35560"/>
                  </a:lnTo>
                  <a:lnTo>
                    <a:pt x="58420" y="48260"/>
                  </a:lnTo>
                  <a:lnTo>
                    <a:pt x="52070" y="63500"/>
                  </a:lnTo>
                  <a:lnTo>
                    <a:pt x="43180" y="78740"/>
                  </a:lnTo>
                  <a:lnTo>
                    <a:pt x="33020" y="95250"/>
                  </a:lnTo>
                  <a:lnTo>
                    <a:pt x="24130" y="106680"/>
                  </a:lnTo>
                  <a:lnTo>
                    <a:pt x="17780" y="116840"/>
                  </a:lnTo>
                  <a:lnTo>
                    <a:pt x="0" y="152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9245600" y="4178300"/>
              <a:ext cx="63501" cy="88901"/>
            </a:xfrm>
            <a:custGeom>
              <a:avLst/>
              <a:gdLst/>
              <a:ahLst/>
              <a:cxnLst/>
              <a:rect l="0" t="0" r="0" b="0"/>
              <a:pathLst>
                <a:path w="63501" h="88901">
                  <a:moveTo>
                    <a:pt x="63500" y="0"/>
                  </a:moveTo>
                  <a:lnTo>
                    <a:pt x="55880" y="11430"/>
                  </a:lnTo>
                  <a:lnTo>
                    <a:pt x="0" y="88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6" name="Freeform 175"/>
          <p:cNvSpPr/>
          <p:nvPr/>
        </p:nvSpPr>
        <p:spPr>
          <a:xfrm>
            <a:off x="8257540" y="4660900"/>
            <a:ext cx="848361" cy="129541"/>
          </a:xfrm>
          <a:custGeom>
            <a:avLst/>
            <a:gdLst/>
            <a:ahLst/>
            <a:cxnLst/>
            <a:rect l="0" t="0" r="0" b="0"/>
            <a:pathLst>
              <a:path w="848361" h="129541">
                <a:moveTo>
                  <a:pt x="0" y="129540"/>
                </a:moveTo>
                <a:lnTo>
                  <a:pt x="26670" y="125730"/>
                </a:lnTo>
                <a:lnTo>
                  <a:pt x="102870" y="113030"/>
                </a:lnTo>
                <a:lnTo>
                  <a:pt x="151130" y="107950"/>
                </a:lnTo>
                <a:lnTo>
                  <a:pt x="316230" y="93980"/>
                </a:lnTo>
                <a:lnTo>
                  <a:pt x="355600" y="88900"/>
                </a:lnTo>
                <a:lnTo>
                  <a:pt x="388620" y="85090"/>
                </a:lnTo>
                <a:lnTo>
                  <a:pt x="416560" y="80010"/>
                </a:lnTo>
                <a:lnTo>
                  <a:pt x="440690" y="76200"/>
                </a:lnTo>
                <a:lnTo>
                  <a:pt x="462280" y="72390"/>
                </a:lnTo>
                <a:lnTo>
                  <a:pt x="505460" y="67310"/>
                </a:lnTo>
                <a:lnTo>
                  <a:pt x="546100" y="63500"/>
                </a:lnTo>
                <a:lnTo>
                  <a:pt x="565150" y="60960"/>
                </a:lnTo>
                <a:lnTo>
                  <a:pt x="582930" y="57150"/>
                </a:lnTo>
                <a:lnTo>
                  <a:pt x="651510" y="50800"/>
                </a:lnTo>
                <a:lnTo>
                  <a:pt x="666750" y="48260"/>
                </a:lnTo>
                <a:lnTo>
                  <a:pt x="692150" y="41910"/>
                </a:lnTo>
                <a:lnTo>
                  <a:pt x="725170" y="38100"/>
                </a:lnTo>
                <a:lnTo>
                  <a:pt x="736600" y="35560"/>
                </a:lnTo>
                <a:lnTo>
                  <a:pt x="748030" y="31750"/>
                </a:lnTo>
                <a:lnTo>
                  <a:pt x="759460" y="27940"/>
                </a:lnTo>
                <a:lnTo>
                  <a:pt x="769620" y="24130"/>
                </a:lnTo>
                <a:lnTo>
                  <a:pt x="778510" y="20320"/>
                </a:lnTo>
                <a:lnTo>
                  <a:pt x="788670" y="16510"/>
                </a:lnTo>
                <a:lnTo>
                  <a:pt x="800100" y="12700"/>
                </a:lnTo>
                <a:lnTo>
                  <a:pt x="84836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reeform 176"/>
          <p:cNvSpPr/>
          <p:nvPr/>
        </p:nvSpPr>
        <p:spPr>
          <a:xfrm>
            <a:off x="7061200" y="4762500"/>
            <a:ext cx="768351" cy="74931"/>
          </a:xfrm>
          <a:custGeom>
            <a:avLst/>
            <a:gdLst/>
            <a:ahLst/>
            <a:cxnLst/>
            <a:rect l="0" t="0" r="0" b="0"/>
            <a:pathLst>
              <a:path w="768351" h="74931">
                <a:moveTo>
                  <a:pt x="0" y="0"/>
                </a:moveTo>
                <a:lnTo>
                  <a:pt x="13970" y="0"/>
                </a:lnTo>
                <a:lnTo>
                  <a:pt x="31750" y="3810"/>
                </a:lnTo>
                <a:lnTo>
                  <a:pt x="41910" y="6350"/>
                </a:lnTo>
                <a:lnTo>
                  <a:pt x="52070" y="10160"/>
                </a:lnTo>
                <a:lnTo>
                  <a:pt x="60960" y="13970"/>
                </a:lnTo>
                <a:lnTo>
                  <a:pt x="71120" y="17780"/>
                </a:lnTo>
                <a:lnTo>
                  <a:pt x="81280" y="21590"/>
                </a:lnTo>
                <a:lnTo>
                  <a:pt x="104140" y="30480"/>
                </a:lnTo>
                <a:lnTo>
                  <a:pt x="118110" y="34290"/>
                </a:lnTo>
                <a:lnTo>
                  <a:pt x="135890" y="38100"/>
                </a:lnTo>
                <a:lnTo>
                  <a:pt x="153670" y="41910"/>
                </a:lnTo>
                <a:lnTo>
                  <a:pt x="189230" y="46990"/>
                </a:lnTo>
                <a:lnTo>
                  <a:pt x="224790" y="50800"/>
                </a:lnTo>
                <a:lnTo>
                  <a:pt x="245110" y="53340"/>
                </a:lnTo>
                <a:lnTo>
                  <a:pt x="264160" y="57150"/>
                </a:lnTo>
                <a:lnTo>
                  <a:pt x="320040" y="60960"/>
                </a:lnTo>
                <a:lnTo>
                  <a:pt x="378460" y="63500"/>
                </a:lnTo>
                <a:lnTo>
                  <a:pt x="420370" y="67310"/>
                </a:lnTo>
                <a:lnTo>
                  <a:pt x="461010" y="72390"/>
                </a:lnTo>
                <a:lnTo>
                  <a:pt x="496570" y="74930"/>
                </a:lnTo>
                <a:lnTo>
                  <a:pt x="535940" y="73660"/>
                </a:lnTo>
                <a:lnTo>
                  <a:pt x="708660" y="67310"/>
                </a:lnTo>
                <a:lnTo>
                  <a:pt x="768350" y="660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2" name="Group 201"/>
          <p:cNvGrpSpPr/>
          <p:nvPr/>
        </p:nvGrpSpPr>
        <p:grpSpPr>
          <a:xfrm>
            <a:off x="1524000" y="4432300"/>
            <a:ext cx="6306821" cy="914401"/>
            <a:chOff x="1524000" y="4432300"/>
            <a:chExt cx="6306821" cy="914401"/>
          </a:xfrm>
        </p:grpSpPr>
        <p:sp>
          <p:nvSpPr>
            <p:cNvPr id="178" name="Freeform 177"/>
            <p:cNvSpPr/>
            <p:nvPr/>
          </p:nvSpPr>
          <p:spPr>
            <a:xfrm>
              <a:off x="1638300" y="4432300"/>
              <a:ext cx="25401" cy="381001"/>
            </a:xfrm>
            <a:custGeom>
              <a:avLst/>
              <a:gdLst/>
              <a:ahLst/>
              <a:cxnLst/>
              <a:rect l="0" t="0" r="0" b="0"/>
              <a:pathLst>
                <a:path w="25401" h="381001">
                  <a:moveTo>
                    <a:pt x="25400" y="0"/>
                  </a:moveTo>
                  <a:lnTo>
                    <a:pt x="25400" y="20320"/>
                  </a:lnTo>
                  <a:lnTo>
                    <a:pt x="24130" y="35560"/>
                  </a:lnTo>
                  <a:lnTo>
                    <a:pt x="19050" y="80010"/>
                  </a:lnTo>
                  <a:lnTo>
                    <a:pt x="16510" y="100330"/>
                  </a:lnTo>
                  <a:lnTo>
                    <a:pt x="15240" y="116840"/>
                  </a:lnTo>
                  <a:lnTo>
                    <a:pt x="13970" y="133350"/>
                  </a:lnTo>
                  <a:lnTo>
                    <a:pt x="3810" y="267970"/>
                  </a:lnTo>
                  <a:lnTo>
                    <a:pt x="2540" y="293370"/>
                  </a:lnTo>
                  <a:lnTo>
                    <a:pt x="0" y="381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1524000" y="4433570"/>
              <a:ext cx="673101" cy="430531"/>
            </a:xfrm>
            <a:custGeom>
              <a:avLst/>
              <a:gdLst/>
              <a:ahLst/>
              <a:cxnLst/>
              <a:rect l="0" t="0" r="0" b="0"/>
              <a:pathLst>
                <a:path w="673101" h="430531">
                  <a:moveTo>
                    <a:pt x="0" y="176530"/>
                  </a:moveTo>
                  <a:lnTo>
                    <a:pt x="6350" y="190500"/>
                  </a:lnTo>
                  <a:lnTo>
                    <a:pt x="12700" y="194310"/>
                  </a:lnTo>
                  <a:lnTo>
                    <a:pt x="31750" y="198120"/>
                  </a:lnTo>
                  <a:lnTo>
                    <a:pt x="43180" y="199390"/>
                  </a:lnTo>
                  <a:lnTo>
                    <a:pt x="57150" y="200660"/>
                  </a:lnTo>
                  <a:lnTo>
                    <a:pt x="87630" y="200660"/>
                  </a:lnTo>
                  <a:lnTo>
                    <a:pt x="119380" y="201930"/>
                  </a:lnTo>
                  <a:lnTo>
                    <a:pt x="133350" y="200660"/>
                  </a:lnTo>
                  <a:lnTo>
                    <a:pt x="146050" y="198120"/>
                  </a:lnTo>
                  <a:lnTo>
                    <a:pt x="156210" y="195580"/>
                  </a:lnTo>
                  <a:lnTo>
                    <a:pt x="175260" y="184150"/>
                  </a:lnTo>
                  <a:lnTo>
                    <a:pt x="191770" y="171450"/>
                  </a:lnTo>
                  <a:lnTo>
                    <a:pt x="204470" y="161290"/>
                  </a:lnTo>
                  <a:lnTo>
                    <a:pt x="210820" y="151130"/>
                  </a:lnTo>
                  <a:lnTo>
                    <a:pt x="218440" y="137160"/>
                  </a:lnTo>
                  <a:lnTo>
                    <a:pt x="226060" y="120650"/>
                  </a:lnTo>
                  <a:lnTo>
                    <a:pt x="232410" y="107950"/>
                  </a:lnTo>
                  <a:lnTo>
                    <a:pt x="238760" y="97790"/>
                  </a:lnTo>
                  <a:lnTo>
                    <a:pt x="243840" y="90170"/>
                  </a:lnTo>
                  <a:lnTo>
                    <a:pt x="246380" y="80010"/>
                  </a:lnTo>
                  <a:lnTo>
                    <a:pt x="248920" y="67310"/>
                  </a:lnTo>
                  <a:lnTo>
                    <a:pt x="251460" y="52070"/>
                  </a:lnTo>
                  <a:lnTo>
                    <a:pt x="250190" y="38100"/>
                  </a:lnTo>
                  <a:lnTo>
                    <a:pt x="248920" y="21590"/>
                  </a:lnTo>
                  <a:lnTo>
                    <a:pt x="246380" y="5080"/>
                  </a:lnTo>
                  <a:lnTo>
                    <a:pt x="245110" y="0"/>
                  </a:lnTo>
                  <a:lnTo>
                    <a:pt x="243840" y="2540"/>
                  </a:lnTo>
                  <a:lnTo>
                    <a:pt x="242570" y="10160"/>
                  </a:lnTo>
                  <a:lnTo>
                    <a:pt x="243840" y="17780"/>
                  </a:lnTo>
                  <a:lnTo>
                    <a:pt x="245110" y="25400"/>
                  </a:lnTo>
                  <a:lnTo>
                    <a:pt x="259080" y="64770"/>
                  </a:lnTo>
                  <a:lnTo>
                    <a:pt x="261620" y="83820"/>
                  </a:lnTo>
                  <a:lnTo>
                    <a:pt x="262890" y="107950"/>
                  </a:lnTo>
                  <a:lnTo>
                    <a:pt x="264160" y="134620"/>
                  </a:lnTo>
                  <a:lnTo>
                    <a:pt x="266700" y="158750"/>
                  </a:lnTo>
                  <a:lnTo>
                    <a:pt x="269240" y="180340"/>
                  </a:lnTo>
                  <a:lnTo>
                    <a:pt x="273050" y="200660"/>
                  </a:lnTo>
                  <a:lnTo>
                    <a:pt x="275590" y="217170"/>
                  </a:lnTo>
                  <a:lnTo>
                    <a:pt x="276860" y="233680"/>
                  </a:lnTo>
                  <a:lnTo>
                    <a:pt x="276860" y="248920"/>
                  </a:lnTo>
                  <a:lnTo>
                    <a:pt x="279400" y="266700"/>
                  </a:lnTo>
                  <a:lnTo>
                    <a:pt x="285750" y="309880"/>
                  </a:lnTo>
                  <a:lnTo>
                    <a:pt x="290830" y="320040"/>
                  </a:lnTo>
                  <a:lnTo>
                    <a:pt x="297180" y="323850"/>
                  </a:lnTo>
                  <a:lnTo>
                    <a:pt x="303530" y="321310"/>
                  </a:lnTo>
                  <a:lnTo>
                    <a:pt x="309880" y="316230"/>
                  </a:lnTo>
                  <a:lnTo>
                    <a:pt x="320040" y="303530"/>
                  </a:lnTo>
                  <a:lnTo>
                    <a:pt x="323850" y="297180"/>
                  </a:lnTo>
                  <a:lnTo>
                    <a:pt x="325120" y="289560"/>
                  </a:lnTo>
                  <a:lnTo>
                    <a:pt x="327660" y="280670"/>
                  </a:lnTo>
                  <a:lnTo>
                    <a:pt x="331470" y="271780"/>
                  </a:lnTo>
                  <a:lnTo>
                    <a:pt x="336550" y="261620"/>
                  </a:lnTo>
                  <a:lnTo>
                    <a:pt x="342900" y="250190"/>
                  </a:lnTo>
                  <a:lnTo>
                    <a:pt x="350520" y="243840"/>
                  </a:lnTo>
                  <a:lnTo>
                    <a:pt x="356870" y="241300"/>
                  </a:lnTo>
                  <a:lnTo>
                    <a:pt x="365760" y="241300"/>
                  </a:lnTo>
                  <a:lnTo>
                    <a:pt x="370840" y="246380"/>
                  </a:lnTo>
                  <a:lnTo>
                    <a:pt x="374650" y="255270"/>
                  </a:lnTo>
                  <a:lnTo>
                    <a:pt x="375920" y="266700"/>
                  </a:lnTo>
                  <a:lnTo>
                    <a:pt x="378460" y="279400"/>
                  </a:lnTo>
                  <a:lnTo>
                    <a:pt x="378460" y="292100"/>
                  </a:lnTo>
                  <a:lnTo>
                    <a:pt x="379730" y="303530"/>
                  </a:lnTo>
                  <a:lnTo>
                    <a:pt x="382270" y="316230"/>
                  </a:lnTo>
                  <a:lnTo>
                    <a:pt x="387350" y="328930"/>
                  </a:lnTo>
                  <a:lnTo>
                    <a:pt x="393700" y="341630"/>
                  </a:lnTo>
                  <a:lnTo>
                    <a:pt x="402590" y="351790"/>
                  </a:lnTo>
                  <a:lnTo>
                    <a:pt x="412750" y="359410"/>
                  </a:lnTo>
                  <a:lnTo>
                    <a:pt x="422910" y="365760"/>
                  </a:lnTo>
                  <a:lnTo>
                    <a:pt x="435610" y="370840"/>
                  </a:lnTo>
                  <a:lnTo>
                    <a:pt x="449580" y="373380"/>
                  </a:lnTo>
                  <a:lnTo>
                    <a:pt x="464820" y="375920"/>
                  </a:lnTo>
                  <a:lnTo>
                    <a:pt x="478790" y="377190"/>
                  </a:lnTo>
                  <a:lnTo>
                    <a:pt x="492760" y="378460"/>
                  </a:lnTo>
                  <a:lnTo>
                    <a:pt x="506730" y="378460"/>
                  </a:lnTo>
                  <a:lnTo>
                    <a:pt x="518160" y="375920"/>
                  </a:lnTo>
                  <a:lnTo>
                    <a:pt x="538480" y="365760"/>
                  </a:lnTo>
                  <a:lnTo>
                    <a:pt x="547370" y="359410"/>
                  </a:lnTo>
                  <a:lnTo>
                    <a:pt x="553720" y="351790"/>
                  </a:lnTo>
                  <a:lnTo>
                    <a:pt x="560070" y="344170"/>
                  </a:lnTo>
                  <a:lnTo>
                    <a:pt x="574040" y="331470"/>
                  </a:lnTo>
                  <a:lnTo>
                    <a:pt x="581660" y="326390"/>
                  </a:lnTo>
                  <a:lnTo>
                    <a:pt x="588010" y="318770"/>
                  </a:lnTo>
                  <a:lnTo>
                    <a:pt x="594360" y="309880"/>
                  </a:lnTo>
                  <a:lnTo>
                    <a:pt x="599440" y="299720"/>
                  </a:lnTo>
                  <a:lnTo>
                    <a:pt x="604520" y="290830"/>
                  </a:lnTo>
                  <a:lnTo>
                    <a:pt x="613410" y="278130"/>
                  </a:lnTo>
                  <a:lnTo>
                    <a:pt x="615950" y="269240"/>
                  </a:lnTo>
                  <a:lnTo>
                    <a:pt x="618490" y="259080"/>
                  </a:lnTo>
                  <a:lnTo>
                    <a:pt x="619760" y="248920"/>
                  </a:lnTo>
                  <a:lnTo>
                    <a:pt x="618490" y="238760"/>
                  </a:lnTo>
                  <a:lnTo>
                    <a:pt x="617220" y="229870"/>
                  </a:lnTo>
                  <a:lnTo>
                    <a:pt x="614680" y="219710"/>
                  </a:lnTo>
                  <a:lnTo>
                    <a:pt x="609600" y="214630"/>
                  </a:lnTo>
                  <a:lnTo>
                    <a:pt x="604520" y="209550"/>
                  </a:lnTo>
                  <a:lnTo>
                    <a:pt x="598170" y="207010"/>
                  </a:lnTo>
                  <a:lnTo>
                    <a:pt x="579120" y="204470"/>
                  </a:lnTo>
                  <a:lnTo>
                    <a:pt x="567690" y="203200"/>
                  </a:lnTo>
                  <a:lnTo>
                    <a:pt x="557530" y="205740"/>
                  </a:lnTo>
                  <a:lnTo>
                    <a:pt x="538480" y="215900"/>
                  </a:lnTo>
                  <a:lnTo>
                    <a:pt x="532130" y="222250"/>
                  </a:lnTo>
                  <a:lnTo>
                    <a:pt x="524510" y="229870"/>
                  </a:lnTo>
                  <a:lnTo>
                    <a:pt x="519430" y="237490"/>
                  </a:lnTo>
                  <a:lnTo>
                    <a:pt x="516890" y="246380"/>
                  </a:lnTo>
                  <a:lnTo>
                    <a:pt x="516890" y="257810"/>
                  </a:lnTo>
                  <a:lnTo>
                    <a:pt x="518160" y="267970"/>
                  </a:lnTo>
                  <a:lnTo>
                    <a:pt x="521970" y="278130"/>
                  </a:lnTo>
                  <a:lnTo>
                    <a:pt x="527050" y="288290"/>
                  </a:lnTo>
                  <a:lnTo>
                    <a:pt x="533400" y="297180"/>
                  </a:lnTo>
                  <a:lnTo>
                    <a:pt x="538480" y="308610"/>
                  </a:lnTo>
                  <a:lnTo>
                    <a:pt x="544830" y="318770"/>
                  </a:lnTo>
                  <a:lnTo>
                    <a:pt x="548640" y="331470"/>
                  </a:lnTo>
                  <a:lnTo>
                    <a:pt x="554990" y="341630"/>
                  </a:lnTo>
                  <a:lnTo>
                    <a:pt x="562610" y="351790"/>
                  </a:lnTo>
                  <a:lnTo>
                    <a:pt x="568960" y="360680"/>
                  </a:lnTo>
                  <a:lnTo>
                    <a:pt x="579120" y="368300"/>
                  </a:lnTo>
                  <a:lnTo>
                    <a:pt x="589280" y="374650"/>
                  </a:lnTo>
                  <a:lnTo>
                    <a:pt x="599440" y="381000"/>
                  </a:lnTo>
                  <a:lnTo>
                    <a:pt x="612140" y="387350"/>
                  </a:lnTo>
                  <a:lnTo>
                    <a:pt x="623570" y="394970"/>
                  </a:lnTo>
                  <a:lnTo>
                    <a:pt x="636270" y="402590"/>
                  </a:lnTo>
                  <a:lnTo>
                    <a:pt x="652780" y="415290"/>
                  </a:lnTo>
                  <a:lnTo>
                    <a:pt x="673100" y="4305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2324100" y="4706620"/>
              <a:ext cx="198121" cy="195581"/>
            </a:xfrm>
            <a:custGeom>
              <a:avLst/>
              <a:gdLst/>
              <a:ahLst/>
              <a:cxnLst/>
              <a:rect l="0" t="0" r="0" b="0"/>
              <a:pathLst>
                <a:path w="198121" h="195581">
                  <a:moveTo>
                    <a:pt x="0" y="106680"/>
                  </a:moveTo>
                  <a:lnTo>
                    <a:pt x="13970" y="113030"/>
                  </a:lnTo>
                  <a:lnTo>
                    <a:pt x="20320" y="115570"/>
                  </a:lnTo>
                  <a:lnTo>
                    <a:pt x="27940" y="116840"/>
                  </a:lnTo>
                  <a:lnTo>
                    <a:pt x="35560" y="118110"/>
                  </a:lnTo>
                  <a:lnTo>
                    <a:pt x="46990" y="118110"/>
                  </a:lnTo>
                  <a:lnTo>
                    <a:pt x="80010" y="119380"/>
                  </a:lnTo>
                  <a:lnTo>
                    <a:pt x="92710" y="118110"/>
                  </a:lnTo>
                  <a:lnTo>
                    <a:pt x="102870" y="115570"/>
                  </a:lnTo>
                  <a:lnTo>
                    <a:pt x="110490" y="113030"/>
                  </a:lnTo>
                  <a:lnTo>
                    <a:pt x="120650" y="110490"/>
                  </a:lnTo>
                  <a:lnTo>
                    <a:pt x="130810" y="109220"/>
                  </a:lnTo>
                  <a:lnTo>
                    <a:pt x="142240" y="107950"/>
                  </a:lnTo>
                  <a:lnTo>
                    <a:pt x="151130" y="105410"/>
                  </a:lnTo>
                  <a:lnTo>
                    <a:pt x="158750" y="100330"/>
                  </a:lnTo>
                  <a:lnTo>
                    <a:pt x="165100" y="93980"/>
                  </a:lnTo>
                  <a:lnTo>
                    <a:pt x="172720" y="85090"/>
                  </a:lnTo>
                  <a:lnTo>
                    <a:pt x="179070" y="74930"/>
                  </a:lnTo>
                  <a:lnTo>
                    <a:pt x="187960" y="64770"/>
                  </a:lnTo>
                  <a:lnTo>
                    <a:pt x="193040" y="54610"/>
                  </a:lnTo>
                  <a:lnTo>
                    <a:pt x="196850" y="45720"/>
                  </a:lnTo>
                  <a:lnTo>
                    <a:pt x="198120" y="35560"/>
                  </a:lnTo>
                  <a:lnTo>
                    <a:pt x="196850" y="27940"/>
                  </a:lnTo>
                  <a:lnTo>
                    <a:pt x="193040" y="21590"/>
                  </a:lnTo>
                  <a:lnTo>
                    <a:pt x="182880" y="11430"/>
                  </a:lnTo>
                  <a:lnTo>
                    <a:pt x="173990" y="1270"/>
                  </a:lnTo>
                  <a:lnTo>
                    <a:pt x="168910" y="0"/>
                  </a:lnTo>
                  <a:lnTo>
                    <a:pt x="161290" y="0"/>
                  </a:lnTo>
                  <a:lnTo>
                    <a:pt x="154940" y="1270"/>
                  </a:lnTo>
                  <a:lnTo>
                    <a:pt x="146050" y="3810"/>
                  </a:lnTo>
                  <a:lnTo>
                    <a:pt x="138430" y="7620"/>
                  </a:lnTo>
                  <a:lnTo>
                    <a:pt x="130810" y="11430"/>
                  </a:lnTo>
                  <a:lnTo>
                    <a:pt x="121920" y="16510"/>
                  </a:lnTo>
                  <a:lnTo>
                    <a:pt x="114300" y="22860"/>
                  </a:lnTo>
                  <a:lnTo>
                    <a:pt x="105410" y="29210"/>
                  </a:lnTo>
                  <a:lnTo>
                    <a:pt x="99060" y="35560"/>
                  </a:lnTo>
                  <a:lnTo>
                    <a:pt x="92710" y="40640"/>
                  </a:lnTo>
                  <a:lnTo>
                    <a:pt x="87630" y="45720"/>
                  </a:lnTo>
                  <a:lnTo>
                    <a:pt x="82550" y="52070"/>
                  </a:lnTo>
                  <a:lnTo>
                    <a:pt x="77470" y="58420"/>
                  </a:lnTo>
                  <a:lnTo>
                    <a:pt x="72390" y="66040"/>
                  </a:lnTo>
                  <a:lnTo>
                    <a:pt x="69850" y="76200"/>
                  </a:lnTo>
                  <a:lnTo>
                    <a:pt x="67310" y="86360"/>
                  </a:lnTo>
                  <a:lnTo>
                    <a:pt x="66040" y="96520"/>
                  </a:lnTo>
                  <a:lnTo>
                    <a:pt x="67310" y="107950"/>
                  </a:lnTo>
                  <a:lnTo>
                    <a:pt x="68580" y="116840"/>
                  </a:lnTo>
                  <a:lnTo>
                    <a:pt x="71120" y="125730"/>
                  </a:lnTo>
                  <a:lnTo>
                    <a:pt x="73660" y="135890"/>
                  </a:lnTo>
                  <a:lnTo>
                    <a:pt x="77470" y="143510"/>
                  </a:lnTo>
                  <a:lnTo>
                    <a:pt x="81280" y="152400"/>
                  </a:lnTo>
                  <a:lnTo>
                    <a:pt x="86360" y="158750"/>
                  </a:lnTo>
                  <a:lnTo>
                    <a:pt x="92710" y="162560"/>
                  </a:lnTo>
                  <a:lnTo>
                    <a:pt x="100330" y="165100"/>
                  </a:lnTo>
                  <a:lnTo>
                    <a:pt x="106680" y="170180"/>
                  </a:lnTo>
                  <a:lnTo>
                    <a:pt x="111760" y="175260"/>
                  </a:lnTo>
                  <a:lnTo>
                    <a:pt x="116840" y="181610"/>
                  </a:lnTo>
                  <a:lnTo>
                    <a:pt x="124460" y="186690"/>
                  </a:lnTo>
                  <a:lnTo>
                    <a:pt x="133350" y="189230"/>
                  </a:lnTo>
                  <a:lnTo>
                    <a:pt x="144780" y="191770"/>
                  </a:lnTo>
                  <a:lnTo>
                    <a:pt x="153670" y="193040"/>
                  </a:lnTo>
                  <a:lnTo>
                    <a:pt x="163830" y="194310"/>
                  </a:lnTo>
                  <a:lnTo>
                    <a:pt x="190500" y="1955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2527300" y="4673600"/>
              <a:ext cx="419101" cy="292101"/>
            </a:xfrm>
            <a:custGeom>
              <a:avLst/>
              <a:gdLst/>
              <a:ahLst/>
              <a:cxnLst/>
              <a:rect l="0" t="0" r="0" b="0"/>
              <a:pathLst>
                <a:path w="419101" h="292101">
                  <a:moveTo>
                    <a:pt x="0" y="0"/>
                  </a:moveTo>
                  <a:lnTo>
                    <a:pt x="13970" y="13970"/>
                  </a:lnTo>
                  <a:lnTo>
                    <a:pt x="17780" y="20320"/>
                  </a:lnTo>
                  <a:lnTo>
                    <a:pt x="20320" y="27940"/>
                  </a:lnTo>
                  <a:lnTo>
                    <a:pt x="21590" y="35560"/>
                  </a:lnTo>
                  <a:lnTo>
                    <a:pt x="24130" y="43180"/>
                  </a:lnTo>
                  <a:lnTo>
                    <a:pt x="27940" y="52070"/>
                  </a:lnTo>
                  <a:lnTo>
                    <a:pt x="30480" y="59690"/>
                  </a:lnTo>
                  <a:lnTo>
                    <a:pt x="33020" y="69850"/>
                  </a:lnTo>
                  <a:lnTo>
                    <a:pt x="35560" y="80010"/>
                  </a:lnTo>
                  <a:lnTo>
                    <a:pt x="35560" y="91440"/>
                  </a:lnTo>
                  <a:lnTo>
                    <a:pt x="38100" y="101600"/>
                  </a:lnTo>
                  <a:lnTo>
                    <a:pt x="40640" y="111760"/>
                  </a:lnTo>
                  <a:lnTo>
                    <a:pt x="44450" y="120650"/>
                  </a:lnTo>
                  <a:lnTo>
                    <a:pt x="46990" y="132080"/>
                  </a:lnTo>
                  <a:lnTo>
                    <a:pt x="48260" y="142240"/>
                  </a:lnTo>
                  <a:lnTo>
                    <a:pt x="48260" y="154940"/>
                  </a:lnTo>
                  <a:lnTo>
                    <a:pt x="50800" y="165100"/>
                  </a:lnTo>
                  <a:lnTo>
                    <a:pt x="53340" y="175260"/>
                  </a:lnTo>
                  <a:lnTo>
                    <a:pt x="57150" y="184150"/>
                  </a:lnTo>
                  <a:lnTo>
                    <a:pt x="59690" y="194310"/>
                  </a:lnTo>
                  <a:lnTo>
                    <a:pt x="60960" y="205740"/>
                  </a:lnTo>
                  <a:lnTo>
                    <a:pt x="60960" y="218440"/>
                  </a:lnTo>
                  <a:lnTo>
                    <a:pt x="62230" y="218440"/>
                  </a:lnTo>
                  <a:lnTo>
                    <a:pt x="62230" y="212090"/>
                  </a:lnTo>
                  <a:lnTo>
                    <a:pt x="63500" y="189230"/>
                  </a:lnTo>
                  <a:lnTo>
                    <a:pt x="63500" y="163830"/>
                  </a:lnTo>
                  <a:lnTo>
                    <a:pt x="64770" y="153670"/>
                  </a:lnTo>
                  <a:lnTo>
                    <a:pt x="67310" y="143510"/>
                  </a:lnTo>
                  <a:lnTo>
                    <a:pt x="69850" y="133350"/>
                  </a:lnTo>
                  <a:lnTo>
                    <a:pt x="72390" y="124460"/>
                  </a:lnTo>
                  <a:lnTo>
                    <a:pt x="73660" y="115570"/>
                  </a:lnTo>
                  <a:lnTo>
                    <a:pt x="74930" y="106680"/>
                  </a:lnTo>
                  <a:lnTo>
                    <a:pt x="76200" y="99060"/>
                  </a:lnTo>
                  <a:lnTo>
                    <a:pt x="78740" y="92710"/>
                  </a:lnTo>
                  <a:lnTo>
                    <a:pt x="82550" y="87630"/>
                  </a:lnTo>
                  <a:lnTo>
                    <a:pt x="87630" y="81280"/>
                  </a:lnTo>
                  <a:lnTo>
                    <a:pt x="93980" y="73660"/>
                  </a:lnTo>
                  <a:lnTo>
                    <a:pt x="100330" y="66040"/>
                  </a:lnTo>
                  <a:lnTo>
                    <a:pt x="107950" y="60960"/>
                  </a:lnTo>
                  <a:lnTo>
                    <a:pt x="115570" y="57150"/>
                  </a:lnTo>
                  <a:lnTo>
                    <a:pt x="123190" y="55880"/>
                  </a:lnTo>
                  <a:lnTo>
                    <a:pt x="130810" y="57150"/>
                  </a:lnTo>
                  <a:lnTo>
                    <a:pt x="135890" y="60960"/>
                  </a:lnTo>
                  <a:lnTo>
                    <a:pt x="142240" y="66040"/>
                  </a:lnTo>
                  <a:lnTo>
                    <a:pt x="144780" y="73660"/>
                  </a:lnTo>
                  <a:lnTo>
                    <a:pt x="147320" y="82550"/>
                  </a:lnTo>
                  <a:lnTo>
                    <a:pt x="149860" y="92710"/>
                  </a:lnTo>
                  <a:lnTo>
                    <a:pt x="158750" y="162560"/>
                  </a:lnTo>
                  <a:lnTo>
                    <a:pt x="161290" y="184150"/>
                  </a:lnTo>
                  <a:lnTo>
                    <a:pt x="166370" y="203200"/>
                  </a:lnTo>
                  <a:lnTo>
                    <a:pt x="170180" y="219710"/>
                  </a:lnTo>
                  <a:lnTo>
                    <a:pt x="173990" y="231140"/>
                  </a:lnTo>
                  <a:lnTo>
                    <a:pt x="177800" y="238760"/>
                  </a:lnTo>
                  <a:lnTo>
                    <a:pt x="181610" y="243840"/>
                  </a:lnTo>
                  <a:lnTo>
                    <a:pt x="187960" y="248920"/>
                  </a:lnTo>
                  <a:lnTo>
                    <a:pt x="194310" y="252730"/>
                  </a:lnTo>
                  <a:lnTo>
                    <a:pt x="201930" y="257810"/>
                  </a:lnTo>
                  <a:lnTo>
                    <a:pt x="212090" y="260350"/>
                  </a:lnTo>
                  <a:lnTo>
                    <a:pt x="224790" y="262890"/>
                  </a:lnTo>
                  <a:lnTo>
                    <a:pt x="238760" y="264160"/>
                  </a:lnTo>
                  <a:lnTo>
                    <a:pt x="250190" y="264160"/>
                  </a:lnTo>
                  <a:lnTo>
                    <a:pt x="261620" y="261620"/>
                  </a:lnTo>
                  <a:lnTo>
                    <a:pt x="271780" y="259080"/>
                  </a:lnTo>
                  <a:lnTo>
                    <a:pt x="281940" y="256540"/>
                  </a:lnTo>
                  <a:lnTo>
                    <a:pt x="290830" y="252730"/>
                  </a:lnTo>
                  <a:lnTo>
                    <a:pt x="299720" y="248920"/>
                  </a:lnTo>
                  <a:lnTo>
                    <a:pt x="308610" y="245110"/>
                  </a:lnTo>
                  <a:lnTo>
                    <a:pt x="325120" y="236220"/>
                  </a:lnTo>
                  <a:lnTo>
                    <a:pt x="334010" y="231140"/>
                  </a:lnTo>
                  <a:lnTo>
                    <a:pt x="342900" y="224790"/>
                  </a:lnTo>
                  <a:lnTo>
                    <a:pt x="351790" y="217170"/>
                  </a:lnTo>
                  <a:lnTo>
                    <a:pt x="356870" y="209550"/>
                  </a:lnTo>
                  <a:lnTo>
                    <a:pt x="360680" y="201930"/>
                  </a:lnTo>
                  <a:lnTo>
                    <a:pt x="369570" y="173990"/>
                  </a:lnTo>
                  <a:lnTo>
                    <a:pt x="373380" y="162560"/>
                  </a:lnTo>
                  <a:lnTo>
                    <a:pt x="375920" y="151130"/>
                  </a:lnTo>
                  <a:lnTo>
                    <a:pt x="377190" y="138430"/>
                  </a:lnTo>
                  <a:lnTo>
                    <a:pt x="378460" y="125730"/>
                  </a:lnTo>
                  <a:lnTo>
                    <a:pt x="378460" y="115570"/>
                  </a:lnTo>
                  <a:lnTo>
                    <a:pt x="375920" y="105410"/>
                  </a:lnTo>
                  <a:lnTo>
                    <a:pt x="373380" y="95250"/>
                  </a:lnTo>
                  <a:lnTo>
                    <a:pt x="370840" y="88900"/>
                  </a:lnTo>
                  <a:lnTo>
                    <a:pt x="367030" y="85090"/>
                  </a:lnTo>
                  <a:lnTo>
                    <a:pt x="363220" y="81280"/>
                  </a:lnTo>
                  <a:lnTo>
                    <a:pt x="356870" y="80010"/>
                  </a:lnTo>
                  <a:lnTo>
                    <a:pt x="347980" y="78740"/>
                  </a:lnTo>
                  <a:lnTo>
                    <a:pt x="337820" y="77470"/>
                  </a:lnTo>
                  <a:lnTo>
                    <a:pt x="328930" y="77470"/>
                  </a:lnTo>
                  <a:lnTo>
                    <a:pt x="316230" y="76200"/>
                  </a:lnTo>
                  <a:lnTo>
                    <a:pt x="309880" y="81280"/>
                  </a:lnTo>
                  <a:lnTo>
                    <a:pt x="302260" y="87630"/>
                  </a:lnTo>
                  <a:lnTo>
                    <a:pt x="294640" y="96520"/>
                  </a:lnTo>
                  <a:lnTo>
                    <a:pt x="288290" y="105410"/>
                  </a:lnTo>
                  <a:lnTo>
                    <a:pt x="281940" y="114300"/>
                  </a:lnTo>
                  <a:lnTo>
                    <a:pt x="276860" y="121920"/>
                  </a:lnTo>
                  <a:lnTo>
                    <a:pt x="274320" y="130810"/>
                  </a:lnTo>
                  <a:lnTo>
                    <a:pt x="271780" y="139700"/>
                  </a:lnTo>
                  <a:lnTo>
                    <a:pt x="269240" y="148590"/>
                  </a:lnTo>
                  <a:lnTo>
                    <a:pt x="270510" y="156210"/>
                  </a:lnTo>
                  <a:lnTo>
                    <a:pt x="271780" y="165100"/>
                  </a:lnTo>
                  <a:lnTo>
                    <a:pt x="274320" y="173990"/>
                  </a:lnTo>
                  <a:lnTo>
                    <a:pt x="275590" y="181610"/>
                  </a:lnTo>
                  <a:lnTo>
                    <a:pt x="276860" y="190500"/>
                  </a:lnTo>
                  <a:lnTo>
                    <a:pt x="278130" y="199390"/>
                  </a:lnTo>
                  <a:lnTo>
                    <a:pt x="280670" y="207010"/>
                  </a:lnTo>
                  <a:lnTo>
                    <a:pt x="285750" y="215900"/>
                  </a:lnTo>
                  <a:lnTo>
                    <a:pt x="292100" y="224790"/>
                  </a:lnTo>
                  <a:lnTo>
                    <a:pt x="298450" y="231140"/>
                  </a:lnTo>
                  <a:lnTo>
                    <a:pt x="303530" y="237490"/>
                  </a:lnTo>
                  <a:lnTo>
                    <a:pt x="307340" y="242570"/>
                  </a:lnTo>
                  <a:lnTo>
                    <a:pt x="313690" y="247650"/>
                  </a:lnTo>
                  <a:lnTo>
                    <a:pt x="321310" y="252730"/>
                  </a:lnTo>
                  <a:lnTo>
                    <a:pt x="327660" y="257810"/>
                  </a:lnTo>
                  <a:lnTo>
                    <a:pt x="335280" y="261620"/>
                  </a:lnTo>
                  <a:lnTo>
                    <a:pt x="351790" y="270510"/>
                  </a:lnTo>
                  <a:lnTo>
                    <a:pt x="368300" y="279400"/>
                  </a:lnTo>
                  <a:lnTo>
                    <a:pt x="419100" y="292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2984500" y="4749800"/>
              <a:ext cx="177801" cy="219711"/>
            </a:xfrm>
            <a:custGeom>
              <a:avLst/>
              <a:gdLst/>
              <a:ahLst/>
              <a:cxnLst/>
              <a:rect l="0" t="0" r="0" b="0"/>
              <a:pathLst>
                <a:path w="177801" h="219711">
                  <a:moveTo>
                    <a:pt x="0" y="0"/>
                  </a:moveTo>
                  <a:lnTo>
                    <a:pt x="17780" y="35560"/>
                  </a:lnTo>
                  <a:lnTo>
                    <a:pt x="20320" y="45720"/>
                  </a:lnTo>
                  <a:lnTo>
                    <a:pt x="21590" y="58420"/>
                  </a:lnTo>
                  <a:lnTo>
                    <a:pt x="22860" y="73660"/>
                  </a:lnTo>
                  <a:lnTo>
                    <a:pt x="25400" y="85090"/>
                  </a:lnTo>
                  <a:lnTo>
                    <a:pt x="27940" y="96520"/>
                  </a:lnTo>
                  <a:lnTo>
                    <a:pt x="31750" y="106680"/>
                  </a:lnTo>
                  <a:lnTo>
                    <a:pt x="38100" y="121920"/>
                  </a:lnTo>
                  <a:lnTo>
                    <a:pt x="55880" y="161290"/>
                  </a:lnTo>
                  <a:lnTo>
                    <a:pt x="63500" y="179070"/>
                  </a:lnTo>
                  <a:lnTo>
                    <a:pt x="67310" y="195580"/>
                  </a:lnTo>
                  <a:lnTo>
                    <a:pt x="69850" y="210820"/>
                  </a:lnTo>
                  <a:lnTo>
                    <a:pt x="71120" y="218440"/>
                  </a:lnTo>
                  <a:lnTo>
                    <a:pt x="69850" y="219710"/>
                  </a:lnTo>
                  <a:lnTo>
                    <a:pt x="67310" y="218440"/>
                  </a:lnTo>
                  <a:lnTo>
                    <a:pt x="64770" y="214630"/>
                  </a:lnTo>
                  <a:lnTo>
                    <a:pt x="62230" y="209550"/>
                  </a:lnTo>
                  <a:lnTo>
                    <a:pt x="58420" y="203200"/>
                  </a:lnTo>
                  <a:lnTo>
                    <a:pt x="50800" y="189230"/>
                  </a:lnTo>
                  <a:lnTo>
                    <a:pt x="34290" y="156210"/>
                  </a:lnTo>
                  <a:lnTo>
                    <a:pt x="30480" y="147320"/>
                  </a:lnTo>
                  <a:lnTo>
                    <a:pt x="29210" y="139700"/>
                  </a:lnTo>
                  <a:lnTo>
                    <a:pt x="27940" y="130810"/>
                  </a:lnTo>
                  <a:lnTo>
                    <a:pt x="26670" y="119380"/>
                  </a:lnTo>
                  <a:lnTo>
                    <a:pt x="26670" y="106680"/>
                  </a:lnTo>
                  <a:lnTo>
                    <a:pt x="26670" y="92710"/>
                  </a:lnTo>
                  <a:lnTo>
                    <a:pt x="26670" y="81280"/>
                  </a:lnTo>
                  <a:lnTo>
                    <a:pt x="29210" y="72390"/>
                  </a:lnTo>
                  <a:lnTo>
                    <a:pt x="31750" y="64770"/>
                  </a:lnTo>
                  <a:lnTo>
                    <a:pt x="39370" y="60960"/>
                  </a:lnTo>
                  <a:lnTo>
                    <a:pt x="50800" y="57150"/>
                  </a:lnTo>
                  <a:lnTo>
                    <a:pt x="63500" y="54610"/>
                  </a:lnTo>
                  <a:lnTo>
                    <a:pt x="76200" y="53340"/>
                  </a:lnTo>
                  <a:lnTo>
                    <a:pt x="88900" y="53340"/>
                  </a:lnTo>
                  <a:lnTo>
                    <a:pt x="101600" y="52070"/>
                  </a:lnTo>
                  <a:lnTo>
                    <a:pt x="113030" y="53340"/>
                  </a:lnTo>
                  <a:lnTo>
                    <a:pt x="123190" y="54610"/>
                  </a:lnTo>
                  <a:lnTo>
                    <a:pt x="177800" y="63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3221990" y="4801870"/>
              <a:ext cx="175261" cy="321311"/>
            </a:xfrm>
            <a:custGeom>
              <a:avLst/>
              <a:gdLst/>
              <a:ahLst/>
              <a:cxnLst/>
              <a:rect l="0" t="0" r="0" b="0"/>
              <a:pathLst>
                <a:path w="175261" h="321311">
                  <a:moveTo>
                    <a:pt x="118110" y="11430"/>
                  </a:moveTo>
                  <a:lnTo>
                    <a:pt x="111760" y="5080"/>
                  </a:lnTo>
                  <a:lnTo>
                    <a:pt x="106680" y="2540"/>
                  </a:lnTo>
                  <a:lnTo>
                    <a:pt x="100330" y="1270"/>
                  </a:lnTo>
                  <a:lnTo>
                    <a:pt x="93980" y="0"/>
                  </a:lnTo>
                  <a:lnTo>
                    <a:pt x="85090" y="1270"/>
                  </a:lnTo>
                  <a:lnTo>
                    <a:pt x="74930" y="3810"/>
                  </a:lnTo>
                  <a:lnTo>
                    <a:pt x="63500" y="6350"/>
                  </a:lnTo>
                  <a:lnTo>
                    <a:pt x="54610" y="7620"/>
                  </a:lnTo>
                  <a:lnTo>
                    <a:pt x="48260" y="8890"/>
                  </a:lnTo>
                  <a:lnTo>
                    <a:pt x="41910" y="10160"/>
                  </a:lnTo>
                  <a:lnTo>
                    <a:pt x="34290" y="12700"/>
                  </a:lnTo>
                  <a:lnTo>
                    <a:pt x="26670" y="17780"/>
                  </a:lnTo>
                  <a:lnTo>
                    <a:pt x="19050" y="24130"/>
                  </a:lnTo>
                  <a:lnTo>
                    <a:pt x="12700" y="33020"/>
                  </a:lnTo>
                  <a:lnTo>
                    <a:pt x="6350" y="43180"/>
                  </a:lnTo>
                  <a:lnTo>
                    <a:pt x="1270" y="53340"/>
                  </a:lnTo>
                  <a:lnTo>
                    <a:pt x="0" y="63500"/>
                  </a:lnTo>
                  <a:lnTo>
                    <a:pt x="0" y="72390"/>
                  </a:lnTo>
                  <a:lnTo>
                    <a:pt x="1270" y="82550"/>
                  </a:lnTo>
                  <a:lnTo>
                    <a:pt x="5080" y="90170"/>
                  </a:lnTo>
                  <a:lnTo>
                    <a:pt x="10160" y="96520"/>
                  </a:lnTo>
                  <a:lnTo>
                    <a:pt x="16510" y="101600"/>
                  </a:lnTo>
                  <a:lnTo>
                    <a:pt x="25400" y="104140"/>
                  </a:lnTo>
                  <a:lnTo>
                    <a:pt x="34290" y="104140"/>
                  </a:lnTo>
                  <a:lnTo>
                    <a:pt x="45720" y="102870"/>
                  </a:lnTo>
                  <a:lnTo>
                    <a:pt x="54610" y="99060"/>
                  </a:lnTo>
                  <a:lnTo>
                    <a:pt x="60960" y="93980"/>
                  </a:lnTo>
                  <a:lnTo>
                    <a:pt x="67310" y="87630"/>
                  </a:lnTo>
                  <a:lnTo>
                    <a:pt x="74930" y="82550"/>
                  </a:lnTo>
                  <a:lnTo>
                    <a:pt x="82550" y="76200"/>
                  </a:lnTo>
                  <a:lnTo>
                    <a:pt x="90170" y="72390"/>
                  </a:lnTo>
                  <a:lnTo>
                    <a:pt x="96520" y="66040"/>
                  </a:lnTo>
                  <a:lnTo>
                    <a:pt x="102870" y="58420"/>
                  </a:lnTo>
                  <a:lnTo>
                    <a:pt x="107950" y="52070"/>
                  </a:lnTo>
                  <a:lnTo>
                    <a:pt x="114300" y="49530"/>
                  </a:lnTo>
                  <a:lnTo>
                    <a:pt x="120650" y="50800"/>
                  </a:lnTo>
                  <a:lnTo>
                    <a:pt x="128270" y="54610"/>
                  </a:lnTo>
                  <a:lnTo>
                    <a:pt x="133350" y="58420"/>
                  </a:lnTo>
                  <a:lnTo>
                    <a:pt x="137160" y="62230"/>
                  </a:lnTo>
                  <a:lnTo>
                    <a:pt x="138430" y="67310"/>
                  </a:lnTo>
                  <a:lnTo>
                    <a:pt x="140970" y="73660"/>
                  </a:lnTo>
                  <a:lnTo>
                    <a:pt x="140970" y="82550"/>
                  </a:lnTo>
                  <a:lnTo>
                    <a:pt x="142240" y="92710"/>
                  </a:lnTo>
                  <a:lnTo>
                    <a:pt x="146050" y="107950"/>
                  </a:lnTo>
                  <a:lnTo>
                    <a:pt x="149860" y="127000"/>
                  </a:lnTo>
                  <a:lnTo>
                    <a:pt x="156210" y="147320"/>
                  </a:lnTo>
                  <a:lnTo>
                    <a:pt x="161290" y="163830"/>
                  </a:lnTo>
                  <a:lnTo>
                    <a:pt x="163830" y="177800"/>
                  </a:lnTo>
                  <a:lnTo>
                    <a:pt x="165100" y="190500"/>
                  </a:lnTo>
                  <a:lnTo>
                    <a:pt x="167640" y="200660"/>
                  </a:lnTo>
                  <a:lnTo>
                    <a:pt x="171450" y="210820"/>
                  </a:lnTo>
                  <a:lnTo>
                    <a:pt x="173990" y="220980"/>
                  </a:lnTo>
                  <a:lnTo>
                    <a:pt x="175260" y="232410"/>
                  </a:lnTo>
                  <a:lnTo>
                    <a:pt x="175260" y="246380"/>
                  </a:lnTo>
                  <a:lnTo>
                    <a:pt x="172720" y="261620"/>
                  </a:lnTo>
                  <a:lnTo>
                    <a:pt x="170180" y="273050"/>
                  </a:lnTo>
                  <a:lnTo>
                    <a:pt x="166370" y="281940"/>
                  </a:lnTo>
                  <a:lnTo>
                    <a:pt x="163830" y="288290"/>
                  </a:lnTo>
                  <a:lnTo>
                    <a:pt x="160020" y="294640"/>
                  </a:lnTo>
                  <a:lnTo>
                    <a:pt x="156210" y="300990"/>
                  </a:lnTo>
                  <a:lnTo>
                    <a:pt x="151130" y="306070"/>
                  </a:lnTo>
                  <a:lnTo>
                    <a:pt x="146050" y="311150"/>
                  </a:lnTo>
                  <a:lnTo>
                    <a:pt x="139700" y="314960"/>
                  </a:lnTo>
                  <a:lnTo>
                    <a:pt x="132080" y="320040"/>
                  </a:lnTo>
                  <a:lnTo>
                    <a:pt x="123190" y="321310"/>
                  </a:lnTo>
                  <a:lnTo>
                    <a:pt x="113030" y="321310"/>
                  </a:lnTo>
                  <a:lnTo>
                    <a:pt x="101600" y="320040"/>
                  </a:lnTo>
                  <a:lnTo>
                    <a:pt x="91440" y="317500"/>
                  </a:lnTo>
                  <a:lnTo>
                    <a:pt x="82550" y="313690"/>
                  </a:lnTo>
                  <a:lnTo>
                    <a:pt x="73660" y="309880"/>
                  </a:lnTo>
                  <a:lnTo>
                    <a:pt x="63500" y="307340"/>
                  </a:lnTo>
                  <a:lnTo>
                    <a:pt x="55880" y="302260"/>
                  </a:lnTo>
                  <a:lnTo>
                    <a:pt x="46990" y="298450"/>
                  </a:lnTo>
                  <a:lnTo>
                    <a:pt x="40640" y="293370"/>
                  </a:lnTo>
                  <a:lnTo>
                    <a:pt x="36830" y="287020"/>
                  </a:lnTo>
                  <a:lnTo>
                    <a:pt x="29210" y="2654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3441700" y="4813300"/>
              <a:ext cx="139701" cy="114301"/>
            </a:xfrm>
            <a:custGeom>
              <a:avLst/>
              <a:gdLst/>
              <a:ahLst/>
              <a:cxnLst/>
              <a:rect l="0" t="0" r="0" b="0"/>
              <a:pathLst>
                <a:path w="139701" h="114301">
                  <a:moveTo>
                    <a:pt x="0" y="0"/>
                  </a:moveTo>
                  <a:lnTo>
                    <a:pt x="13970" y="13970"/>
                  </a:lnTo>
                  <a:lnTo>
                    <a:pt x="19050" y="20320"/>
                  </a:lnTo>
                  <a:lnTo>
                    <a:pt x="24130" y="27940"/>
                  </a:lnTo>
                  <a:lnTo>
                    <a:pt x="29210" y="35560"/>
                  </a:lnTo>
                  <a:lnTo>
                    <a:pt x="33020" y="41910"/>
                  </a:lnTo>
                  <a:lnTo>
                    <a:pt x="38100" y="48260"/>
                  </a:lnTo>
                  <a:lnTo>
                    <a:pt x="41910" y="53340"/>
                  </a:lnTo>
                  <a:lnTo>
                    <a:pt x="46990" y="58420"/>
                  </a:lnTo>
                  <a:lnTo>
                    <a:pt x="54610" y="67310"/>
                  </a:lnTo>
                  <a:lnTo>
                    <a:pt x="60960" y="71120"/>
                  </a:lnTo>
                  <a:lnTo>
                    <a:pt x="67310" y="76200"/>
                  </a:lnTo>
                  <a:lnTo>
                    <a:pt x="74930" y="80010"/>
                  </a:lnTo>
                  <a:lnTo>
                    <a:pt x="81280" y="85090"/>
                  </a:lnTo>
                  <a:lnTo>
                    <a:pt x="86360" y="88900"/>
                  </a:lnTo>
                  <a:lnTo>
                    <a:pt x="91440" y="92710"/>
                  </a:lnTo>
                  <a:lnTo>
                    <a:pt x="99060" y="97790"/>
                  </a:lnTo>
                  <a:lnTo>
                    <a:pt x="107950" y="101600"/>
                  </a:lnTo>
                  <a:lnTo>
                    <a:pt x="139700" y="114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3530600" y="4787900"/>
              <a:ext cx="88901" cy="304801"/>
            </a:xfrm>
            <a:custGeom>
              <a:avLst/>
              <a:gdLst/>
              <a:ahLst/>
              <a:cxnLst/>
              <a:rect l="0" t="0" r="0" b="0"/>
              <a:pathLst>
                <a:path w="88901" h="304801">
                  <a:moveTo>
                    <a:pt x="88900" y="0"/>
                  </a:moveTo>
                  <a:lnTo>
                    <a:pt x="88900" y="13970"/>
                  </a:lnTo>
                  <a:lnTo>
                    <a:pt x="87630" y="21590"/>
                  </a:lnTo>
                  <a:lnTo>
                    <a:pt x="85090" y="31750"/>
                  </a:lnTo>
                  <a:lnTo>
                    <a:pt x="82550" y="41910"/>
                  </a:lnTo>
                  <a:lnTo>
                    <a:pt x="78740" y="52070"/>
                  </a:lnTo>
                  <a:lnTo>
                    <a:pt x="74930" y="60960"/>
                  </a:lnTo>
                  <a:lnTo>
                    <a:pt x="71120" y="71120"/>
                  </a:lnTo>
                  <a:lnTo>
                    <a:pt x="67310" y="85090"/>
                  </a:lnTo>
                  <a:lnTo>
                    <a:pt x="63500" y="102870"/>
                  </a:lnTo>
                  <a:lnTo>
                    <a:pt x="58420" y="124460"/>
                  </a:lnTo>
                  <a:lnTo>
                    <a:pt x="54610" y="142240"/>
                  </a:lnTo>
                  <a:lnTo>
                    <a:pt x="50800" y="157480"/>
                  </a:lnTo>
                  <a:lnTo>
                    <a:pt x="46990" y="172720"/>
                  </a:lnTo>
                  <a:lnTo>
                    <a:pt x="41910" y="185420"/>
                  </a:lnTo>
                  <a:lnTo>
                    <a:pt x="38100" y="196850"/>
                  </a:lnTo>
                  <a:lnTo>
                    <a:pt x="34290" y="208280"/>
                  </a:lnTo>
                  <a:lnTo>
                    <a:pt x="21590" y="241300"/>
                  </a:lnTo>
                  <a:lnTo>
                    <a:pt x="0" y="304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3886200" y="4787900"/>
              <a:ext cx="12701" cy="203201"/>
            </a:xfrm>
            <a:custGeom>
              <a:avLst/>
              <a:gdLst/>
              <a:ahLst/>
              <a:cxnLst/>
              <a:rect l="0" t="0" r="0" b="0"/>
              <a:pathLst>
                <a:path w="12701" h="203201">
                  <a:moveTo>
                    <a:pt x="12700" y="0"/>
                  </a:moveTo>
                  <a:lnTo>
                    <a:pt x="12700" y="55880"/>
                  </a:lnTo>
                  <a:lnTo>
                    <a:pt x="11430" y="73660"/>
                  </a:lnTo>
                  <a:lnTo>
                    <a:pt x="8890" y="92710"/>
                  </a:lnTo>
                  <a:lnTo>
                    <a:pt x="0" y="203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3911600" y="469900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0" y="0"/>
                  </a:moveTo>
                  <a:lnTo>
                    <a:pt x="254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4013200" y="4763770"/>
              <a:ext cx="173991" cy="278131"/>
            </a:xfrm>
            <a:custGeom>
              <a:avLst/>
              <a:gdLst/>
              <a:ahLst/>
              <a:cxnLst/>
              <a:rect l="0" t="0" r="0" b="0"/>
              <a:pathLst>
                <a:path w="173991" h="278131">
                  <a:moveTo>
                    <a:pt x="165100" y="11430"/>
                  </a:moveTo>
                  <a:lnTo>
                    <a:pt x="151130" y="5080"/>
                  </a:lnTo>
                  <a:lnTo>
                    <a:pt x="139700" y="2540"/>
                  </a:lnTo>
                  <a:lnTo>
                    <a:pt x="121920" y="1270"/>
                  </a:lnTo>
                  <a:lnTo>
                    <a:pt x="102870" y="0"/>
                  </a:lnTo>
                  <a:lnTo>
                    <a:pt x="86360" y="1270"/>
                  </a:lnTo>
                  <a:lnTo>
                    <a:pt x="73660" y="3810"/>
                  </a:lnTo>
                  <a:lnTo>
                    <a:pt x="62230" y="6350"/>
                  </a:lnTo>
                  <a:lnTo>
                    <a:pt x="52070" y="11430"/>
                  </a:lnTo>
                  <a:lnTo>
                    <a:pt x="44450" y="20320"/>
                  </a:lnTo>
                  <a:lnTo>
                    <a:pt x="38100" y="30480"/>
                  </a:lnTo>
                  <a:lnTo>
                    <a:pt x="36830" y="38100"/>
                  </a:lnTo>
                  <a:lnTo>
                    <a:pt x="38100" y="44450"/>
                  </a:lnTo>
                  <a:lnTo>
                    <a:pt x="43180" y="50800"/>
                  </a:lnTo>
                  <a:lnTo>
                    <a:pt x="46990" y="57150"/>
                  </a:lnTo>
                  <a:lnTo>
                    <a:pt x="50800" y="64770"/>
                  </a:lnTo>
                  <a:lnTo>
                    <a:pt x="54610" y="72390"/>
                  </a:lnTo>
                  <a:lnTo>
                    <a:pt x="60960" y="80010"/>
                  </a:lnTo>
                  <a:lnTo>
                    <a:pt x="67310" y="88900"/>
                  </a:lnTo>
                  <a:lnTo>
                    <a:pt x="74930" y="96520"/>
                  </a:lnTo>
                  <a:lnTo>
                    <a:pt x="81280" y="106680"/>
                  </a:lnTo>
                  <a:lnTo>
                    <a:pt x="86360" y="116840"/>
                  </a:lnTo>
                  <a:lnTo>
                    <a:pt x="91440" y="128270"/>
                  </a:lnTo>
                  <a:lnTo>
                    <a:pt x="99060" y="137160"/>
                  </a:lnTo>
                  <a:lnTo>
                    <a:pt x="107950" y="144780"/>
                  </a:lnTo>
                  <a:lnTo>
                    <a:pt x="119380" y="151130"/>
                  </a:lnTo>
                  <a:lnTo>
                    <a:pt x="128270" y="160020"/>
                  </a:lnTo>
                  <a:lnTo>
                    <a:pt x="138430" y="168910"/>
                  </a:lnTo>
                  <a:lnTo>
                    <a:pt x="147320" y="180340"/>
                  </a:lnTo>
                  <a:lnTo>
                    <a:pt x="154940" y="190500"/>
                  </a:lnTo>
                  <a:lnTo>
                    <a:pt x="161290" y="199390"/>
                  </a:lnTo>
                  <a:lnTo>
                    <a:pt x="166370" y="209550"/>
                  </a:lnTo>
                  <a:lnTo>
                    <a:pt x="170180" y="218440"/>
                  </a:lnTo>
                  <a:lnTo>
                    <a:pt x="172720" y="227330"/>
                  </a:lnTo>
                  <a:lnTo>
                    <a:pt x="173990" y="234950"/>
                  </a:lnTo>
                  <a:lnTo>
                    <a:pt x="173990" y="243840"/>
                  </a:lnTo>
                  <a:lnTo>
                    <a:pt x="172720" y="252730"/>
                  </a:lnTo>
                  <a:lnTo>
                    <a:pt x="170180" y="261620"/>
                  </a:lnTo>
                  <a:lnTo>
                    <a:pt x="165100" y="266700"/>
                  </a:lnTo>
                  <a:lnTo>
                    <a:pt x="160020" y="270510"/>
                  </a:lnTo>
                  <a:lnTo>
                    <a:pt x="153670" y="273050"/>
                  </a:lnTo>
                  <a:lnTo>
                    <a:pt x="144780" y="274320"/>
                  </a:lnTo>
                  <a:lnTo>
                    <a:pt x="134620" y="275590"/>
                  </a:lnTo>
                  <a:lnTo>
                    <a:pt x="114300" y="276860"/>
                  </a:lnTo>
                  <a:lnTo>
                    <a:pt x="101600" y="278130"/>
                  </a:lnTo>
                  <a:lnTo>
                    <a:pt x="92710" y="276860"/>
                  </a:lnTo>
                  <a:lnTo>
                    <a:pt x="82550" y="274320"/>
                  </a:lnTo>
                  <a:lnTo>
                    <a:pt x="72390" y="271780"/>
                  </a:lnTo>
                  <a:lnTo>
                    <a:pt x="59690" y="265430"/>
                  </a:lnTo>
                  <a:lnTo>
                    <a:pt x="45720" y="256540"/>
                  </a:lnTo>
                  <a:lnTo>
                    <a:pt x="0" y="2273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4406900" y="4749800"/>
              <a:ext cx="35561" cy="323851"/>
            </a:xfrm>
            <a:custGeom>
              <a:avLst/>
              <a:gdLst/>
              <a:ahLst/>
              <a:cxnLst/>
              <a:rect l="0" t="0" r="0" b="0"/>
              <a:pathLst>
                <a:path w="35561" h="323851">
                  <a:moveTo>
                    <a:pt x="0" y="0"/>
                  </a:moveTo>
                  <a:lnTo>
                    <a:pt x="6350" y="26670"/>
                  </a:lnTo>
                  <a:lnTo>
                    <a:pt x="10160" y="49530"/>
                  </a:lnTo>
                  <a:lnTo>
                    <a:pt x="17780" y="111760"/>
                  </a:lnTo>
                  <a:lnTo>
                    <a:pt x="20320" y="137160"/>
                  </a:lnTo>
                  <a:lnTo>
                    <a:pt x="21590" y="160020"/>
                  </a:lnTo>
                  <a:lnTo>
                    <a:pt x="22860" y="177800"/>
                  </a:lnTo>
                  <a:lnTo>
                    <a:pt x="25400" y="193040"/>
                  </a:lnTo>
                  <a:lnTo>
                    <a:pt x="27940" y="207010"/>
                  </a:lnTo>
                  <a:lnTo>
                    <a:pt x="31750" y="218440"/>
                  </a:lnTo>
                  <a:lnTo>
                    <a:pt x="34290" y="234950"/>
                  </a:lnTo>
                  <a:lnTo>
                    <a:pt x="35560" y="254000"/>
                  </a:lnTo>
                  <a:lnTo>
                    <a:pt x="35560" y="274320"/>
                  </a:lnTo>
                  <a:lnTo>
                    <a:pt x="35560" y="292100"/>
                  </a:lnTo>
                  <a:lnTo>
                    <a:pt x="33020" y="306070"/>
                  </a:lnTo>
                  <a:lnTo>
                    <a:pt x="30480" y="318770"/>
                  </a:lnTo>
                  <a:lnTo>
                    <a:pt x="26670" y="323850"/>
                  </a:lnTo>
                  <a:lnTo>
                    <a:pt x="20320" y="323850"/>
                  </a:lnTo>
                  <a:lnTo>
                    <a:pt x="0" y="317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4368800" y="4738370"/>
              <a:ext cx="495301" cy="341631"/>
            </a:xfrm>
            <a:custGeom>
              <a:avLst/>
              <a:gdLst/>
              <a:ahLst/>
              <a:cxnLst/>
              <a:rect l="0" t="0" r="0" b="0"/>
              <a:pathLst>
                <a:path w="495301" h="341631">
                  <a:moveTo>
                    <a:pt x="12700" y="252730"/>
                  </a:moveTo>
                  <a:lnTo>
                    <a:pt x="6350" y="238760"/>
                  </a:lnTo>
                  <a:lnTo>
                    <a:pt x="3810" y="231140"/>
                  </a:lnTo>
                  <a:lnTo>
                    <a:pt x="2540" y="220980"/>
                  </a:lnTo>
                  <a:lnTo>
                    <a:pt x="1270" y="210820"/>
                  </a:lnTo>
                  <a:lnTo>
                    <a:pt x="1270" y="198120"/>
                  </a:lnTo>
                  <a:lnTo>
                    <a:pt x="0" y="168910"/>
                  </a:lnTo>
                  <a:lnTo>
                    <a:pt x="0" y="99060"/>
                  </a:lnTo>
                  <a:lnTo>
                    <a:pt x="1270" y="87630"/>
                  </a:lnTo>
                  <a:lnTo>
                    <a:pt x="3810" y="77470"/>
                  </a:lnTo>
                  <a:lnTo>
                    <a:pt x="6350" y="68580"/>
                  </a:lnTo>
                  <a:lnTo>
                    <a:pt x="10160" y="59690"/>
                  </a:lnTo>
                  <a:lnTo>
                    <a:pt x="13970" y="50800"/>
                  </a:lnTo>
                  <a:lnTo>
                    <a:pt x="17780" y="41910"/>
                  </a:lnTo>
                  <a:lnTo>
                    <a:pt x="21590" y="34290"/>
                  </a:lnTo>
                  <a:lnTo>
                    <a:pt x="25400" y="27940"/>
                  </a:lnTo>
                  <a:lnTo>
                    <a:pt x="30480" y="22860"/>
                  </a:lnTo>
                  <a:lnTo>
                    <a:pt x="36830" y="17780"/>
                  </a:lnTo>
                  <a:lnTo>
                    <a:pt x="45720" y="12700"/>
                  </a:lnTo>
                  <a:lnTo>
                    <a:pt x="55880" y="7620"/>
                  </a:lnTo>
                  <a:lnTo>
                    <a:pt x="68580" y="5080"/>
                  </a:lnTo>
                  <a:lnTo>
                    <a:pt x="82550" y="2540"/>
                  </a:lnTo>
                  <a:lnTo>
                    <a:pt x="96520" y="1270"/>
                  </a:lnTo>
                  <a:lnTo>
                    <a:pt x="110490" y="0"/>
                  </a:lnTo>
                  <a:lnTo>
                    <a:pt x="120650" y="0"/>
                  </a:lnTo>
                  <a:lnTo>
                    <a:pt x="132080" y="0"/>
                  </a:lnTo>
                  <a:lnTo>
                    <a:pt x="142240" y="1270"/>
                  </a:lnTo>
                  <a:lnTo>
                    <a:pt x="154940" y="2540"/>
                  </a:lnTo>
                  <a:lnTo>
                    <a:pt x="166370" y="5080"/>
                  </a:lnTo>
                  <a:lnTo>
                    <a:pt x="177800" y="7620"/>
                  </a:lnTo>
                  <a:lnTo>
                    <a:pt x="187960" y="8890"/>
                  </a:lnTo>
                  <a:lnTo>
                    <a:pt x="196850" y="10160"/>
                  </a:lnTo>
                  <a:lnTo>
                    <a:pt x="210820" y="13970"/>
                  </a:lnTo>
                  <a:lnTo>
                    <a:pt x="217170" y="17780"/>
                  </a:lnTo>
                  <a:lnTo>
                    <a:pt x="222250" y="22860"/>
                  </a:lnTo>
                  <a:lnTo>
                    <a:pt x="227330" y="29210"/>
                  </a:lnTo>
                  <a:lnTo>
                    <a:pt x="232410" y="35560"/>
                  </a:lnTo>
                  <a:lnTo>
                    <a:pt x="236220" y="43180"/>
                  </a:lnTo>
                  <a:lnTo>
                    <a:pt x="241300" y="50800"/>
                  </a:lnTo>
                  <a:lnTo>
                    <a:pt x="245110" y="58420"/>
                  </a:lnTo>
                  <a:lnTo>
                    <a:pt x="243840" y="67310"/>
                  </a:lnTo>
                  <a:lnTo>
                    <a:pt x="238760" y="74930"/>
                  </a:lnTo>
                  <a:lnTo>
                    <a:pt x="231140" y="83820"/>
                  </a:lnTo>
                  <a:lnTo>
                    <a:pt x="218440" y="91440"/>
                  </a:lnTo>
                  <a:lnTo>
                    <a:pt x="204470" y="100330"/>
                  </a:lnTo>
                  <a:lnTo>
                    <a:pt x="186690" y="109220"/>
                  </a:lnTo>
                  <a:lnTo>
                    <a:pt x="166370" y="115570"/>
                  </a:lnTo>
                  <a:lnTo>
                    <a:pt x="144780" y="121920"/>
                  </a:lnTo>
                  <a:lnTo>
                    <a:pt x="121920" y="127000"/>
                  </a:lnTo>
                  <a:lnTo>
                    <a:pt x="104140" y="132080"/>
                  </a:lnTo>
                  <a:lnTo>
                    <a:pt x="88900" y="137160"/>
                  </a:lnTo>
                  <a:lnTo>
                    <a:pt x="76200" y="142240"/>
                  </a:lnTo>
                  <a:lnTo>
                    <a:pt x="67310" y="149860"/>
                  </a:lnTo>
                  <a:lnTo>
                    <a:pt x="62230" y="158750"/>
                  </a:lnTo>
                  <a:lnTo>
                    <a:pt x="58420" y="168910"/>
                  </a:lnTo>
                  <a:lnTo>
                    <a:pt x="59690" y="177800"/>
                  </a:lnTo>
                  <a:lnTo>
                    <a:pt x="66040" y="187960"/>
                  </a:lnTo>
                  <a:lnTo>
                    <a:pt x="73660" y="196850"/>
                  </a:lnTo>
                  <a:lnTo>
                    <a:pt x="85090" y="210820"/>
                  </a:lnTo>
                  <a:lnTo>
                    <a:pt x="91440" y="215900"/>
                  </a:lnTo>
                  <a:lnTo>
                    <a:pt x="99060" y="222250"/>
                  </a:lnTo>
                  <a:lnTo>
                    <a:pt x="107950" y="229870"/>
                  </a:lnTo>
                  <a:lnTo>
                    <a:pt x="118110" y="237490"/>
                  </a:lnTo>
                  <a:lnTo>
                    <a:pt x="129540" y="242570"/>
                  </a:lnTo>
                  <a:lnTo>
                    <a:pt x="142240" y="246380"/>
                  </a:lnTo>
                  <a:lnTo>
                    <a:pt x="153670" y="247650"/>
                  </a:lnTo>
                  <a:lnTo>
                    <a:pt x="168910" y="252730"/>
                  </a:lnTo>
                  <a:lnTo>
                    <a:pt x="185420" y="257810"/>
                  </a:lnTo>
                  <a:lnTo>
                    <a:pt x="204470" y="265430"/>
                  </a:lnTo>
                  <a:lnTo>
                    <a:pt x="220980" y="269240"/>
                  </a:lnTo>
                  <a:lnTo>
                    <a:pt x="236220" y="271780"/>
                  </a:lnTo>
                  <a:lnTo>
                    <a:pt x="250190" y="274320"/>
                  </a:lnTo>
                  <a:lnTo>
                    <a:pt x="264160" y="275590"/>
                  </a:lnTo>
                  <a:lnTo>
                    <a:pt x="278130" y="276860"/>
                  </a:lnTo>
                  <a:lnTo>
                    <a:pt x="290830" y="276860"/>
                  </a:lnTo>
                  <a:lnTo>
                    <a:pt x="317500" y="278130"/>
                  </a:lnTo>
                  <a:lnTo>
                    <a:pt x="330200" y="278130"/>
                  </a:lnTo>
                  <a:lnTo>
                    <a:pt x="341630" y="276860"/>
                  </a:lnTo>
                  <a:lnTo>
                    <a:pt x="351790" y="274320"/>
                  </a:lnTo>
                  <a:lnTo>
                    <a:pt x="361950" y="271780"/>
                  </a:lnTo>
                  <a:lnTo>
                    <a:pt x="387350" y="264160"/>
                  </a:lnTo>
                  <a:lnTo>
                    <a:pt x="402590" y="260350"/>
                  </a:lnTo>
                  <a:lnTo>
                    <a:pt x="414020" y="255270"/>
                  </a:lnTo>
                  <a:lnTo>
                    <a:pt x="422910" y="248920"/>
                  </a:lnTo>
                  <a:lnTo>
                    <a:pt x="429260" y="241300"/>
                  </a:lnTo>
                  <a:lnTo>
                    <a:pt x="434340" y="233680"/>
                  </a:lnTo>
                  <a:lnTo>
                    <a:pt x="438150" y="226060"/>
                  </a:lnTo>
                  <a:lnTo>
                    <a:pt x="440690" y="218440"/>
                  </a:lnTo>
                  <a:lnTo>
                    <a:pt x="441960" y="209550"/>
                  </a:lnTo>
                  <a:lnTo>
                    <a:pt x="441960" y="201930"/>
                  </a:lnTo>
                  <a:lnTo>
                    <a:pt x="443230" y="193040"/>
                  </a:lnTo>
                  <a:lnTo>
                    <a:pt x="441960" y="185420"/>
                  </a:lnTo>
                  <a:lnTo>
                    <a:pt x="440690" y="176530"/>
                  </a:lnTo>
                  <a:lnTo>
                    <a:pt x="436880" y="167640"/>
                  </a:lnTo>
                  <a:lnTo>
                    <a:pt x="429260" y="162560"/>
                  </a:lnTo>
                  <a:lnTo>
                    <a:pt x="419100" y="158750"/>
                  </a:lnTo>
                  <a:lnTo>
                    <a:pt x="406400" y="156210"/>
                  </a:lnTo>
                  <a:lnTo>
                    <a:pt x="394970" y="157480"/>
                  </a:lnTo>
                  <a:lnTo>
                    <a:pt x="384810" y="161290"/>
                  </a:lnTo>
                  <a:lnTo>
                    <a:pt x="374650" y="166370"/>
                  </a:lnTo>
                  <a:lnTo>
                    <a:pt x="367030" y="172720"/>
                  </a:lnTo>
                  <a:lnTo>
                    <a:pt x="360680" y="179070"/>
                  </a:lnTo>
                  <a:lnTo>
                    <a:pt x="354330" y="186690"/>
                  </a:lnTo>
                  <a:lnTo>
                    <a:pt x="350520" y="198120"/>
                  </a:lnTo>
                  <a:lnTo>
                    <a:pt x="347980" y="210820"/>
                  </a:lnTo>
                  <a:lnTo>
                    <a:pt x="346710" y="224790"/>
                  </a:lnTo>
                  <a:lnTo>
                    <a:pt x="346710" y="234950"/>
                  </a:lnTo>
                  <a:lnTo>
                    <a:pt x="347980" y="243840"/>
                  </a:lnTo>
                  <a:lnTo>
                    <a:pt x="350520" y="251460"/>
                  </a:lnTo>
                  <a:lnTo>
                    <a:pt x="354330" y="259080"/>
                  </a:lnTo>
                  <a:lnTo>
                    <a:pt x="356870" y="266700"/>
                  </a:lnTo>
                  <a:lnTo>
                    <a:pt x="360680" y="274320"/>
                  </a:lnTo>
                  <a:lnTo>
                    <a:pt x="364490" y="281940"/>
                  </a:lnTo>
                  <a:lnTo>
                    <a:pt x="368300" y="287020"/>
                  </a:lnTo>
                  <a:lnTo>
                    <a:pt x="373380" y="293370"/>
                  </a:lnTo>
                  <a:lnTo>
                    <a:pt x="379730" y="297180"/>
                  </a:lnTo>
                  <a:lnTo>
                    <a:pt x="388620" y="302260"/>
                  </a:lnTo>
                  <a:lnTo>
                    <a:pt x="408940" y="311150"/>
                  </a:lnTo>
                  <a:lnTo>
                    <a:pt x="426720" y="320040"/>
                  </a:lnTo>
                  <a:lnTo>
                    <a:pt x="436880" y="325120"/>
                  </a:lnTo>
                  <a:lnTo>
                    <a:pt x="448310" y="328930"/>
                  </a:lnTo>
                  <a:lnTo>
                    <a:pt x="495300" y="3416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4942840" y="4686300"/>
              <a:ext cx="495301" cy="419101"/>
            </a:xfrm>
            <a:custGeom>
              <a:avLst/>
              <a:gdLst/>
              <a:ahLst/>
              <a:cxnLst/>
              <a:rect l="0" t="0" r="0" b="0"/>
              <a:pathLst>
                <a:path w="495301" h="419101">
                  <a:moveTo>
                    <a:pt x="22860" y="0"/>
                  </a:moveTo>
                  <a:lnTo>
                    <a:pt x="22860" y="13970"/>
                  </a:lnTo>
                  <a:lnTo>
                    <a:pt x="19050" y="57150"/>
                  </a:lnTo>
                  <a:lnTo>
                    <a:pt x="12700" y="121920"/>
                  </a:lnTo>
                  <a:lnTo>
                    <a:pt x="2540" y="213360"/>
                  </a:lnTo>
                  <a:lnTo>
                    <a:pt x="1270" y="236220"/>
                  </a:lnTo>
                  <a:lnTo>
                    <a:pt x="0" y="254000"/>
                  </a:lnTo>
                  <a:lnTo>
                    <a:pt x="0" y="270510"/>
                  </a:lnTo>
                  <a:lnTo>
                    <a:pt x="2540" y="283210"/>
                  </a:lnTo>
                  <a:lnTo>
                    <a:pt x="5080" y="294640"/>
                  </a:lnTo>
                  <a:lnTo>
                    <a:pt x="7620" y="306070"/>
                  </a:lnTo>
                  <a:lnTo>
                    <a:pt x="15240" y="331470"/>
                  </a:lnTo>
                  <a:lnTo>
                    <a:pt x="20320" y="341630"/>
                  </a:lnTo>
                  <a:lnTo>
                    <a:pt x="26670" y="351790"/>
                  </a:lnTo>
                  <a:lnTo>
                    <a:pt x="34290" y="361950"/>
                  </a:lnTo>
                  <a:lnTo>
                    <a:pt x="44450" y="368300"/>
                  </a:lnTo>
                  <a:lnTo>
                    <a:pt x="57150" y="372110"/>
                  </a:lnTo>
                  <a:lnTo>
                    <a:pt x="71120" y="375920"/>
                  </a:lnTo>
                  <a:lnTo>
                    <a:pt x="86360" y="375920"/>
                  </a:lnTo>
                  <a:lnTo>
                    <a:pt x="101600" y="374650"/>
                  </a:lnTo>
                  <a:lnTo>
                    <a:pt x="118110" y="372110"/>
                  </a:lnTo>
                  <a:lnTo>
                    <a:pt x="130810" y="369570"/>
                  </a:lnTo>
                  <a:lnTo>
                    <a:pt x="143510" y="367030"/>
                  </a:lnTo>
                  <a:lnTo>
                    <a:pt x="153670" y="363220"/>
                  </a:lnTo>
                  <a:lnTo>
                    <a:pt x="163830" y="359410"/>
                  </a:lnTo>
                  <a:lnTo>
                    <a:pt x="172720" y="355600"/>
                  </a:lnTo>
                  <a:lnTo>
                    <a:pt x="182880" y="350520"/>
                  </a:lnTo>
                  <a:lnTo>
                    <a:pt x="190500" y="345440"/>
                  </a:lnTo>
                  <a:lnTo>
                    <a:pt x="196850" y="339090"/>
                  </a:lnTo>
                  <a:lnTo>
                    <a:pt x="201930" y="331470"/>
                  </a:lnTo>
                  <a:lnTo>
                    <a:pt x="215900" y="320040"/>
                  </a:lnTo>
                  <a:lnTo>
                    <a:pt x="229870" y="309880"/>
                  </a:lnTo>
                  <a:lnTo>
                    <a:pt x="241300" y="300990"/>
                  </a:lnTo>
                  <a:lnTo>
                    <a:pt x="250190" y="288290"/>
                  </a:lnTo>
                  <a:lnTo>
                    <a:pt x="255270" y="280670"/>
                  </a:lnTo>
                  <a:lnTo>
                    <a:pt x="256540" y="271780"/>
                  </a:lnTo>
                  <a:lnTo>
                    <a:pt x="256540" y="261620"/>
                  </a:lnTo>
                  <a:lnTo>
                    <a:pt x="255270" y="250190"/>
                  </a:lnTo>
                  <a:lnTo>
                    <a:pt x="252730" y="240030"/>
                  </a:lnTo>
                  <a:lnTo>
                    <a:pt x="248920" y="231140"/>
                  </a:lnTo>
                  <a:lnTo>
                    <a:pt x="245110" y="222250"/>
                  </a:lnTo>
                  <a:lnTo>
                    <a:pt x="240030" y="215900"/>
                  </a:lnTo>
                  <a:lnTo>
                    <a:pt x="233680" y="210820"/>
                  </a:lnTo>
                  <a:lnTo>
                    <a:pt x="227330" y="208280"/>
                  </a:lnTo>
                  <a:lnTo>
                    <a:pt x="219710" y="208280"/>
                  </a:lnTo>
                  <a:lnTo>
                    <a:pt x="212090" y="209550"/>
                  </a:lnTo>
                  <a:lnTo>
                    <a:pt x="204470" y="212090"/>
                  </a:lnTo>
                  <a:lnTo>
                    <a:pt x="195580" y="214630"/>
                  </a:lnTo>
                  <a:lnTo>
                    <a:pt x="187960" y="217170"/>
                  </a:lnTo>
                  <a:lnTo>
                    <a:pt x="179070" y="220980"/>
                  </a:lnTo>
                  <a:lnTo>
                    <a:pt x="173990" y="224790"/>
                  </a:lnTo>
                  <a:lnTo>
                    <a:pt x="170180" y="228600"/>
                  </a:lnTo>
                  <a:lnTo>
                    <a:pt x="167640" y="233680"/>
                  </a:lnTo>
                  <a:lnTo>
                    <a:pt x="166370" y="241300"/>
                  </a:lnTo>
                  <a:lnTo>
                    <a:pt x="165100" y="252730"/>
                  </a:lnTo>
                  <a:lnTo>
                    <a:pt x="163830" y="265430"/>
                  </a:lnTo>
                  <a:lnTo>
                    <a:pt x="165100" y="281940"/>
                  </a:lnTo>
                  <a:lnTo>
                    <a:pt x="166370" y="299720"/>
                  </a:lnTo>
                  <a:lnTo>
                    <a:pt x="170180" y="317500"/>
                  </a:lnTo>
                  <a:lnTo>
                    <a:pt x="173990" y="334010"/>
                  </a:lnTo>
                  <a:lnTo>
                    <a:pt x="180340" y="346710"/>
                  </a:lnTo>
                  <a:lnTo>
                    <a:pt x="186690" y="358140"/>
                  </a:lnTo>
                  <a:lnTo>
                    <a:pt x="193040" y="368300"/>
                  </a:lnTo>
                  <a:lnTo>
                    <a:pt x="203200" y="387350"/>
                  </a:lnTo>
                  <a:lnTo>
                    <a:pt x="209550" y="394970"/>
                  </a:lnTo>
                  <a:lnTo>
                    <a:pt x="223520" y="407670"/>
                  </a:lnTo>
                  <a:lnTo>
                    <a:pt x="231140" y="411480"/>
                  </a:lnTo>
                  <a:lnTo>
                    <a:pt x="240030" y="414020"/>
                  </a:lnTo>
                  <a:lnTo>
                    <a:pt x="247650" y="415290"/>
                  </a:lnTo>
                  <a:lnTo>
                    <a:pt x="257810" y="416560"/>
                  </a:lnTo>
                  <a:lnTo>
                    <a:pt x="267970" y="417830"/>
                  </a:lnTo>
                  <a:lnTo>
                    <a:pt x="279400" y="417830"/>
                  </a:lnTo>
                  <a:lnTo>
                    <a:pt x="307340" y="419100"/>
                  </a:lnTo>
                  <a:lnTo>
                    <a:pt x="322580" y="419100"/>
                  </a:lnTo>
                  <a:lnTo>
                    <a:pt x="335280" y="417830"/>
                  </a:lnTo>
                  <a:lnTo>
                    <a:pt x="346710" y="415290"/>
                  </a:lnTo>
                  <a:lnTo>
                    <a:pt x="356870" y="412750"/>
                  </a:lnTo>
                  <a:lnTo>
                    <a:pt x="365760" y="407670"/>
                  </a:lnTo>
                  <a:lnTo>
                    <a:pt x="378460" y="394970"/>
                  </a:lnTo>
                  <a:lnTo>
                    <a:pt x="393700" y="379730"/>
                  </a:lnTo>
                  <a:lnTo>
                    <a:pt x="401320" y="372110"/>
                  </a:lnTo>
                  <a:lnTo>
                    <a:pt x="408940" y="364490"/>
                  </a:lnTo>
                  <a:lnTo>
                    <a:pt x="416560" y="359410"/>
                  </a:lnTo>
                  <a:lnTo>
                    <a:pt x="425450" y="353060"/>
                  </a:lnTo>
                  <a:lnTo>
                    <a:pt x="431800" y="346710"/>
                  </a:lnTo>
                  <a:lnTo>
                    <a:pt x="438150" y="340360"/>
                  </a:lnTo>
                  <a:lnTo>
                    <a:pt x="443230" y="332740"/>
                  </a:lnTo>
                  <a:lnTo>
                    <a:pt x="449580" y="320040"/>
                  </a:lnTo>
                  <a:lnTo>
                    <a:pt x="453390" y="308610"/>
                  </a:lnTo>
                  <a:lnTo>
                    <a:pt x="457200" y="302260"/>
                  </a:lnTo>
                  <a:lnTo>
                    <a:pt x="461010" y="294640"/>
                  </a:lnTo>
                  <a:lnTo>
                    <a:pt x="462280" y="285750"/>
                  </a:lnTo>
                  <a:lnTo>
                    <a:pt x="464820" y="274320"/>
                  </a:lnTo>
                  <a:lnTo>
                    <a:pt x="464820" y="264160"/>
                  </a:lnTo>
                  <a:lnTo>
                    <a:pt x="464820" y="251460"/>
                  </a:lnTo>
                  <a:lnTo>
                    <a:pt x="462280" y="240030"/>
                  </a:lnTo>
                  <a:lnTo>
                    <a:pt x="459740" y="227330"/>
                  </a:lnTo>
                  <a:lnTo>
                    <a:pt x="455930" y="220980"/>
                  </a:lnTo>
                  <a:lnTo>
                    <a:pt x="449580" y="218440"/>
                  </a:lnTo>
                  <a:lnTo>
                    <a:pt x="443230" y="217170"/>
                  </a:lnTo>
                  <a:lnTo>
                    <a:pt x="433070" y="220980"/>
                  </a:lnTo>
                  <a:lnTo>
                    <a:pt x="420370" y="227330"/>
                  </a:lnTo>
                  <a:lnTo>
                    <a:pt x="406400" y="236220"/>
                  </a:lnTo>
                  <a:lnTo>
                    <a:pt x="394970" y="245110"/>
                  </a:lnTo>
                  <a:lnTo>
                    <a:pt x="387350" y="254000"/>
                  </a:lnTo>
                  <a:lnTo>
                    <a:pt x="379730" y="262890"/>
                  </a:lnTo>
                  <a:lnTo>
                    <a:pt x="373380" y="270510"/>
                  </a:lnTo>
                  <a:lnTo>
                    <a:pt x="368300" y="279400"/>
                  </a:lnTo>
                  <a:lnTo>
                    <a:pt x="363220" y="288290"/>
                  </a:lnTo>
                  <a:lnTo>
                    <a:pt x="358140" y="295910"/>
                  </a:lnTo>
                  <a:lnTo>
                    <a:pt x="349250" y="313690"/>
                  </a:lnTo>
                  <a:lnTo>
                    <a:pt x="347980" y="321310"/>
                  </a:lnTo>
                  <a:lnTo>
                    <a:pt x="347980" y="330200"/>
                  </a:lnTo>
                  <a:lnTo>
                    <a:pt x="349250" y="339090"/>
                  </a:lnTo>
                  <a:lnTo>
                    <a:pt x="355600" y="344170"/>
                  </a:lnTo>
                  <a:lnTo>
                    <a:pt x="363220" y="347980"/>
                  </a:lnTo>
                  <a:lnTo>
                    <a:pt x="372110" y="350520"/>
                  </a:lnTo>
                  <a:lnTo>
                    <a:pt x="382270" y="350520"/>
                  </a:lnTo>
                  <a:lnTo>
                    <a:pt x="393700" y="349250"/>
                  </a:lnTo>
                  <a:lnTo>
                    <a:pt x="406400" y="347980"/>
                  </a:lnTo>
                  <a:lnTo>
                    <a:pt x="416560" y="344170"/>
                  </a:lnTo>
                  <a:lnTo>
                    <a:pt x="426720" y="341630"/>
                  </a:lnTo>
                  <a:lnTo>
                    <a:pt x="435610" y="337820"/>
                  </a:lnTo>
                  <a:lnTo>
                    <a:pt x="443230" y="332740"/>
                  </a:lnTo>
                  <a:lnTo>
                    <a:pt x="449580" y="326390"/>
                  </a:lnTo>
                  <a:lnTo>
                    <a:pt x="455930" y="318770"/>
                  </a:lnTo>
                  <a:lnTo>
                    <a:pt x="466090" y="307340"/>
                  </a:lnTo>
                  <a:lnTo>
                    <a:pt x="476250" y="295910"/>
                  </a:lnTo>
                  <a:lnTo>
                    <a:pt x="490220" y="281940"/>
                  </a:lnTo>
                  <a:lnTo>
                    <a:pt x="494030" y="279400"/>
                  </a:lnTo>
                  <a:lnTo>
                    <a:pt x="495300" y="280670"/>
                  </a:lnTo>
                  <a:lnTo>
                    <a:pt x="494030" y="290830"/>
                  </a:lnTo>
                  <a:lnTo>
                    <a:pt x="494030" y="299720"/>
                  </a:lnTo>
                  <a:lnTo>
                    <a:pt x="492760" y="309880"/>
                  </a:lnTo>
                  <a:lnTo>
                    <a:pt x="491490" y="321310"/>
                  </a:lnTo>
                  <a:lnTo>
                    <a:pt x="488950" y="332740"/>
                  </a:lnTo>
                  <a:lnTo>
                    <a:pt x="486410" y="344170"/>
                  </a:lnTo>
                  <a:lnTo>
                    <a:pt x="485140" y="358140"/>
                  </a:lnTo>
                  <a:lnTo>
                    <a:pt x="486410" y="373380"/>
                  </a:lnTo>
                  <a:lnTo>
                    <a:pt x="492760" y="419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5549900" y="4855210"/>
              <a:ext cx="139701" cy="250191"/>
            </a:xfrm>
            <a:custGeom>
              <a:avLst/>
              <a:gdLst/>
              <a:ahLst/>
              <a:cxnLst/>
              <a:rect l="0" t="0" r="0" b="0"/>
              <a:pathLst>
                <a:path w="139701" h="250191">
                  <a:moveTo>
                    <a:pt x="139700" y="21590"/>
                  </a:moveTo>
                  <a:lnTo>
                    <a:pt x="133350" y="7620"/>
                  </a:lnTo>
                  <a:lnTo>
                    <a:pt x="125730" y="3810"/>
                  </a:lnTo>
                  <a:lnTo>
                    <a:pt x="114300" y="1270"/>
                  </a:lnTo>
                  <a:lnTo>
                    <a:pt x="101600" y="0"/>
                  </a:lnTo>
                  <a:lnTo>
                    <a:pt x="91440" y="0"/>
                  </a:lnTo>
                  <a:lnTo>
                    <a:pt x="83820" y="1270"/>
                  </a:lnTo>
                  <a:lnTo>
                    <a:pt x="77470" y="3810"/>
                  </a:lnTo>
                  <a:lnTo>
                    <a:pt x="67310" y="7620"/>
                  </a:lnTo>
                  <a:lnTo>
                    <a:pt x="40640" y="13970"/>
                  </a:lnTo>
                  <a:lnTo>
                    <a:pt x="30480" y="17780"/>
                  </a:lnTo>
                  <a:lnTo>
                    <a:pt x="21590" y="21590"/>
                  </a:lnTo>
                  <a:lnTo>
                    <a:pt x="13970" y="26670"/>
                  </a:lnTo>
                  <a:lnTo>
                    <a:pt x="8890" y="33020"/>
                  </a:lnTo>
                  <a:lnTo>
                    <a:pt x="6350" y="41910"/>
                  </a:lnTo>
                  <a:lnTo>
                    <a:pt x="3810" y="52070"/>
                  </a:lnTo>
                  <a:lnTo>
                    <a:pt x="3810" y="59690"/>
                  </a:lnTo>
                  <a:lnTo>
                    <a:pt x="5080" y="67310"/>
                  </a:lnTo>
                  <a:lnTo>
                    <a:pt x="7620" y="73660"/>
                  </a:lnTo>
                  <a:lnTo>
                    <a:pt x="12700" y="78740"/>
                  </a:lnTo>
                  <a:lnTo>
                    <a:pt x="17780" y="83820"/>
                  </a:lnTo>
                  <a:lnTo>
                    <a:pt x="25400" y="88900"/>
                  </a:lnTo>
                  <a:lnTo>
                    <a:pt x="31750" y="93980"/>
                  </a:lnTo>
                  <a:lnTo>
                    <a:pt x="39370" y="101600"/>
                  </a:lnTo>
                  <a:lnTo>
                    <a:pt x="54610" y="114300"/>
                  </a:lnTo>
                  <a:lnTo>
                    <a:pt x="66040" y="125730"/>
                  </a:lnTo>
                  <a:lnTo>
                    <a:pt x="72390" y="130810"/>
                  </a:lnTo>
                  <a:lnTo>
                    <a:pt x="78740" y="134620"/>
                  </a:lnTo>
                  <a:lnTo>
                    <a:pt x="86360" y="139700"/>
                  </a:lnTo>
                  <a:lnTo>
                    <a:pt x="95250" y="147320"/>
                  </a:lnTo>
                  <a:lnTo>
                    <a:pt x="106680" y="156210"/>
                  </a:lnTo>
                  <a:lnTo>
                    <a:pt x="116840" y="166370"/>
                  </a:lnTo>
                  <a:lnTo>
                    <a:pt x="123190" y="175260"/>
                  </a:lnTo>
                  <a:lnTo>
                    <a:pt x="125730" y="185420"/>
                  </a:lnTo>
                  <a:lnTo>
                    <a:pt x="125730" y="194310"/>
                  </a:lnTo>
                  <a:lnTo>
                    <a:pt x="125730" y="203200"/>
                  </a:lnTo>
                  <a:lnTo>
                    <a:pt x="123190" y="212090"/>
                  </a:lnTo>
                  <a:lnTo>
                    <a:pt x="120650" y="219710"/>
                  </a:lnTo>
                  <a:lnTo>
                    <a:pt x="114300" y="227330"/>
                  </a:lnTo>
                  <a:lnTo>
                    <a:pt x="105410" y="233680"/>
                  </a:lnTo>
                  <a:lnTo>
                    <a:pt x="95250" y="238760"/>
                  </a:lnTo>
                  <a:lnTo>
                    <a:pt x="83820" y="242570"/>
                  </a:lnTo>
                  <a:lnTo>
                    <a:pt x="69850" y="245110"/>
                  </a:lnTo>
                  <a:lnTo>
                    <a:pt x="54610" y="246380"/>
                  </a:lnTo>
                  <a:lnTo>
                    <a:pt x="41910" y="247650"/>
                  </a:lnTo>
                  <a:lnTo>
                    <a:pt x="30480" y="248920"/>
                  </a:lnTo>
                  <a:lnTo>
                    <a:pt x="0" y="2501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5791200" y="4939030"/>
              <a:ext cx="101601" cy="166371"/>
            </a:xfrm>
            <a:custGeom>
              <a:avLst/>
              <a:gdLst/>
              <a:ahLst/>
              <a:cxnLst/>
              <a:rect l="0" t="0" r="0" b="0"/>
              <a:pathLst>
                <a:path w="101601" h="166371">
                  <a:moveTo>
                    <a:pt x="0" y="102870"/>
                  </a:moveTo>
                  <a:lnTo>
                    <a:pt x="13970" y="88900"/>
                  </a:lnTo>
                  <a:lnTo>
                    <a:pt x="21590" y="82550"/>
                  </a:lnTo>
                  <a:lnTo>
                    <a:pt x="31750" y="74930"/>
                  </a:lnTo>
                  <a:lnTo>
                    <a:pt x="41910" y="67310"/>
                  </a:lnTo>
                  <a:lnTo>
                    <a:pt x="52070" y="60960"/>
                  </a:lnTo>
                  <a:lnTo>
                    <a:pt x="60960" y="54610"/>
                  </a:lnTo>
                  <a:lnTo>
                    <a:pt x="71120" y="49530"/>
                  </a:lnTo>
                  <a:lnTo>
                    <a:pt x="78740" y="43180"/>
                  </a:lnTo>
                  <a:lnTo>
                    <a:pt x="85090" y="36830"/>
                  </a:lnTo>
                  <a:lnTo>
                    <a:pt x="90170" y="29210"/>
                  </a:lnTo>
                  <a:lnTo>
                    <a:pt x="92710" y="21590"/>
                  </a:lnTo>
                  <a:lnTo>
                    <a:pt x="92710" y="12700"/>
                  </a:lnTo>
                  <a:lnTo>
                    <a:pt x="91440" y="5080"/>
                  </a:lnTo>
                  <a:lnTo>
                    <a:pt x="86360" y="1270"/>
                  </a:lnTo>
                  <a:lnTo>
                    <a:pt x="78740" y="0"/>
                  </a:lnTo>
                  <a:lnTo>
                    <a:pt x="69850" y="0"/>
                  </a:lnTo>
                  <a:lnTo>
                    <a:pt x="58420" y="5080"/>
                  </a:lnTo>
                  <a:lnTo>
                    <a:pt x="48260" y="12700"/>
                  </a:lnTo>
                  <a:lnTo>
                    <a:pt x="35560" y="21590"/>
                  </a:lnTo>
                  <a:lnTo>
                    <a:pt x="26670" y="30480"/>
                  </a:lnTo>
                  <a:lnTo>
                    <a:pt x="19050" y="39370"/>
                  </a:lnTo>
                  <a:lnTo>
                    <a:pt x="12700" y="46990"/>
                  </a:lnTo>
                  <a:lnTo>
                    <a:pt x="10160" y="55880"/>
                  </a:lnTo>
                  <a:lnTo>
                    <a:pt x="8890" y="64770"/>
                  </a:lnTo>
                  <a:lnTo>
                    <a:pt x="10160" y="73660"/>
                  </a:lnTo>
                  <a:lnTo>
                    <a:pt x="13970" y="81280"/>
                  </a:lnTo>
                  <a:lnTo>
                    <a:pt x="19050" y="90170"/>
                  </a:lnTo>
                  <a:lnTo>
                    <a:pt x="25400" y="99060"/>
                  </a:lnTo>
                  <a:lnTo>
                    <a:pt x="31750" y="106680"/>
                  </a:lnTo>
                  <a:lnTo>
                    <a:pt x="36830" y="115570"/>
                  </a:lnTo>
                  <a:lnTo>
                    <a:pt x="40640" y="124460"/>
                  </a:lnTo>
                  <a:lnTo>
                    <a:pt x="46990" y="130810"/>
                  </a:lnTo>
                  <a:lnTo>
                    <a:pt x="54610" y="137160"/>
                  </a:lnTo>
                  <a:lnTo>
                    <a:pt x="60960" y="142240"/>
                  </a:lnTo>
                  <a:lnTo>
                    <a:pt x="68580" y="147320"/>
                  </a:lnTo>
                  <a:lnTo>
                    <a:pt x="77470" y="152400"/>
                  </a:lnTo>
                  <a:lnTo>
                    <a:pt x="101600" y="1663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5965190" y="4984750"/>
              <a:ext cx="130811" cy="105411"/>
            </a:xfrm>
            <a:custGeom>
              <a:avLst/>
              <a:gdLst/>
              <a:ahLst/>
              <a:cxnLst/>
              <a:rect l="0" t="0" r="0" b="0"/>
              <a:pathLst>
                <a:path w="130811" h="105411">
                  <a:moveTo>
                    <a:pt x="130810" y="44450"/>
                  </a:moveTo>
                  <a:lnTo>
                    <a:pt x="130810" y="24130"/>
                  </a:lnTo>
                  <a:lnTo>
                    <a:pt x="128270" y="17780"/>
                  </a:lnTo>
                  <a:lnTo>
                    <a:pt x="123190" y="13970"/>
                  </a:lnTo>
                  <a:lnTo>
                    <a:pt x="116840" y="11430"/>
                  </a:lnTo>
                  <a:lnTo>
                    <a:pt x="109220" y="8890"/>
                  </a:lnTo>
                  <a:lnTo>
                    <a:pt x="88900" y="1270"/>
                  </a:lnTo>
                  <a:lnTo>
                    <a:pt x="77470" y="0"/>
                  </a:lnTo>
                  <a:lnTo>
                    <a:pt x="66040" y="1270"/>
                  </a:lnTo>
                  <a:lnTo>
                    <a:pt x="53340" y="2540"/>
                  </a:lnTo>
                  <a:lnTo>
                    <a:pt x="41910" y="5080"/>
                  </a:lnTo>
                  <a:lnTo>
                    <a:pt x="33020" y="8890"/>
                  </a:lnTo>
                  <a:lnTo>
                    <a:pt x="22860" y="11430"/>
                  </a:lnTo>
                  <a:lnTo>
                    <a:pt x="15240" y="17780"/>
                  </a:lnTo>
                  <a:lnTo>
                    <a:pt x="8890" y="22860"/>
                  </a:lnTo>
                  <a:lnTo>
                    <a:pt x="2540" y="30480"/>
                  </a:lnTo>
                  <a:lnTo>
                    <a:pt x="0" y="36830"/>
                  </a:lnTo>
                  <a:lnTo>
                    <a:pt x="0" y="41910"/>
                  </a:lnTo>
                  <a:lnTo>
                    <a:pt x="1270" y="46990"/>
                  </a:lnTo>
                  <a:lnTo>
                    <a:pt x="3810" y="53340"/>
                  </a:lnTo>
                  <a:lnTo>
                    <a:pt x="6350" y="59690"/>
                  </a:lnTo>
                  <a:lnTo>
                    <a:pt x="10160" y="67310"/>
                  </a:lnTo>
                  <a:lnTo>
                    <a:pt x="15240" y="73660"/>
                  </a:lnTo>
                  <a:lnTo>
                    <a:pt x="21590" y="80010"/>
                  </a:lnTo>
                  <a:lnTo>
                    <a:pt x="27940" y="85090"/>
                  </a:lnTo>
                  <a:lnTo>
                    <a:pt x="35560" y="90170"/>
                  </a:lnTo>
                  <a:lnTo>
                    <a:pt x="43180" y="93980"/>
                  </a:lnTo>
                  <a:lnTo>
                    <a:pt x="50800" y="99060"/>
                  </a:lnTo>
                  <a:lnTo>
                    <a:pt x="62230" y="101600"/>
                  </a:lnTo>
                  <a:lnTo>
                    <a:pt x="74930" y="104140"/>
                  </a:lnTo>
                  <a:lnTo>
                    <a:pt x="88900" y="105410"/>
                  </a:lnTo>
                  <a:lnTo>
                    <a:pt x="100330" y="104140"/>
                  </a:lnTo>
                  <a:lnTo>
                    <a:pt x="109220" y="102870"/>
                  </a:lnTo>
                  <a:lnTo>
                    <a:pt x="130810" y="952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6108700" y="4775200"/>
              <a:ext cx="38101" cy="355601"/>
            </a:xfrm>
            <a:custGeom>
              <a:avLst/>
              <a:gdLst/>
              <a:ahLst/>
              <a:cxnLst/>
              <a:rect l="0" t="0" r="0" b="0"/>
              <a:pathLst>
                <a:path w="38101" h="355601">
                  <a:moveTo>
                    <a:pt x="25400" y="0"/>
                  </a:moveTo>
                  <a:lnTo>
                    <a:pt x="19050" y="20320"/>
                  </a:lnTo>
                  <a:lnTo>
                    <a:pt x="16510" y="29210"/>
                  </a:lnTo>
                  <a:lnTo>
                    <a:pt x="15240" y="38100"/>
                  </a:lnTo>
                  <a:lnTo>
                    <a:pt x="13970" y="45720"/>
                  </a:lnTo>
                  <a:lnTo>
                    <a:pt x="12700" y="55880"/>
                  </a:lnTo>
                  <a:lnTo>
                    <a:pt x="10160" y="67310"/>
                  </a:lnTo>
                  <a:lnTo>
                    <a:pt x="6350" y="78740"/>
                  </a:lnTo>
                  <a:lnTo>
                    <a:pt x="3810" y="90170"/>
                  </a:lnTo>
                  <a:lnTo>
                    <a:pt x="2540" y="102870"/>
                  </a:lnTo>
                  <a:lnTo>
                    <a:pt x="2540" y="115570"/>
                  </a:lnTo>
                  <a:lnTo>
                    <a:pt x="1270" y="132080"/>
                  </a:lnTo>
                  <a:lnTo>
                    <a:pt x="0" y="172720"/>
                  </a:lnTo>
                  <a:lnTo>
                    <a:pt x="1270" y="194310"/>
                  </a:lnTo>
                  <a:lnTo>
                    <a:pt x="3810" y="215900"/>
                  </a:lnTo>
                  <a:lnTo>
                    <a:pt x="6350" y="236220"/>
                  </a:lnTo>
                  <a:lnTo>
                    <a:pt x="13970" y="279400"/>
                  </a:lnTo>
                  <a:lnTo>
                    <a:pt x="38100" y="355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6375400" y="5003800"/>
              <a:ext cx="12701" cy="152401"/>
            </a:xfrm>
            <a:custGeom>
              <a:avLst/>
              <a:gdLst/>
              <a:ahLst/>
              <a:cxnLst/>
              <a:rect l="0" t="0" r="0" b="0"/>
              <a:pathLst>
                <a:path w="12701" h="152401">
                  <a:moveTo>
                    <a:pt x="0" y="0"/>
                  </a:moveTo>
                  <a:lnTo>
                    <a:pt x="0" y="45720"/>
                  </a:lnTo>
                  <a:lnTo>
                    <a:pt x="1270" y="62230"/>
                  </a:lnTo>
                  <a:lnTo>
                    <a:pt x="12700" y="152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6388100" y="4851400"/>
              <a:ext cx="50801" cy="25401"/>
            </a:xfrm>
            <a:custGeom>
              <a:avLst/>
              <a:gdLst/>
              <a:ahLst/>
              <a:cxnLst/>
              <a:rect l="0" t="0" r="0" b="0"/>
              <a:pathLst>
                <a:path w="50801" h="25401">
                  <a:moveTo>
                    <a:pt x="0" y="25400"/>
                  </a:moveTo>
                  <a:lnTo>
                    <a:pt x="508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6464300" y="4937760"/>
              <a:ext cx="203201" cy="180341"/>
            </a:xfrm>
            <a:custGeom>
              <a:avLst/>
              <a:gdLst/>
              <a:ahLst/>
              <a:cxnLst/>
              <a:rect l="0" t="0" r="0" b="0"/>
              <a:pathLst>
                <a:path w="203201" h="180341">
                  <a:moveTo>
                    <a:pt x="0" y="91440"/>
                  </a:moveTo>
                  <a:lnTo>
                    <a:pt x="30480" y="151130"/>
                  </a:lnTo>
                  <a:lnTo>
                    <a:pt x="34290" y="154940"/>
                  </a:lnTo>
                  <a:lnTo>
                    <a:pt x="38100" y="156210"/>
                  </a:lnTo>
                  <a:lnTo>
                    <a:pt x="41910" y="156210"/>
                  </a:lnTo>
                  <a:lnTo>
                    <a:pt x="49530" y="140970"/>
                  </a:lnTo>
                  <a:lnTo>
                    <a:pt x="58420" y="118110"/>
                  </a:lnTo>
                  <a:lnTo>
                    <a:pt x="68580" y="87630"/>
                  </a:lnTo>
                  <a:lnTo>
                    <a:pt x="78740" y="63500"/>
                  </a:lnTo>
                  <a:lnTo>
                    <a:pt x="87630" y="43180"/>
                  </a:lnTo>
                  <a:lnTo>
                    <a:pt x="96520" y="25400"/>
                  </a:lnTo>
                  <a:lnTo>
                    <a:pt x="106680" y="13970"/>
                  </a:lnTo>
                  <a:lnTo>
                    <a:pt x="118110" y="5080"/>
                  </a:lnTo>
                  <a:lnTo>
                    <a:pt x="129540" y="0"/>
                  </a:lnTo>
                  <a:lnTo>
                    <a:pt x="138430" y="1270"/>
                  </a:lnTo>
                  <a:lnTo>
                    <a:pt x="146050" y="6350"/>
                  </a:lnTo>
                  <a:lnTo>
                    <a:pt x="152400" y="12700"/>
                  </a:lnTo>
                  <a:lnTo>
                    <a:pt x="157480" y="20320"/>
                  </a:lnTo>
                  <a:lnTo>
                    <a:pt x="162560" y="29210"/>
                  </a:lnTo>
                  <a:lnTo>
                    <a:pt x="167640" y="36830"/>
                  </a:lnTo>
                  <a:lnTo>
                    <a:pt x="172720" y="44450"/>
                  </a:lnTo>
                  <a:lnTo>
                    <a:pt x="177800" y="49530"/>
                  </a:lnTo>
                  <a:lnTo>
                    <a:pt x="181610" y="55880"/>
                  </a:lnTo>
                  <a:lnTo>
                    <a:pt x="185420" y="64770"/>
                  </a:lnTo>
                  <a:lnTo>
                    <a:pt x="190500" y="76200"/>
                  </a:lnTo>
                  <a:lnTo>
                    <a:pt x="194310" y="90170"/>
                  </a:lnTo>
                  <a:lnTo>
                    <a:pt x="196850" y="104140"/>
                  </a:lnTo>
                  <a:lnTo>
                    <a:pt x="199390" y="119380"/>
                  </a:lnTo>
                  <a:lnTo>
                    <a:pt x="203200" y="18034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6959600" y="4927600"/>
              <a:ext cx="12701" cy="355601"/>
            </a:xfrm>
            <a:custGeom>
              <a:avLst/>
              <a:gdLst/>
              <a:ahLst/>
              <a:cxnLst/>
              <a:rect l="0" t="0" r="0" b="0"/>
              <a:pathLst>
                <a:path w="12701" h="355601">
                  <a:moveTo>
                    <a:pt x="12700" y="0"/>
                  </a:moveTo>
                  <a:lnTo>
                    <a:pt x="12700" y="71120"/>
                  </a:lnTo>
                  <a:lnTo>
                    <a:pt x="11430" y="92710"/>
                  </a:lnTo>
                  <a:lnTo>
                    <a:pt x="3810" y="170180"/>
                  </a:lnTo>
                  <a:lnTo>
                    <a:pt x="2540" y="189230"/>
                  </a:lnTo>
                  <a:lnTo>
                    <a:pt x="1270" y="207010"/>
                  </a:lnTo>
                  <a:lnTo>
                    <a:pt x="1270" y="241300"/>
                  </a:lnTo>
                  <a:lnTo>
                    <a:pt x="0" y="355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6940550" y="4880610"/>
              <a:ext cx="577851" cy="389891"/>
            </a:xfrm>
            <a:custGeom>
              <a:avLst/>
              <a:gdLst/>
              <a:ahLst/>
              <a:cxnLst/>
              <a:rect l="0" t="0" r="0" b="0"/>
              <a:pathLst>
                <a:path w="577851" h="389891">
                  <a:moveTo>
                    <a:pt x="6350" y="199390"/>
                  </a:moveTo>
                  <a:lnTo>
                    <a:pt x="0" y="185420"/>
                  </a:lnTo>
                  <a:lnTo>
                    <a:pt x="7620" y="184150"/>
                  </a:lnTo>
                  <a:lnTo>
                    <a:pt x="22860" y="186690"/>
                  </a:lnTo>
                  <a:lnTo>
                    <a:pt x="43180" y="190500"/>
                  </a:lnTo>
                  <a:lnTo>
                    <a:pt x="60960" y="194310"/>
                  </a:lnTo>
                  <a:lnTo>
                    <a:pt x="80010" y="195580"/>
                  </a:lnTo>
                  <a:lnTo>
                    <a:pt x="97790" y="196850"/>
                  </a:lnTo>
                  <a:lnTo>
                    <a:pt x="115570" y="196850"/>
                  </a:lnTo>
                  <a:lnTo>
                    <a:pt x="132080" y="194310"/>
                  </a:lnTo>
                  <a:lnTo>
                    <a:pt x="149860" y="191770"/>
                  </a:lnTo>
                  <a:lnTo>
                    <a:pt x="162560" y="189230"/>
                  </a:lnTo>
                  <a:lnTo>
                    <a:pt x="172720" y="185420"/>
                  </a:lnTo>
                  <a:lnTo>
                    <a:pt x="187960" y="177800"/>
                  </a:lnTo>
                  <a:lnTo>
                    <a:pt x="199390" y="168910"/>
                  </a:lnTo>
                  <a:lnTo>
                    <a:pt x="203200" y="162560"/>
                  </a:lnTo>
                  <a:lnTo>
                    <a:pt x="208280" y="153670"/>
                  </a:lnTo>
                  <a:lnTo>
                    <a:pt x="213360" y="143510"/>
                  </a:lnTo>
                  <a:lnTo>
                    <a:pt x="215900" y="133350"/>
                  </a:lnTo>
                  <a:lnTo>
                    <a:pt x="218440" y="124460"/>
                  </a:lnTo>
                  <a:lnTo>
                    <a:pt x="219710" y="115570"/>
                  </a:lnTo>
                  <a:lnTo>
                    <a:pt x="222250" y="105410"/>
                  </a:lnTo>
                  <a:lnTo>
                    <a:pt x="224790" y="93980"/>
                  </a:lnTo>
                  <a:lnTo>
                    <a:pt x="228600" y="82550"/>
                  </a:lnTo>
                  <a:lnTo>
                    <a:pt x="229870" y="72390"/>
                  </a:lnTo>
                  <a:lnTo>
                    <a:pt x="232410" y="62230"/>
                  </a:lnTo>
                  <a:lnTo>
                    <a:pt x="232410" y="53340"/>
                  </a:lnTo>
                  <a:lnTo>
                    <a:pt x="232410" y="44450"/>
                  </a:lnTo>
                  <a:lnTo>
                    <a:pt x="229870" y="35560"/>
                  </a:lnTo>
                  <a:lnTo>
                    <a:pt x="227330" y="26670"/>
                  </a:lnTo>
                  <a:lnTo>
                    <a:pt x="226060" y="17780"/>
                  </a:lnTo>
                  <a:lnTo>
                    <a:pt x="224790" y="8890"/>
                  </a:lnTo>
                  <a:lnTo>
                    <a:pt x="223520" y="0"/>
                  </a:lnTo>
                  <a:lnTo>
                    <a:pt x="222250" y="21590"/>
                  </a:lnTo>
                  <a:lnTo>
                    <a:pt x="215900" y="116840"/>
                  </a:lnTo>
                  <a:lnTo>
                    <a:pt x="212090" y="207010"/>
                  </a:lnTo>
                  <a:lnTo>
                    <a:pt x="212090" y="246380"/>
                  </a:lnTo>
                  <a:lnTo>
                    <a:pt x="213360" y="270510"/>
                  </a:lnTo>
                  <a:lnTo>
                    <a:pt x="218440" y="283210"/>
                  </a:lnTo>
                  <a:lnTo>
                    <a:pt x="223520" y="289560"/>
                  </a:lnTo>
                  <a:lnTo>
                    <a:pt x="228600" y="284480"/>
                  </a:lnTo>
                  <a:lnTo>
                    <a:pt x="233680" y="273050"/>
                  </a:lnTo>
                  <a:lnTo>
                    <a:pt x="238760" y="256540"/>
                  </a:lnTo>
                  <a:lnTo>
                    <a:pt x="243840" y="241300"/>
                  </a:lnTo>
                  <a:lnTo>
                    <a:pt x="251460" y="223520"/>
                  </a:lnTo>
                  <a:lnTo>
                    <a:pt x="257810" y="207010"/>
                  </a:lnTo>
                  <a:lnTo>
                    <a:pt x="266700" y="194310"/>
                  </a:lnTo>
                  <a:lnTo>
                    <a:pt x="274320" y="185420"/>
                  </a:lnTo>
                  <a:lnTo>
                    <a:pt x="300990" y="158750"/>
                  </a:lnTo>
                  <a:lnTo>
                    <a:pt x="307340" y="157480"/>
                  </a:lnTo>
                  <a:lnTo>
                    <a:pt x="313690" y="157480"/>
                  </a:lnTo>
                  <a:lnTo>
                    <a:pt x="321310" y="158750"/>
                  </a:lnTo>
                  <a:lnTo>
                    <a:pt x="327660" y="163830"/>
                  </a:lnTo>
                  <a:lnTo>
                    <a:pt x="334010" y="171450"/>
                  </a:lnTo>
                  <a:lnTo>
                    <a:pt x="339090" y="180340"/>
                  </a:lnTo>
                  <a:lnTo>
                    <a:pt x="345440" y="195580"/>
                  </a:lnTo>
                  <a:lnTo>
                    <a:pt x="351790" y="213360"/>
                  </a:lnTo>
                  <a:lnTo>
                    <a:pt x="359410" y="233680"/>
                  </a:lnTo>
                  <a:lnTo>
                    <a:pt x="368300" y="252730"/>
                  </a:lnTo>
                  <a:lnTo>
                    <a:pt x="379730" y="267970"/>
                  </a:lnTo>
                  <a:lnTo>
                    <a:pt x="389890" y="283210"/>
                  </a:lnTo>
                  <a:lnTo>
                    <a:pt x="398780" y="294640"/>
                  </a:lnTo>
                  <a:lnTo>
                    <a:pt x="406400" y="303530"/>
                  </a:lnTo>
                  <a:lnTo>
                    <a:pt x="412750" y="311150"/>
                  </a:lnTo>
                  <a:lnTo>
                    <a:pt x="427990" y="323850"/>
                  </a:lnTo>
                  <a:lnTo>
                    <a:pt x="435610" y="328930"/>
                  </a:lnTo>
                  <a:lnTo>
                    <a:pt x="450850" y="334010"/>
                  </a:lnTo>
                  <a:lnTo>
                    <a:pt x="469900" y="336550"/>
                  </a:lnTo>
                  <a:lnTo>
                    <a:pt x="480060" y="337820"/>
                  </a:lnTo>
                  <a:lnTo>
                    <a:pt x="501650" y="339090"/>
                  </a:lnTo>
                  <a:lnTo>
                    <a:pt x="520700" y="339090"/>
                  </a:lnTo>
                  <a:lnTo>
                    <a:pt x="528320" y="336550"/>
                  </a:lnTo>
                  <a:lnTo>
                    <a:pt x="534670" y="331470"/>
                  </a:lnTo>
                  <a:lnTo>
                    <a:pt x="541020" y="325120"/>
                  </a:lnTo>
                  <a:lnTo>
                    <a:pt x="546100" y="318770"/>
                  </a:lnTo>
                  <a:lnTo>
                    <a:pt x="551180" y="311150"/>
                  </a:lnTo>
                  <a:lnTo>
                    <a:pt x="556260" y="303530"/>
                  </a:lnTo>
                  <a:lnTo>
                    <a:pt x="560070" y="297180"/>
                  </a:lnTo>
                  <a:lnTo>
                    <a:pt x="568960" y="285750"/>
                  </a:lnTo>
                  <a:lnTo>
                    <a:pt x="571500" y="276860"/>
                  </a:lnTo>
                  <a:lnTo>
                    <a:pt x="574040" y="265430"/>
                  </a:lnTo>
                  <a:lnTo>
                    <a:pt x="575310" y="251460"/>
                  </a:lnTo>
                  <a:lnTo>
                    <a:pt x="575310" y="241300"/>
                  </a:lnTo>
                  <a:lnTo>
                    <a:pt x="572770" y="232410"/>
                  </a:lnTo>
                  <a:lnTo>
                    <a:pt x="570230" y="226060"/>
                  </a:lnTo>
                  <a:lnTo>
                    <a:pt x="566420" y="219710"/>
                  </a:lnTo>
                  <a:lnTo>
                    <a:pt x="553720" y="209550"/>
                  </a:lnTo>
                  <a:lnTo>
                    <a:pt x="547370" y="209550"/>
                  </a:lnTo>
                  <a:lnTo>
                    <a:pt x="542290" y="210820"/>
                  </a:lnTo>
                  <a:lnTo>
                    <a:pt x="537210" y="215900"/>
                  </a:lnTo>
                  <a:lnTo>
                    <a:pt x="533400" y="223520"/>
                  </a:lnTo>
                  <a:lnTo>
                    <a:pt x="530860" y="232410"/>
                  </a:lnTo>
                  <a:lnTo>
                    <a:pt x="529590" y="242570"/>
                  </a:lnTo>
                  <a:lnTo>
                    <a:pt x="529590" y="251460"/>
                  </a:lnTo>
                  <a:lnTo>
                    <a:pt x="528320" y="261620"/>
                  </a:lnTo>
                  <a:lnTo>
                    <a:pt x="528320" y="270510"/>
                  </a:lnTo>
                  <a:lnTo>
                    <a:pt x="529590" y="281940"/>
                  </a:lnTo>
                  <a:lnTo>
                    <a:pt x="530860" y="295910"/>
                  </a:lnTo>
                  <a:lnTo>
                    <a:pt x="534670" y="309880"/>
                  </a:lnTo>
                  <a:lnTo>
                    <a:pt x="538480" y="323850"/>
                  </a:lnTo>
                  <a:lnTo>
                    <a:pt x="544830" y="337820"/>
                  </a:lnTo>
                  <a:lnTo>
                    <a:pt x="577850" y="3898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7823200" y="5320030"/>
              <a:ext cx="7621" cy="26671"/>
            </a:xfrm>
            <a:custGeom>
              <a:avLst/>
              <a:gdLst/>
              <a:ahLst/>
              <a:cxnLst/>
              <a:rect l="0" t="0" r="0" b="0"/>
              <a:pathLst>
                <a:path w="7621" h="26671">
                  <a:moveTo>
                    <a:pt x="7620" y="0"/>
                  </a:moveTo>
                  <a:lnTo>
                    <a:pt x="7620" y="5080"/>
                  </a:lnTo>
                  <a:lnTo>
                    <a:pt x="0" y="266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7823200" y="4927600"/>
            <a:ext cx="2273301" cy="537211"/>
            <a:chOff x="7823200" y="4927600"/>
            <a:chExt cx="2273301" cy="537211"/>
          </a:xfrm>
        </p:grpSpPr>
        <p:sp>
          <p:nvSpPr>
            <p:cNvPr id="203" name="Freeform 202"/>
            <p:cNvSpPr/>
            <p:nvPr/>
          </p:nvSpPr>
          <p:spPr>
            <a:xfrm>
              <a:off x="7848600" y="4941570"/>
              <a:ext cx="176531" cy="405131"/>
            </a:xfrm>
            <a:custGeom>
              <a:avLst/>
              <a:gdLst/>
              <a:ahLst/>
              <a:cxnLst/>
              <a:rect l="0" t="0" r="0" b="0"/>
              <a:pathLst>
                <a:path w="176531" h="405131">
                  <a:moveTo>
                    <a:pt x="165100" y="125730"/>
                  </a:moveTo>
                  <a:lnTo>
                    <a:pt x="171450" y="105410"/>
                  </a:lnTo>
                  <a:lnTo>
                    <a:pt x="173990" y="95250"/>
                  </a:lnTo>
                  <a:lnTo>
                    <a:pt x="175260" y="83820"/>
                  </a:lnTo>
                  <a:lnTo>
                    <a:pt x="176530" y="72390"/>
                  </a:lnTo>
                  <a:lnTo>
                    <a:pt x="173990" y="63500"/>
                  </a:lnTo>
                  <a:lnTo>
                    <a:pt x="168910" y="55880"/>
                  </a:lnTo>
                  <a:lnTo>
                    <a:pt x="163830" y="49530"/>
                  </a:lnTo>
                  <a:lnTo>
                    <a:pt x="153670" y="39370"/>
                  </a:lnTo>
                  <a:lnTo>
                    <a:pt x="143510" y="27940"/>
                  </a:lnTo>
                  <a:lnTo>
                    <a:pt x="129540" y="13970"/>
                  </a:lnTo>
                  <a:lnTo>
                    <a:pt x="119380" y="8890"/>
                  </a:lnTo>
                  <a:lnTo>
                    <a:pt x="109220" y="5080"/>
                  </a:lnTo>
                  <a:lnTo>
                    <a:pt x="97790" y="2540"/>
                  </a:lnTo>
                  <a:lnTo>
                    <a:pt x="86360" y="1270"/>
                  </a:lnTo>
                  <a:lnTo>
                    <a:pt x="74930" y="1270"/>
                  </a:lnTo>
                  <a:lnTo>
                    <a:pt x="62230" y="0"/>
                  </a:lnTo>
                  <a:lnTo>
                    <a:pt x="52070" y="2540"/>
                  </a:lnTo>
                  <a:lnTo>
                    <a:pt x="41910" y="6350"/>
                  </a:lnTo>
                  <a:lnTo>
                    <a:pt x="31750" y="12700"/>
                  </a:lnTo>
                  <a:lnTo>
                    <a:pt x="24130" y="19050"/>
                  </a:lnTo>
                  <a:lnTo>
                    <a:pt x="17780" y="26670"/>
                  </a:lnTo>
                  <a:lnTo>
                    <a:pt x="11430" y="34290"/>
                  </a:lnTo>
                  <a:lnTo>
                    <a:pt x="7620" y="44450"/>
                  </a:lnTo>
                  <a:lnTo>
                    <a:pt x="5080" y="57150"/>
                  </a:lnTo>
                  <a:lnTo>
                    <a:pt x="3810" y="72390"/>
                  </a:lnTo>
                  <a:lnTo>
                    <a:pt x="2540" y="83820"/>
                  </a:lnTo>
                  <a:lnTo>
                    <a:pt x="1270" y="95250"/>
                  </a:lnTo>
                  <a:lnTo>
                    <a:pt x="1270" y="105410"/>
                  </a:lnTo>
                  <a:lnTo>
                    <a:pt x="0" y="128270"/>
                  </a:lnTo>
                  <a:lnTo>
                    <a:pt x="0" y="139700"/>
                  </a:lnTo>
                  <a:lnTo>
                    <a:pt x="1270" y="157480"/>
                  </a:lnTo>
                  <a:lnTo>
                    <a:pt x="3810" y="179070"/>
                  </a:lnTo>
                  <a:lnTo>
                    <a:pt x="6350" y="204470"/>
                  </a:lnTo>
                  <a:lnTo>
                    <a:pt x="8890" y="223520"/>
                  </a:lnTo>
                  <a:lnTo>
                    <a:pt x="10160" y="238760"/>
                  </a:lnTo>
                  <a:lnTo>
                    <a:pt x="11430" y="251460"/>
                  </a:lnTo>
                  <a:lnTo>
                    <a:pt x="11430" y="299720"/>
                  </a:lnTo>
                  <a:lnTo>
                    <a:pt x="12700" y="4051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7823200" y="5118100"/>
              <a:ext cx="351791" cy="214631"/>
            </a:xfrm>
            <a:custGeom>
              <a:avLst/>
              <a:gdLst/>
              <a:ahLst/>
              <a:cxnLst/>
              <a:rect l="0" t="0" r="0" b="0"/>
              <a:pathLst>
                <a:path w="351791" h="214631">
                  <a:moveTo>
                    <a:pt x="0" y="38100"/>
                  </a:moveTo>
                  <a:lnTo>
                    <a:pt x="6350" y="31750"/>
                  </a:lnTo>
                  <a:lnTo>
                    <a:pt x="13970" y="30480"/>
                  </a:lnTo>
                  <a:lnTo>
                    <a:pt x="25400" y="31750"/>
                  </a:lnTo>
                  <a:lnTo>
                    <a:pt x="38100" y="34290"/>
                  </a:lnTo>
                  <a:lnTo>
                    <a:pt x="49530" y="36830"/>
                  </a:lnTo>
                  <a:lnTo>
                    <a:pt x="59690" y="39370"/>
                  </a:lnTo>
                  <a:lnTo>
                    <a:pt x="80010" y="46990"/>
                  </a:lnTo>
                  <a:lnTo>
                    <a:pt x="102870" y="55880"/>
                  </a:lnTo>
                  <a:lnTo>
                    <a:pt x="114300" y="60960"/>
                  </a:lnTo>
                  <a:lnTo>
                    <a:pt x="124460" y="67310"/>
                  </a:lnTo>
                  <a:lnTo>
                    <a:pt x="133350" y="74930"/>
                  </a:lnTo>
                  <a:lnTo>
                    <a:pt x="142240" y="81280"/>
                  </a:lnTo>
                  <a:lnTo>
                    <a:pt x="151130" y="86360"/>
                  </a:lnTo>
                  <a:lnTo>
                    <a:pt x="160020" y="91440"/>
                  </a:lnTo>
                  <a:lnTo>
                    <a:pt x="172720" y="96520"/>
                  </a:lnTo>
                  <a:lnTo>
                    <a:pt x="189230" y="100330"/>
                  </a:lnTo>
                  <a:lnTo>
                    <a:pt x="205740" y="105410"/>
                  </a:lnTo>
                  <a:lnTo>
                    <a:pt x="222250" y="107950"/>
                  </a:lnTo>
                  <a:lnTo>
                    <a:pt x="237490" y="110490"/>
                  </a:lnTo>
                  <a:lnTo>
                    <a:pt x="251460" y="111760"/>
                  </a:lnTo>
                  <a:lnTo>
                    <a:pt x="262890" y="110490"/>
                  </a:lnTo>
                  <a:lnTo>
                    <a:pt x="274320" y="109220"/>
                  </a:lnTo>
                  <a:lnTo>
                    <a:pt x="284480" y="106680"/>
                  </a:lnTo>
                  <a:lnTo>
                    <a:pt x="290830" y="101600"/>
                  </a:lnTo>
                  <a:lnTo>
                    <a:pt x="295910" y="96520"/>
                  </a:lnTo>
                  <a:lnTo>
                    <a:pt x="298450" y="90170"/>
                  </a:lnTo>
                  <a:lnTo>
                    <a:pt x="298450" y="82550"/>
                  </a:lnTo>
                  <a:lnTo>
                    <a:pt x="294640" y="74930"/>
                  </a:lnTo>
                  <a:lnTo>
                    <a:pt x="289560" y="67310"/>
                  </a:lnTo>
                  <a:lnTo>
                    <a:pt x="283210" y="59690"/>
                  </a:lnTo>
                  <a:lnTo>
                    <a:pt x="276860" y="54610"/>
                  </a:lnTo>
                  <a:lnTo>
                    <a:pt x="269240" y="48260"/>
                  </a:lnTo>
                  <a:lnTo>
                    <a:pt x="262890" y="45720"/>
                  </a:lnTo>
                  <a:lnTo>
                    <a:pt x="251460" y="40640"/>
                  </a:lnTo>
                  <a:lnTo>
                    <a:pt x="243840" y="40640"/>
                  </a:lnTo>
                  <a:lnTo>
                    <a:pt x="234950" y="39370"/>
                  </a:lnTo>
                  <a:lnTo>
                    <a:pt x="223520" y="39370"/>
                  </a:lnTo>
                  <a:lnTo>
                    <a:pt x="215900" y="41910"/>
                  </a:lnTo>
                  <a:lnTo>
                    <a:pt x="208280" y="45720"/>
                  </a:lnTo>
                  <a:lnTo>
                    <a:pt x="203200" y="52070"/>
                  </a:lnTo>
                  <a:lnTo>
                    <a:pt x="198120" y="59690"/>
                  </a:lnTo>
                  <a:lnTo>
                    <a:pt x="195580" y="69850"/>
                  </a:lnTo>
                  <a:lnTo>
                    <a:pt x="194310" y="80010"/>
                  </a:lnTo>
                  <a:lnTo>
                    <a:pt x="194310" y="92710"/>
                  </a:lnTo>
                  <a:lnTo>
                    <a:pt x="195580" y="106680"/>
                  </a:lnTo>
                  <a:lnTo>
                    <a:pt x="198120" y="121920"/>
                  </a:lnTo>
                  <a:lnTo>
                    <a:pt x="203200" y="133350"/>
                  </a:lnTo>
                  <a:lnTo>
                    <a:pt x="208280" y="142240"/>
                  </a:lnTo>
                  <a:lnTo>
                    <a:pt x="214630" y="149860"/>
                  </a:lnTo>
                  <a:lnTo>
                    <a:pt x="220980" y="157480"/>
                  </a:lnTo>
                  <a:lnTo>
                    <a:pt x="226060" y="166370"/>
                  </a:lnTo>
                  <a:lnTo>
                    <a:pt x="231140" y="173990"/>
                  </a:lnTo>
                  <a:lnTo>
                    <a:pt x="237490" y="181610"/>
                  </a:lnTo>
                  <a:lnTo>
                    <a:pt x="243840" y="186690"/>
                  </a:lnTo>
                  <a:lnTo>
                    <a:pt x="251460" y="191770"/>
                  </a:lnTo>
                  <a:lnTo>
                    <a:pt x="259080" y="196850"/>
                  </a:lnTo>
                  <a:lnTo>
                    <a:pt x="267970" y="201930"/>
                  </a:lnTo>
                  <a:lnTo>
                    <a:pt x="275590" y="207010"/>
                  </a:lnTo>
                  <a:lnTo>
                    <a:pt x="283210" y="209550"/>
                  </a:lnTo>
                  <a:lnTo>
                    <a:pt x="288290" y="212090"/>
                  </a:lnTo>
                  <a:lnTo>
                    <a:pt x="294640" y="213360"/>
                  </a:lnTo>
                  <a:lnTo>
                    <a:pt x="302260" y="214630"/>
                  </a:lnTo>
                  <a:lnTo>
                    <a:pt x="311150" y="214630"/>
                  </a:lnTo>
                  <a:lnTo>
                    <a:pt x="321310" y="214630"/>
                  </a:lnTo>
                  <a:lnTo>
                    <a:pt x="330200" y="210820"/>
                  </a:lnTo>
                  <a:lnTo>
                    <a:pt x="337820" y="204470"/>
                  </a:lnTo>
                  <a:lnTo>
                    <a:pt x="342900" y="195580"/>
                  </a:lnTo>
                  <a:lnTo>
                    <a:pt x="347980" y="187960"/>
                  </a:lnTo>
                  <a:lnTo>
                    <a:pt x="350520" y="181610"/>
                  </a:lnTo>
                  <a:lnTo>
                    <a:pt x="351790" y="176530"/>
                  </a:lnTo>
                  <a:lnTo>
                    <a:pt x="351790" y="165100"/>
                  </a:lnTo>
                  <a:lnTo>
                    <a:pt x="350520" y="151130"/>
                  </a:lnTo>
                  <a:lnTo>
                    <a:pt x="347980" y="134620"/>
                  </a:lnTo>
                  <a:lnTo>
                    <a:pt x="344170" y="121920"/>
                  </a:lnTo>
                  <a:lnTo>
                    <a:pt x="341630" y="113030"/>
                  </a:lnTo>
                  <a:lnTo>
                    <a:pt x="332740" y="93980"/>
                  </a:lnTo>
                  <a:lnTo>
                    <a:pt x="307340" y="43180"/>
                  </a:lnTo>
                  <a:lnTo>
                    <a:pt x="2921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8229600" y="5168900"/>
              <a:ext cx="127001" cy="138431"/>
            </a:xfrm>
            <a:custGeom>
              <a:avLst/>
              <a:gdLst/>
              <a:ahLst/>
              <a:cxnLst/>
              <a:rect l="0" t="0" r="0" b="0"/>
              <a:pathLst>
                <a:path w="127001" h="138431">
                  <a:moveTo>
                    <a:pt x="0" y="114300"/>
                  </a:moveTo>
                  <a:lnTo>
                    <a:pt x="6350" y="120650"/>
                  </a:lnTo>
                  <a:lnTo>
                    <a:pt x="10160" y="125730"/>
                  </a:lnTo>
                  <a:lnTo>
                    <a:pt x="13970" y="132080"/>
                  </a:lnTo>
                  <a:lnTo>
                    <a:pt x="17780" y="138430"/>
                  </a:lnTo>
                  <a:lnTo>
                    <a:pt x="21590" y="138430"/>
                  </a:lnTo>
                  <a:lnTo>
                    <a:pt x="25400" y="134620"/>
                  </a:lnTo>
                  <a:lnTo>
                    <a:pt x="30480" y="128270"/>
                  </a:lnTo>
                  <a:lnTo>
                    <a:pt x="34290" y="109220"/>
                  </a:lnTo>
                  <a:lnTo>
                    <a:pt x="38100" y="82550"/>
                  </a:lnTo>
                  <a:lnTo>
                    <a:pt x="41910" y="50800"/>
                  </a:lnTo>
                  <a:lnTo>
                    <a:pt x="48260" y="29210"/>
                  </a:lnTo>
                  <a:lnTo>
                    <a:pt x="54610" y="15240"/>
                  </a:lnTo>
                  <a:lnTo>
                    <a:pt x="62230" y="6350"/>
                  </a:lnTo>
                  <a:lnTo>
                    <a:pt x="72390" y="1270"/>
                  </a:lnTo>
                  <a:lnTo>
                    <a:pt x="85090" y="0"/>
                  </a:lnTo>
                  <a:lnTo>
                    <a:pt x="1270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8420100" y="5156200"/>
              <a:ext cx="279401" cy="177801"/>
            </a:xfrm>
            <a:custGeom>
              <a:avLst/>
              <a:gdLst/>
              <a:ahLst/>
              <a:cxnLst/>
              <a:rect l="0" t="0" r="0" b="0"/>
              <a:pathLst>
                <a:path w="279401" h="177801">
                  <a:moveTo>
                    <a:pt x="0" y="0"/>
                  </a:moveTo>
                  <a:lnTo>
                    <a:pt x="0" y="66040"/>
                  </a:lnTo>
                  <a:lnTo>
                    <a:pt x="1270" y="85090"/>
                  </a:lnTo>
                  <a:lnTo>
                    <a:pt x="3810" y="105410"/>
                  </a:lnTo>
                  <a:lnTo>
                    <a:pt x="6350" y="124460"/>
                  </a:lnTo>
                  <a:lnTo>
                    <a:pt x="8890" y="140970"/>
                  </a:lnTo>
                  <a:lnTo>
                    <a:pt x="10160" y="154940"/>
                  </a:lnTo>
                  <a:lnTo>
                    <a:pt x="11430" y="166370"/>
                  </a:lnTo>
                  <a:lnTo>
                    <a:pt x="11430" y="170180"/>
                  </a:lnTo>
                  <a:lnTo>
                    <a:pt x="11430" y="168910"/>
                  </a:lnTo>
                  <a:lnTo>
                    <a:pt x="12700" y="163830"/>
                  </a:lnTo>
                  <a:lnTo>
                    <a:pt x="12700" y="96520"/>
                  </a:lnTo>
                  <a:lnTo>
                    <a:pt x="12700" y="85090"/>
                  </a:lnTo>
                  <a:lnTo>
                    <a:pt x="15240" y="72390"/>
                  </a:lnTo>
                  <a:lnTo>
                    <a:pt x="20320" y="58420"/>
                  </a:lnTo>
                  <a:lnTo>
                    <a:pt x="26670" y="43180"/>
                  </a:lnTo>
                  <a:lnTo>
                    <a:pt x="31750" y="31750"/>
                  </a:lnTo>
                  <a:lnTo>
                    <a:pt x="36830" y="22860"/>
                  </a:lnTo>
                  <a:lnTo>
                    <a:pt x="41910" y="15240"/>
                  </a:lnTo>
                  <a:lnTo>
                    <a:pt x="46990" y="10160"/>
                  </a:lnTo>
                  <a:lnTo>
                    <a:pt x="54610" y="6350"/>
                  </a:lnTo>
                  <a:lnTo>
                    <a:pt x="60960" y="3810"/>
                  </a:lnTo>
                  <a:lnTo>
                    <a:pt x="68580" y="6350"/>
                  </a:lnTo>
                  <a:lnTo>
                    <a:pt x="77470" y="8890"/>
                  </a:lnTo>
                  <a:lnTo>
                    <a:pt x="85090" y="15240"/>
                  </a:lnTo>
                  <a:lnTo>
                    <a:pt x="92710" y="21590"/>
                  </a:lnTo>
                  <a:lnTo>
                    <a:pt x="97790" y="27940"/>
                  </a:lnTo>
                  <a:lnTo>
                    <a:pt x="104140" y="35560"/>
                  </a:lnTo>
                  <a:lnTo>
                    <a:pt x="106680" y="41910"/>
                  </a:lnTo>
                  <a:lnTo>
                    <a:pt x="109220" y="48260"/>
                  </a:lnTo>
                  <a:lnTo>
                    <a:pt x="110490" y="53340"/>
                  </a:lnTo>
                  <a:lnTo>
                    <a:pt x="111760" y="60960"/>
                  </a:lnTo>
                  <a:lnTo>
                    <a:pt x="113030" y="69850"/>
                  </a:lnTo>
                  <a:lnTo>
                    <a:pt x="113030" y="80010"/>
                  </a:lnTo>
                  <a:lnTo>
                    <a:pt x="115570" y="90170"/>
                  </a:lnTo>
                  <a:lnTo>
                    <a:pt x="118110" y="100330"/>
                  </a:lnTo>
                  <a:lnTo>
                    <a:pt x="120650" y="109220"/>
                  </a:lnTo>
                  <a:lnTo>
                    <a:pt x="124460" y="109220"/>
                  </a:lnTo>
                  <a:lnTo>
                    <a:pt x="128270" y="104140"/>
                  </a:lnTo>
                  <a:lnTo>
                    <a:pt x="132080" y="95250"/>
                  </a:lnTo>
                  <a:lnTo>
                    <a:pt x="135890" y="87630"/>
                  </a:lnTo>
                  <a:lnTo>
                    <a:pt x="139700" y="80010"/>
                  </a:lnTo>
                  <a:lnTo>
                    <a:pt x="143510" y="74930"/>
                  </a:lnTo>
                  <a:lnTo>
                    <a:pt x="163830" y="46990"/>
                  </a:lnTo>
                  <a:lnTo>
                    <a:pt x="172720" y="36830"/>
                  </a:lnTo>
                  <a:lnTo>
                    <a:pt x="182880" y="27940"/>
                  </a:lnTo>
                  <a:lnTo>
                    <a:pt x="194310" y="17780"/>
                  </a:lnTo>
                  <a:lnTo>
                    <a:pt x="201930" y="13970"/>
                  </a:lnTo>
                  <a:lnTo>
                    <a:pt x="209550" y="11430"/>
                  </a:lnTo>
                  <a:lnTo>
                    <a:pt x="215900" y="12700"/>
                  </a:lnTo>
                  <a:lnTo>
                    <a:pt x="223520" y="15240"/>
                  </a:lnTo>
                  <a:lnTo>
                    <a:pt x="231140" y="20320"/>
                  </a:lnTo>
                  <a:lnTo>
                    <a:pt x="238760" y="25400"/>
                  </a:lnTo>
                  <a:lnTo>
                    <a:pt x="245110" y="33020"/>
                  </a:lnTo>
                  <a:lnTo>
                    <a:pt x="250190" y="40640"/>
                  </a:lnTo>
                  <a:lnTo>
                    <a:pt x="256540" y="48260"/>
                  </a:lnTo>
                  <a:lnTo>
                    <a:pt x="261620" y="62230"/>
                  </a:lnTo>
                  <a:lnTo>
                    <a:pt x="265430" y="78740"/>
                  </a:lnTo>
                  <a:lnTo>
                    <a:pt x="270510" y="99060"/>
                  </a:lnTo>
                  <a:lnTo>
                    <a:pt x="273050" y="116840"/>
                  </a:lnTo>
                  <a:lnTo>
                    <a:pt x="275590" y="133350"/>
                  </a:lnTo>
                  <a:lnTo>
                    <a:pt x="279400" y="177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8942070" y="5130800"/>
              <a:ext cx="125731" cy="156211"/>
            </a:xfrm>
            <a:custGeom>
              <a:avLst/>
              <a:gdLst/>
              <a:ahLst/>
              <a:cxnLst/>
              <a:rect l="0" t="0" r="0" b="0"/>
              <a:pathLst>
                <a:path w="125731" h="156211">
                  <a:moveTo>
                    <a:pt x="125730" y="76200"/>
                  </a:moveTo>
                  <a:lnTo>
                    <a:pt x="105410" y="76200"/>
                  </a:lnTo>
                  <a:lnTo>
                    <a:pt x="95250" y="77470"/>
                  </a:lnTo>
                  <a:lnTo>
                    <a:pt x="83820" y="80010"/>
                  </a:lnTo>
                  <a:lnTo>
                    <a:pt x="72390" y="82550"/>
                  </a:lnTo>
                  <a:lnTo>
                    <a:pt x="62230" y="85090"/>
                  </a:lnTo>
                  <a:lnTo>
                    <a:pt x="52070" y="86360"/>
                  </a:lnTo>
                  <a:lnTo>
                    <a:pt x="43180" y="87630"/>
                  </a:lnTo>
                  <a:lnTo>
                    <a:pt x="34290" y="88900"/>
                  </a:lnTo>
                  <a:lnTo>
                    <a:pt x="25400" y="91440"/>
                  </a:lnTo>
                  <a:lnTo>
                    <a:pt x="16510" y="95250"/>
                  </a:lnTo>
                  <a:lnTo>
                    <a:pt x="10160" y="100330"/>
                  </a:lnTo>
                  <a:lnTo>
                    <a:pt x="6350" y="106680"/>
                  </a:lnTo>
                  <a:lnTo>
                    <a:pt x="3810" y="113030"/>
                  </a:lnTo>
                  <a:lnTo>
                    <a:pt x="2540" y="120650"/>
                  </a:lnTo>
                  <a:lnTo>
                    <a:pt x="1270" y="128270"/>
                  </a:lnTo>
                  <a:lnTo>
                    <a:pt x="0" y="135890"/>
                  </a:lnTo>
                  <a:lnTo>
                    <a:pt x="3810" y="143510"/>
                  </a:lnTo>
                  <a:lnTo>
                    <a:pt x="10160" y="148590"/>
                  </a:lnTo>
                  <a:lnTo>
                    <a:pt x="19050" y="154940"/>
                  </a:lnTo>
                  <a:lnTo>
                    <a:pt x="27940" y="156210"/>
                  </a:lnTo>
                  <a:lnTo>
                    <a:pt x="36830" y="156210"/>
                  </a:lnTo>
                  <a:lnTo>
                    <a:pt x="45720" y="154940"/>
                  </a:lnTo>
                  <a:lnTo>
                    <a:pt x="52070" y="151130"/>
                  </a:lnTo>
                  <a:lnTo>
                    <a:pt x="58420" y="146050"/>
                  </a:lnTo>
                  <a:lnTo>
                    <a:pt x="63500" y="139700"/>
                  </a:lnTo>
                  <a:lnTo>
                    <a:pt x="67310" y="130810"/>
                  </a:lnTo>
                  <a:lnTo>
                    <a:pt x="69850" y="121920"/>
                  </a:lnTo>
                  <a:lnTo>
                    <a:pt x="71120" y="110490"/>
                  </a:lnTo>
                  <a:lnTo>
                    <a:pt x="71120" y="101600"/>
                  </a:lnTo>
                  <a:lnTo>
                    <a:pt x="69850" y="95250"/>
                  </a:lnTo>
                  <a:lnTo>
                    <a:pt x="67310" y="88900"/>
                  </a:lnTo>
                  <a:lnTo>
                    <a:pt x="64770" y="78740"/>
                  </a:lnTo>
                  <a:lnTo>
                    <a:pt x="57150" y="53340"/>
                  </a:lnTo>
                  <a:lnTo>
                    <a:pt x="53340" y="41910"/>
                  </a:lnTo>
                  <a:lnTo>
                    <a:pt x="49530" y="34290"/>
                  </a:lnTo>
                  <a:lnTo>
                    <a:pt x="44450" y="26670"/>
                  </a:lnTo>
                  <a:lnTo>
                    <a:pt x="39370" y="20320"/>
                  </a:lnTo>
                  <a:lnTo>
                    <a:pt x="33020" y="15240"/>
                  </a:lnTo>
                  <a:lnTo>
                    <a:pt x="1143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9169400" y="4927600"/>
              <a:ext cx="127001" cy="355601"/>
            </a:xfrm>
            <a:custGeom>
              <a:avLst/>
              <a:gdLst/>
              <a:ahLst/>
              <a:cxnLst/>
              <a:rect l="0" t="0" r="0" b="0"/>
              <a:pathLst>
                <a:path w="127001" h="355601">
                  <a:moveTo>
                    <a:pt x="127000" y="63500"/>
                  </a:moveTo>
                  <a:lnTo>
                    <a:pt x="120650" y="49530"/>
                  </a:lnTo>
                  <a:lnTo>
                    <a:pt x="116840" y="41910"/>
                  </a:lnTo>
                  <a:lnTo>
                    <a:pt x="113030" y="31750"/>
                  </a:lnTo>
                  <a:lnTo>
                    <a:pt x="109220" y="21590"/>
                  </a:lnTo>
                  <a:lnTo>
                    <a:pt x="104140" y="13970"/>
                  </a:lnTo>
                  <a:lnTo>
                    <a:pt x="97790" y="8890"/>
                  </a:lnTo>
                  <a:lnTo>
                    <a:pt x="90170" y="6350"/>
                  </a:lnTo>
                  <a:lnTo>
                    <a:pt x="82550" y="3810"/>
                  </a:lnTo>
                  <a:lnTo>
                    <a:pt x="74930" y="2540"/>
                  </a:lnTo>
                  <a:lnTo>
                    <a:pt x="67310" y="1270"/>
                  </a:lnTo>
                  <a:lnTo>
                    <a:pt x="58420" y="1270"/>
                  </a:lnTo>
                  <a:lnTo>
                    <a:pt x="50800" y="1270"/>
                  </a:lnTo>
                  <a:lnTo>
                    <a:pt x="41910" y="0"/>
                  </a:lnTo>
                  <a:lnTo>
                    <a:pt x="35560" y="3810"/>
                  </a:lnTo>
                  <a:lnTo>
                    <a:pt x="29210" y="7620"/>
                  </a:lnTo>
                  <a:lnTo>
                    <a:pt x="24130" y="13970"/>
                  </a:lnTo>
                  <a:lnTo>
                    <a:pt x="20320" y="21590"/>
                  </a:lnTo>
                  <a:lnTo>
                    <a:pt x="17780" y="31750"/>
                  </a:lnTo>
                  <a:lnTo>
                    <a:pt x="16510" y="41910"/>
                  </a:lnTo>
                  <a:lnTo>
                    <a:pt x="13970" y="50800"/>
                  </a:lnTo>
                  <a:lnTo>
                    <a:pt x="10160" y="57150"/>
                  </a:lnTo>
                  <a:lnTo>
                    <a:pt x="6350" y="63500"/>
                  </a:lnTo>
                  <a:lnTo>
                    <a:pt x="5080" y="72390"/>
                  </a:lnTo>
                  <a:lnTo>
                    <a:pt x="2540" y="82550"/>
                  </a:lnTo>
                  <a:lnTo>
                    <a:pt x="2540" y="92710"/>
                  </a:lnTo>
                  <a:lnTo>
                    <a:pt x="1270" y="102870"/>
                  </a:lnTo>
                  <a:lnTo>
                    <a:pt x="1270" y="111760"/>
                  </a:lnTo>
                  <a:lnTo>
                    <a:pt x="0" y="121920"/>
                  </a:lnTo>
                  <a:lnTo>
                    <a:pt x="0" y="355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9144000" y="5105400"/>
              <a:ext cx="114301" cy="63501"/>
            </a:xfrm>
            <a:custGeom>
              <a:avLst/>
              <a:gdLst/>
              <a:ahLst/>
              <a:cxnLst/>
              <a:rect l="0" t="0" r="0" b="0"/>
              <a:pathLst>
                <a:path w="114301" h="63501">
                  <a:moveTo>
                    <a:pt x="0" y="0"/>
                  </a:moveTo>
                  <a:lnTo>
                    <a:pt x="13970" y="6350"/>
                  </a:lnTo>
                  <a:lnTo>
                    <a:pt x="21590" y="11430"/>
                  </a:lnTo>
                  <a:lnTo>
                    <a:pt x="41910" y="24130"/>
                  </a:lnTo>
                  <a:lnTo>
                    <a:pt x="52070" y="30480"/>
                  </a:lnTo>
                  <a:lnTo>
                    <a:pt x="60960" y="35560"/>
                  </a:lnTo>
                  <a:lnTo>
                    <a:pt x="80010" y="45720"/>
                  </a:lnTo>
                  <a:lnTo>
                    <a:pt x="114300" y="63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9512300" y="4953000"/>
              <a:ext cx="45721" cy="431801"/>
            </a:xfrm>
            <a:custGeom>
              <a:avLst/>
              <a:gdLst/>
              <a:ahLst/>
              <a:cxnLst/>
              <a:rect l="0" t="0" r="0" b="0"/>
              <a:pathLst>
                <a:path w="45721" h="431801">
                  <a:moveTo>
                    <a:pt x="38100" y="0"/>
                  </a:moveTo>
                  <a:lnTo>
                    <a:pt x="38100" y="20320"/>
                  </a:lnTo>
                  <a:lnTo>
                    <a:pt x="39370" y="29210"/>
                  </a:lnTo>
                  <a:lnTo>
                    <a:pt x="41910" y="38100"/>
                  </a:lnTo>
                  <a:lnTo>
                    <a:pt x="44450" y="45720"/>
                  </a:lnTo>
                  <a:lnTo>
                    <a:pt x="45720" y="54610"/>
                  </a:lnTo>
                  <a:lnTo>
                    <a:pt x="44450" y="63500"/>
                  </a:lnTo>
                  <a:lnTo>
                    <a:pt x="41910" y="72390"/>
                  </a:lnTo>
                  <a:lnTo>
                    <a:pt x="40640" y="87630"/>
                  </a:lnTo>
                  <a:lnTo>
                    <a:pt x="39370" y="107950"/>
                  </a:lnTo>
                  <a:lnTo>
                    <a:pt x="39370" y="130810"/>
                  </a:lnTo>
                  <a:lnTo>
                    <a:pt x="38100" y="151130"/>
                  </a:lnTo>
                  <a:lnTo>
                    <a:pt x="34290" y="168910"/>
                  </a:lnTo>
                  <a:lnTo>
                    <a:pt x="31750" y="184150"/>
                  </a:lnTo>
                  <a:lnTo>
                    <a:pt x="29210" y="200660"/>
                  </a:lnTo>
                  <a:lnTo>
                    <a:pt x="27940" y="217170"/>
                  </a:lnTo>
                  <a:lnTo>
                    <a:pt x="26670" y="233680"/>
                  </a:lnTo>
                  <a:lnTo>
                    <a:pt x="24130" y="251460"/>
                  </a:lnTo>
                  <a:lnTo>
                    <a:pt x="19050" y="270510"/>
                  </a:lnTo>
                  <a:lnTo>
                    <a:pt x="12700" y="290830"/>
                  </a:lnTo>
                  <a:lnTo>
                    <a:pt x="8890" y="312420"/>
                  </a:lnTo>
                  <a:lnTo>
                    <a:pt x="5080" y="335280"/>
                  </a:lnTo>
                  <a:lnTo>
                    <a:pt x="0" y="431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9639300" y="5219700"/>
              <a:ext cx="25401" cy="127001"/>
            </a:xfrm>
            <a:custGeom>
              <a:avLst/>
              <a:gdLst/>
              <a:ahLst/>
              <a:cxnLst/>
              <a:rect l="0" t="0" r="0" b="0"/>
              <a:pathLst>
                <a:path w="25401" h="127001">
                  <a:moveTo>
                    <a:pt x="25400" y="0"/>
                  </a:moveTo>
                  <a:lnTo>
                    <a:pt x="19050" y="20320"/>
                  </a:lnTo>
                  <a:lnTo>
                    <a:pt x="15240" y="34290"/>
                  </a:lnTo>
                  <a:lnTo>
                    <a:pt x="11430" y="53340"/>
                  </a:lnTo>
                  <a:lnTo>
                    <a:pt x="0" y="127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9715500" y="515620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0" y="0"/>
                  </a:moveTo>
                  <a:lnTo>
                    <a:pt x="254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9690100" y="5245100"/>
              <a:ext cx="114301" cy="219711"/>
            </a:xfrm>
            <a:custGeom>
              <a:avLst/>
              <a:gdLst/>
              <a:ahLst/>
              <a:cxnLst/>
              <a:rect l="0" t="0" r="0" b="0"/>
              <a:pathLst>
                <a:path w="114301" h="219711">
                  <a:moveTo>
                    <a:pt x="114300" y="0"/>
                  </a:moveTo>
                  <a:lnTo>
                    <a:pt x="93980" y="6350"/>
                  </a:lnTo>
                  <a:lnTo>
                    <a:pt x="85090" y="8890"/>
                  </a:lnTo>
                  <a:lnTo>
                    <a:pt x="76200" y="10160"/>
                  </a:lnTo>
                  <a:lnTo>
                    <a:pt x="68580" y="11430"/>
                  </a:lnTo>
                  <a:lnTo>
                    <a:pt x="59690" y="12700"/>
                  </a:lnTo>
                  <a:lnTo>
                    <a:pt x="50800" y="15240"/>
                  </a:lnTo>
                  <a:lnTo>
                    <a:pt x="41910" y="19050"/>
                  </a:lnTo>
                  <a:lnTo>
                    <a:pt x="35560" y="22860"/>
                  </a:lnTo>
                  <a:lnTo>
                    <a:pt x="29210" y="26670"/>
                  </a:lnTo>
                  <a:lnTo>
                    <a:pt x="24130" y="30480"/>
                  </a:lnTo>
                  <a:lnTo>
                    <a:pt x="22860" y="35560"/>
                  </a:lnTo>
                  <a:lnTo>
                    <a:pt x="25400" y="41910"/>
                  </a:lnTo>
                  <a:lnTo>
                    <a:pt x="29210" y="49530"/>
                  </a:lnTo>
                  <a:lnTo>
                    <a:pt x="36830" y="52070"/>
                  </a:lnTo>
                  <a:lnTo>
                    <a:pt x="45720" y="53340"/>
                  </a:lnTo>
                  <a:lnTo>
                    <a:pt x="55880" y="52070"/>
                  </a:lnTo>
                  <a:lnTo>
                    <a:pt x="64770" y="50800"/>
                  </a:lnTo>
                  <a:lnTo>
                    <a:pt x="74930" y="48260"/>
                  </a:lnTo>
                  <a:lnTo>
                    <a:pt x="83820" y="44450"/>
                  </a:lnTo>
                  <a:lnTo>
                    <a:pt x="91440" y="48260"/>
                  </a:lnTo>
                  <a:lnTo>
                    <a:pt x="97790" y="55880"/>
                  </a:lnTo>
                  <a:lnTo>
                    <a:pt x="102870" y="67310"/>
                  </a:lnTo>
                  <a:lnTo>
                    <a:pt x="105410" y="80010"/>
                  </a:lnTo>
                  <a:lnTo>
                    <a:pt x="105410" y="93980"/>
                  </a:lnTo>
                  <a:lnTo>
                    <a:pt x="104140" y="109220"/>
                  </a:lnTo>
                  <a:lnTo>
                    <a:pt x="100330" y="125730"/>
                  </a:lnTo>
                  <a:lnTo>
                    <a:pt x="95250" y="140970"/>
                  </a:lnTo>
                  <a:lnTo>
                    <a:pt x="88900" y="157480"/>
                  </a:lnTo>
                  <a:lnTo>
                    <a:pt x="83820" y="171450"/>
                  </a:lnTo>
                  <a:lnTo>
                    <a:pt x="77470" y="182880"/>
                  </a:lnTo>
                  <a:lnTo>
                    <a:pt x="73660" y="194310"/>
                  </a:lnTo>
                  <a:lnTo>
                    <a:pt x="67310" y="203200"/>
                  </a:lnTo>
                  <a:lnTo>
                    <a:pt x="59690" y="209550"/>
                  </a:lnTo>
                  <a:lnTo>
                    <a:pt x="53340" y="215900"/>
                  </a:lnTo>
                  <a:lnTo>
                    <a:pt x="45720" y="218440"/>
                  </a:lnTo>
                  <a:lnTo>
                    <a:pt x="36830" y="219710"/>
                  </a:lnTo>
                  <a:lnTo>
                    <a:pt x="29210" y="218440"/>
                  </a:lnTo>
                  <a:lnTo>
                    <a:pt x="21590" y="215900"/>
                  </a:lnTo>
                  <a:lnTo>
                    <a:pt x="16510" y="213360"/>
                  </a:lnTo>
                  <a:lnTo>
                    <a:pt x="0" y="177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9850120" y="5105400"/>
              <a:ext cx="104141" cy="304801"/>
            </a:xfrm>
            <a:custGeom>
              <a:avLst/>
              <a:gdLst/>
              <a:ahLst/>
              <a:cxnLst/>
              <a:rect l="0" t="0" r="0" b="0"/>
              <a:pathLst>
                <a:path w="104141" h="304801">
                  <a:moveTo>
                    <a:pt x="30480" y="0"/>
                  </a:moveTo>
                  <a:lnTo>
                    <a:pt x="30480" y="26670"/>
                  </a:lnTo>
                  <a:lnTo>
                    <a:pt x="29210" y="40640"/>
                  </a:lnTo>
                  <a:lnTo>
                    <a:pt x="26670" y="55880"/>
                  </a:lnTo>
                  <a:lnTo>
                    <a:pt x="24130" y="71120"/>
                  </a:lnTo>
                  <a:lnTo>
                    <a:pt x="16510" y="118110"/>
                  </a:lnTo>
                  <a:lnTo>
                    <a:pt x="12700" y="146050"/>
                  </a:lnTo>
                  <a:lnTo>
                    <a:pt x="8890" y="167640"/>
                  </a:lnTo>
                  <a:lnTo>
                    <a:pt x="5080" y="185420"/>
                  </a:lnTo>
                  <a:lnTo>
                    <a:pt x="0" y="199390"/>
                  </a:lnTo>
                  <a:lnTo>
                    <a:pt x="1270" y="205740"/>
                  </a:lnTo>
                  <a:lnTo>
                    <a:pt x="3810" y="204470"/>
                  </a:lnTo>
                  <a:lnTo>
                    <a:pt x="8890" y="199390"/>
                  </a:lnTo>
                  <a:lnTo>
                    <a:pt x="15240" y="194310"/>
                  </a:lnTo>
                  <a:lnTo>
                    <a:pt x="25400" y="186690"/>
                  </a:lnTo>
                  <a:lnTo>
                    <a:pt x="35560" y="180340"/>
                  </a:lnTo>
                  <a:lnTo>
                    <a:pt x="43180" y="171450"/>
                  </a:lnTo>
                  <a:lnTo>
                    <a:pt x="50800" y="163830"/>
                  </a:lnTo>
                  <a:lnTo>
                    <a:pt x="55880" y="156210"/>
                  </a:lnTo>
                  <a:lnTo>
                    <a:pt x="63500" y="152400"/>
                  </a:lnTo>
                  <a:lnTo>
                    <a:pt x="71120" y="151130"/>
                  </a:lnTo>
                  <a:lnTo>
                    <a:pt x="78740" y="151130"/>
                  </a:lnTo>
                  <a:lnTo>
                    <a:pt x="85090" y="154940"/>
                  </a:lnTo>
                  <a:lnTo>
                    <a:pt x="91440" y="160020"/>
                  </a:lnTo>
                  <a:lnTo>
                    <a:pt x="96520" y="165100"/>
                  </a:lnTo>
                  <a:lnTo>
                    <a:pt x="99060" y="175260"/>
                  </a:lnTo>
                  <a:lnTo>
                    <a:pt x="101600" y="187960"/>
                  </a:lnTo>
                  <a:lnTo>
                    <a:pt x="104140" y="200660"/>
                  </a:lnTo>
                  <a:lnTo>
                    <a:pt x="101600" y="217170"/>
                  </a:lnTo>
                  <a:lnTo>
                    <a:pt x="81280" y="304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9994900" y="5092700"/>
              <a:ext cx="63501" cy="292101"/>
            </a:xfrm>
            <a:custGeom>
              <a:avLst/>
              <a:gdLst/>
              <a:ahLst/>
              <a:cxnLst/>
              <a:rect l="0" t="0" r="0" b="0"/>
              <a:pathLst>
                <a:path w="63501" h="292101">
                  <a:moveTo>
                    <a:pt x="63500" y="0"/>
                  </a:moveTo>
                  <a:lnTo>
                    <a:pt x="63500" y="13970"/>
                  </a:lnTo>
                  <a:lnTo>
                    <a:pt x="62230" y="21590"/>
                  </a:lnTo>
                  <a:lnTo>
                    <a:pt x="59690" y="31750"/>
                  </a:lnTo>
                  <a:lnTo>
                    <a:pt x="57150" y="41910"/>
                  </a:lnTo>
                  <a:lnTo>
                    <a:pt x="53340" y="55880"/>
                  </a:lnTo>
                  <a:lnTo>
                    <a:pt x="45720" y="91440"/>
                  </a:lnTo>
                  <a:lnTo>
                    <a:pt x="43180" y="105410"/>
                  </a:lnTo>
                  <a:lnTo>
                    <a:pt x="41910" y="118110"/>
                  </a:lnTo>
                  <a:lnTo>
                    <a:pt x="40640" y="129540"/>
                  </a:lnTo>
                  <a:lnTo>
                    <a:pt x="36830" y="148590"/>
                  </a:lnTo>
                  <a:lnTo>
                    <a:pt x="31750" y="172720"/>
                  </a:lnTo>
                  <a:lnTo>
                    <a:pt x="0" y="292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9969500" y="5199380"/>
              <a:ext cx="127001" cy="20321"/>
            </a:xfrm>
            <a:custGeom>
              <a:avLst/>
              <a:gdLst/>
              <a:ahLst/>
              <a:cxnLst/>
              <a:rect l="0" t="0" r="0" b="0"/>
              <a:pathLst>
                <a:path w="127001" h="20321">
                  <a:moveTo>
                    <a:pt x="0" y="7620"/>
                  </a:moveTo>
                  <a:lnTo>
                    <a:pt x="20320" y="1270"/>
                  </a:lnTo>
                  <a:lnTo>
                    <a:pt x="31750" y="0"/>
                  </a:lnTo>
                  <a:lnTo>
                    <a:pt x="45720" y="1270"/>
                  </a:lnTo>
                  <a:lnTo>
                    <a:pt x="59690" y="3810"/>
                  </a:lnTo>
                  <a:lnTo>
                    <a:pt x="72390" y="6350"/>
                  </a:lnTo>
                  <a:lnTo>
                    <a:pt x="83820" y="8890"/>
                  </a:lnTo>
                  <a:lnTo>
                    <a:pt x="127000" y="203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139700" y="3314700"/>
            <a:ext cx="431801" cy="342901"/>
            <a:chOff x="139700" y="3314700"/>
            <a:chExt cx="431801" cy="342901"/>
          </a:xfrm>
        </p:grpSpPr>
        <p:sp>
          <p:nvSpPr>
            <p:cNvPr id="218" name="Freeform 217"/>
            <p:cNvSpPr/>
            <p:nvPr/>
          </p:nvSpPr>
          <p:spPr>
            <a:xfrm>
              <a:off x="393700" y="3314700"/>
              <a:ext cx="63501" cy="342901"/>
            </a:xfrm>
            <a:custGeom>
              <a:avLst/>
              <a:gdLst/>
              <a:ahLst/>
              <a:cxnLst/>
              <a:rect l="0" t="0" r="0" b="0"/>
              <a:pathLst>
                <a:path w="63501" h="342901">
                  <a:moveTo>
                    <a:pt x="0" y="0"/>
                  </a:moveTo>
                  <a:lnTo>
                    <a:pt x="0" y="20320"/>
                  </a:lnTo>
                  <a:lnTo>
                    <a:pt x="1270" y="33020"/>
                  </a:lnTo>
                  <a:lnTo>
                    <a:pt x="3810" y="49530"/>
                  </a:lnTo>
                  <a:lnTo>
                    <a:pt x="6350" y="66040"/>
                  </a:lnTo>
                  <a:lnTo>
                    <a:pt x="8890" y="81280"/>
                  </a:lnTo>
                  <a:lnTo>
                    <a:pt x="10160" y="93980"/>
                  </a:lnTo>
                  <a:lnTo>
                    <a:pt x="11430" y="104140"/>
                  </a:lnTo>
                  <a:lnTo>
                    <a:pt x="13970" y="121920"/>
                  </a:lnTo>
                  <a:lnTo>
                    <a:pt x="19050" y="143510"/>
                  </a:lnTo>
                  <a:lnTo>
                    <a:pt x="25400" y="167640"/>
                  </a:lnTo>
                  <a:lnTo>
                    <a:pt x="36830" y="213360"/>
                  </a:lnTo>
                  <a:lnTo>
                    <a:pt x="40640" y="234950"/>
                  </a:lnTo>
                  <a:lnTo>
                    <a:pt x="45720" y="254000"/>
                  </a:lnTo>
                  <a:lnTo>
                    <a:pt x="50800" y="270510"/>
                  </a:lnTo>
                  <a:lnTo>
                    <a:pt x="54610" y="287020"/>
                  </a:lnTo>
                  <a:lnTo>
                    <a:pt x="57150" y="299720"/>
                  </a:lnTo>
                  <a:lnTo>
                    <a:pt x="59690" y="311150"/>
                  </a:lnTo>
                  <a:lnTo>
                    <a:pt x="63500" y="342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279400" y="3403600"/>
              <a:ext cx="292101" cy="203201"/>
            </a:xfrm>
            <a:custGeom>
              <a:avLst/>
              <a:gdLst/>
              <a:ahLst/>
              <a:cxnLst/>
              <a:rect l="0" t="0" r="0" b="0"/>
              <a:pathLst>
                <a:path w="292101" h="203201">
                  <a:moveTo>
                    <a:pt x="292100" y="0"/>
                  </a:moveTo>
                  <a:lnTo>
                    <a:pt x="292100" y="6350"/>
                  </a:lnTo>
                  <a:lnTo>
                    <a:pt x="289560" y="11430"/>
                  </a:lnTo>
                  <a:lnTo>
                    <a:pt x="284480" y="17780"/>
                  </a:lnTo>
                  <a:lnTo>
                    <a:pt x="278130" y="24130"/>
                  </a:lnTo>
                  <a:lnTo>
                    <a:pt x="271780" y="31750"/>
                  </a:lnTo>
                  <a:lnTo>
                    <a:pt x="256540" y="46990"/>
                  </a:lnTo>
                  <a:lnTo>
                    <a:pt x="247650" y="54610"/>
                  </a:lnTo>
                  <a:lnTo>
                    <a:pt x="237490" y="59690"/>
                  </a:lnTo>
                  <a:lnTo>
                    <a:pt x="226060" y="66040"/>
                  </a:lnTo>
                  <a:lnTo>
                    <a:pt x="215900" y="72390"/>
                  </a:lnTo>
                  <a:lnTo>
                    <a:pt x="205740" y="78740"/>
                  </a:lnTo>
                  <a:lnTo>
                    <a:pt x="196850" y="86360"/>
                  </a:lnTo>
                  <a:lnTo>
                    <a:pt x="181610" y="97790"/>
                  </a:lnTo>
                  <a:lnTo>
                    <a:pt x="124460" y="135890"/>
                  </a:lnTo>
                  <a:lnTo>
                    <a:pt x="93980" y="157480"/>
                  </a:lnTo>
                  <a:lnTo>
                    <a:pt x="81280" y="165100"/>
                  </a:lnTo>
                  <a:lnTo>
                    <a:pt x="69850" y="172720"/>
                  </a:lnTo>
                  <a:lnTo>
                    <a:pt x="58420" y="179070"/>
                  </a:lnTo>
                  <a:lnTo>
                    <a:pt x="39370" y="189230"/>
                  </a:lnTo>
                  <a:lnTo>
                    <a:pt x="0" y="203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139700" y="3441700"/>
              <a:ext cx="266701" cy="50801"/>
            </a:xfrm>
            <a:custGeom>
              <a:avLst/>
              <a:gdLst/>
              <a:ahLst/>
              <a:cxnLst/>
              <a:rect l="0" t="0" r="0" b="0"/>
              <a:pathLst>
                <a:path w="266701" h="50801">
                  <a:moveTo>
                    <a:pt x="0" y="0"/>
                  </a:moveTo>
                  <a:lnTo>
                    <a:pt x="40640" y="0"/>
                  </a:lnTo>
                  <a:lnTo>
                    <a:pt x="60960" y="2540"/>
                  </a:lnTo>
                  <a:lnTo>
                    <a:pt x="82550" y="7620"/>
                  </a:lnTo>
                  <a:lnTo>
                    <a:pt x="106680" y="13970"/>
                  </a:lnTo>
                  <a:lnTo>
                    <a:pt x="129540" y="19050"/>
                  </a:lnTo>
                  <a:lnTo>
                    <a:pt x="154940" y="24130"/>
                  </a:lnTo>
                  <a:lnTo>
                    <a:pt x="266700" y="50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8" name="Group 257"/>
          <p:cNvGrpSpPr/>
          <p:nvPr/>
        </p:nvGrpSpPr>
        <p:grpSpPr>
          <a:xfrm>
            <a:off x="495300" y="4889500"/>
            <a:ext cx="8177531" cy="1051561"/>
            <a:chOff x="495300" y="4889500"/>
            <a:chExt cx="8177531" cy="1051561"/>
          </a:xfrm>
        </p:grpSpPr>
        <p:sp>
          <p:nvSpPr>
            <p:cNvPr id="222" name="Freeform 221"/>
            <p:cNvSpPr/>
            <p:nvPr/>
          </p:nvSpPr>
          <p:spPr>
            <a:xfrm>
              <a:off x="736600" y="4991100"/>
              <a:ext cx="38101" cy="304801"/>
            </a:xfrm>
            <a:custGeom>
              <a:avLst/>
              <a:gdLst/>
              <a:ahLst/>
              <a:cxnLst/>
              <a:rect l="0" t="0" r="0" b="0"/>
              <a:pathLst>
                <a:path w="38101" h="304801">
                  <a:moveTo>
                    <a:pt x="0" y="0"/>
                  </a:moveTo>
                  <a:lnTo>
                    <a:pt x="6350" y="13970"/>
                  </a:lnTo>
                  <a:lnTo>
                    <a:pt x="8890" y="22860"/>
                  </a:lnTo>
                  <a:lnTo>
                    <a:pt x="10160" y="35560"/>
                  </a:lnTo>
                  <a:lnTo>
                    <a:pt x="11430" y="48260"/>
                  </a:lnTo>
                  <a:lnTo>
                    <a:pt x="11430" y="62230"/>
                  </a:lnTo>
                  <a:lnTo>
                    <a:pt x="12700" y="88900"/>
                  </a:lnTo>
                  <a:lnTo>
                    <a:pt x="13970" y="107950"/>
                  </a:lnTo>
                  <a:lnTo>
                    <a:pt x="21590" y="181610"/>
                  </a:lnTo>
                  <a:lnTo>
                    <a:pt x="22860" y="199390"/>
                  </a:lnTo>
                  <a:lnTo>
                    <a:pt x="24130" y="213360"/>
                  </a:lnTo>
                  <a:lnTo>
                    <a:pt x="25400" y="228600"/>
                  </a:lnTo>
                  <a:lnTo>
                    <a:pt x="27940" y="243840"/>
                  </a:lnTo>
                  <a:lnTo>
                    <a:pt x="38100" y="304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495300" y="4889500"/>
              <a:ext cx="685801" cy="444501"/>
            </a:xfrm>
            <a:custGeom>
              <a:avLst/>
              <a:gdLst/>
              <a:ahLst/>
              <a:cxnLst/>
              <a:rect l="0" t="0" r="0" b="0"/>
              <a:pathLst>
                <a:path w="685801" h="444501">
                  <a:moveTo>
                    <a:pt x="0" y="0"/>
                  </a:moveTo>
                  <a:lnTo>
                    <a:pt x="19050" y="10160"/>
                  </a:lnTo>
                  <a:lnTo>
                    <a:pt x="29210" y="17780"/>
                  </a:lnTo>
                  <a:lnTo>
                    <a:pt x="35560" y="20320"/>
                  </a:lnTo>
                  <a:lnTo>
                    <a:pt x="55880" y="22860"/>
                  </a:lnTo>
                  <a:lnTo>
                    <a:pt x="74930" y="27940"/>
                  </a:lnTo>
                  <a:lnTo>
                    <a:pt x="83820" y="31750"/>
                  </a:lnTo>
                  <a:lnTo>
                    <a:pt x="119380" y="43180"/>
                  </a:lnTo>
                  <a:lnTo>
                    <a:pt x="143510" y="49530"/>
                  </a:lnTo>
                  <a:lnTo>
                    <a:pt x="167640" y="55880"/>
                  </a:lnTo>
                  <a:lnTo>
                    <a:pt x="191770" y="60960"/>
                  </a:lnTo>
                  <a:lnTo>
                    <a:pt x="217170" y="66040"/>
                  </a:lnTo>
                  <a:lnTo>
                    <a:pt x="237490" y="71120"/>
                  </a:lnTo>
                  <a:lnTo>
                    <a:pt x="255270" y="74930"/>
                  </a:lnTo>
                  <a:lnTo>
                    <a:pt x="271780" y="80010"/>
                  </a:lnTo>
                  <a:lnTo>
                    <a:pt x="285750" y="83820"/>
                  </a:lnTo>
                  <a:lnTo>
                    <a:pt x="298450" y="88900"/>
                  </a:lnTo>
                  <a:lnTo>
                    <a:pt x="308610" y="92710"/>
                  </a:lnTo>
                  <a:lnTo>
                    <a:pt x="320040" y="95250"/>
                  </a:lnTo>
                  <a:lnTo>
                    <a:pt x="331470" y="97790"/>
                  </a:lnTo>
                  <a:lnTo>
                    <a:pt x="344170" y="99060"/>
                  </a:lnTo>
                  <a:lnTo>
                    <a:pt x="353060" y="99060"/>
                  </a:lnTo>
                  <a:lnTo>
                    <a:pt x="360680" y="96520"/>
                  </a:lnTo>
                  <a:lnTo>
                    <a:pt x="382270" y="87630"/>
                  </a:lnTo>
                  <a:lnTo>
                    <a:pt x="391160" y="83820"/>
                  </a:lnTo>
                  <a:lnTo>
                    <a:pt x="396240" y="77470"/>
                  </a:lnTo>
                  <a:lnTo>
                    <a:pt x="398780" y="68580"/>
                  </a:lnTo>
                  <a:lnTo>
                    <a:pt x="401320" y="58420"/>
                  </a:lnTo>
                  <a:lnTo>
                    <a:pt x="406400" y="54610"/>
                  </a:lnTo>
                  <a:lnTo>
                    <a:pt x="411480" y="54610"/>
                  </a:lnTo>
                  <a:lnTo>
                    <a:pt x="419100" y="57150"/>
                  </a:lnTo>
                  <a:lnTo>
                    <a:pt x="425450" y="64770"/>
                  </a:lnTo>
                  <a:lnTo>
                    <a:pt x="433070" y="76200"/>
                  </a:lnTo>
                  <a:lnTo>
                    <a:pt x="441960" y="88900"/>
                  </a:lnTo>
                  <a:lnTo>
                    <a:pt x="448310" y="101600"/>
                  </a:lnTo>
                  <a:lnTo>
                    <a:pt x="453390" y="114300"/>
                  </a:lnTo>
                  <a:lnTo>
                    <a:pt x="459740" y="127000"/>
                  </a:lnTo>
                  <a:lnTo>
                    <a:pt x="464820" y="142240"/>
                  </a:lnTo>
                  <a:lnTo>
                    <a:pt x="468630" y="160020"/>
                  </a:lnTo>
                  <a:lnTo>
                    <a:pt x="473710" y="179070"/>
                  </a:lnTo>
                  <a:lnTo>
                    <a:pt x="476250" y="195580"/>
                  </a:lnTo>
                  <a:lnTo>
                    <a:pt x="478790" y="210820"/>
                  </a:lnTo>
                  <a:lnTo>
                    <a:pt x="480060" y="224790"/>
                  </a:lnTo>
                  <a:lnTo>
                    <a:pt x="481330" y="237490"/>
                  </a:lnTo>
                  <a:lnTo>
                    <a:pt x="481330" y="248920"/>
                  </a:lnTo>
                  <a:lnTo>
                    <a:pt x="482600" y="267970"/>
                  </a:lnTo>
                  <a:lnTo>
                    <a:pt x="482600" y="297180"/>
                  </a:lnTo>
                  <a:lnTo>
                    <a:pt x="482600" y="328930"/>
                  </a:lnTo>
                  <a:lnTo>
                    <a:pt x="482600" y="328930"/>
                  </a:lnTo>
                  <a:lnTo>
                    <a:pt x="490220" y="318770"/>
                  </a:lnTo>
                  <a:lnTo>
                    <a:pt x="496570" y="309880"/>
                  </a:lnTo>
                  <a:lnTo>
                    <a:pt x="501650" y="300990"/>
                  </a:lnTo>
                  <a:lnTo>
                    <a:pt x="506730" y="292100"/>
                  </a:lnTo>
                  <a:lnTo>
                    <a:pt x="511810" y="283210"/>
                  </a:lnTo>
                  <a:lnTo>
                    <a:pt x="516890" y="278130"/>
                  </a:lnTo>
                  <a:lnTo>
                    <a:pt x="524510" y="274320"/>
                  </a:lnTo>
                  <a:lnTo>
                    <a:pt x="530860" y="271780"/>
                  </a:lnTo>
                  <a:lnTo>
                    <a:pt x="535940" y="266700"/>
                  </a:lnTo>
                  <a:lnTo>
                    <a:pt x="539750" y="261620"/>
                  </a:lnTo>
                  <a:lnTo>
                    <a:pt x="542290" y="255270"/>
                  </a:lnTo>
                  <a:lnTo>
                    <a:pt x="548640" y="250190"/>
                  </a:lnTo>
                  <a:lnTo>
                    <a:pt x="558800" y="247650"/>
                  </a:lnTo>
                  <a:lnTo>
                    <a:pt x="571500" y="245110"/>
                  </a:lnTo>
                  <a:lnTo>
                    <a:pt x="581660" y="245110"/>
                  </a:lnTo>
                  <a:lnTo>
                    <a:pt x="589280" y="246380"/>
                  </a:lnTo>
                  <a:lnTo>
                    <a:pt x="595630" y="248920"/>
                  </a:lnTo>
                  <a:lnTo>
                    <a:pt x="610870" y="259080"/>
                  </a:lnTo>
                  <a:lnTo>
                    <a:pt x="618490" y="266700"/>
                  </a:lnTo>
                  <a:lnTo>
                    <a:pt x="626110" y="273050"/>
                  </a:lnTo>
                  <a:lnTo>
                    <a:pt x="631190" y="280670"/>
                  </a:lnTo>
                  <a:lnTo>
                    <a:pt x="637540" y="289560"/>
                  </a:lnTo>
                  <a:lnTo>
                    <a:pt x="642620" y="299720"/>
                  </a:lnTo>
                  <a:lnTo>
                    <a:pt x="646430" y="312420"/>
                  </a:lnTo>
                  <a:lnTo>
                    <a:pt x="651510" y="327660"/>
                  </a:lnTo>
                  <a:lnTo>
                    <a:pt x="654050" y="340360"/>
                  </a:lnTo>
                  <a:lnTo>
                    <a:pt x="656590" y="354330"/>
                  </a:lnTo>
                  <a:lnTo>
                    <a:pt x="657860" y="367030"/>
                  </a:lnTo>
                  <a:lnTo>
                    <a:pt x="659130" y="382270"/>
                  </a:lnTo>
                  <a:lnTo>
                    <a:pt x="659130" y="412750"/>
                  </a:lnTo>
                  <a:lnTo>
                    <a:pt x="662940" y="422910"/>
                  </a:lnTo>
                  <a:lnTo>
                    <a:pt x="668020" y="430530"/>
                  </a:lnTo>
                  <a:lnTo>
                    <a:pt x="685800" y="444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1270000" y="5181600"/>
              <a:ext cx="38101" cy="101601"/>
            </a:xfrm>
            <a:custGeom>
              <a:avLst/>
              <a:gdLst/>
              <a:ahLst/>
              <a:cxnLst/>
              <a:rect l="0" t="0" r="0" b="0"/>
              <a:pathLst>
                <a:path w="38101" h="101601">
                  <a:moveTo>
                    <a:pt x="0" y="0"/>
                  </a:moveTo>
                  <a:lnTo>
                    <a:pt x="0" y="20320"/>
                  </a:lnTo>
                  <a:lnTo>
                    <a:pt x="1270" y="27940"/>
                  </a:lnTo>
                  <a:lnTo>
                    <a:pt x="3810" y="34290"/>
                  </a:lnTo>
                  <a:lnTo>
                    <a:pt x="6350" y="39370"/>
                  </a:lnTo>
                  <a:lnTo>
                    <a:pt x="10160" y="46990"/>
                  </a:lnTo>
                  <a:lnTo>
                    <a:pt x="13970" y="57150"/>
                  </a:lnTo>
                  <a:lnTo>
                    <a:pt x="17780" y="67310"/>
                  </a:lnTo>
                  <a:lnTo>
                    <a:pt x="21590" y="76200"/>
                  </a:lnTo>
                  <a:lnTo>
                    <a:pt x="25400" y="83820"/>
                  </a:lnTo>
                  <a:lnTo>
                    <a:pt x="38100" y="101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1270000" y="5041900"/>
              <a:ext cx="38101" cy="1"/>
            </a:xfrm>
            <a:custGeom>
              <a:avLst/>
              <a:gdLst/>
              <a:ahLst/>
              <a:cxnLst/>
              <a:rect l="0" t="0" r="0" b="0"/>
              <a:pathLst>
                <a:path w="38101" h="1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1409700" y="5143500"/>
              <a:ext cx="139701" cy="246381"/>
            </a:xfrm>
            <a:custGeom>
              <a:avLst/>
              <a:gdLst/>
              <a:ahLst/>
              <a:cxnLst/>
              <a:rect l="0" t="0" r="0" b="0"/>
              <a:pathLst>
                <a:path w="139701" h="246381">
                  <a:moveTo>
                    <a:pt x="139700" y="12700"/>
                  </a:moveTo>
                  <a:lnTo>
                    <a:pt x="125730" y="6350"/>
                  </a:lnTo>
                  <a:lnTo>
                    <a:pt x="119380" y="3810"/>
                  </a:lnTo>
                  <a:lnTo>
                    <a:pt x="111760" y="2540"/>
                  </a:lnTo>
                  <a:lnTo>
                    <a:pt x="104140" y="1270"/>
                  </a:lnTo>
                  <a:lnTo>
                    <a:pt x="93980" y="1270"/>
                  </a:lnTo>
                  <a:lnTo>
                    <a:pt x="66040" y="0"/>
                  </a:lnTo>
                  <a:lnTo>
                    <a:pt x="55880" y="1270"/>
                  </a:lnTo>
                  <a:lnTo>
                    <a:pt x="46990" y="3810"/>
                  </a:lnTo>
                  <a:lnTo>
                    <a:pt x="39370" y="6350"/>
                  </a:lnTo>
                  <a:lnTo>
                    <a:pt x="36830" y="12700"/>
                  </a:lnTo>
                  <a:lnTo>
                    <a:pt x="35560" y="21590"/>
                  </a:lnTo>
                  <a:lnTo>
                    <a:pt x="36830" y="31750"/>
                  </a:lnTo>
                  <a:lnTo>
                    <a:pt x="38100" y="40640"/>
                  </a:lnTo>
                  <a:lnTo>
                    <a:pt x="40640" y="49530"/>
                  </a:lnTo>
                  <a:lnTo>
                    <a:pt x="44450" y="58420"/>
                  </a:lnTo>
                  <a:lnTo>
                    <a:pt x="49530" y="66040"/>
                  </a:lnTo>
                  <a:lnTo>
                    <a:pt x="55880" y="72390"/>
                  </a:lnTo>
                  <a:lnTo>
                    <a:pt x="62230" y="77470"/>
                  </a:lnTo>
                  <a:lnTo>
                    <a:pt x="68580" y="85090"/>
                  </a:lnTo>
                  <a:lnTo>
                    <a:pt x="73660" y="95250"/>
                  </a:lnTo>
                  <a:lnTo>
                    <a:pt x="78740" y="105410"/>
                  </a:lnTo>
                  <a:lnTo>
                    <a:pt x="85090" y="114300"/>
                  </a:lnTo>
                  <a:lnTo>
                    <a:pt x="91440" y="121920"/>
                  </a:lnTo>
                  <a:lnTo>
                    <a:pt x="99060" y="127000"/>
                  </a:lnTo>
                  <a:lnTo>
                    <a:pt x="105410" y="135890"/>
                  </a:lnTo>
                  <a:lnTo>
                    <a:pt x="111760" y="146050"/>
                  </a:lnTo>
                  <a:lnTo>
                    <a:pt x="130810" y="185420"/>
                  </a:lnTo>
                  <a:lnTo>
                    <a:pt x="130810" y="194310"/>
                  </a:lnTo>
                  <a:lnTo>
                    <a:pt x="128270" y="203200"/>
                  </a:lnTo>
                  <a:lnTo>
                    <a:pt x="123190" y="210820"/>
                  </a:lnTo>
                  <a:lnTo>
                    <a:pt x="118110" y="218440"/>
                  </a:lnTo>
                  <a:lnTo>
                    <a:pt x="110490" y="224790"/>
                  </a:lnTo>
                  <a:lnTo>
                    <a:pt x="104140" y="229870"/>
                  </a:lnTo>
                  <a:lnTo>
                    <a:pt x="93980" y="234950"/>
                  </a:lnTo>
                  <a:lnTo>
                    <a:pt x="83820" y="240030"/>
                  </a:lnTo>
                  <a:lnTo>
                    <a:pt x="72390" y="245110"/>
                  </a:lnTo>
                  <a:lnTo>
                    <a:pt x="62230" y="246380"/>
                  </a:lnTo>
                  <a:lnTo>
                    <a:pt x="53340" y="246380"/>
                  </a:lnTo>
                  <a:lnTo>
                    <a:pt x="0" y="241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1828800" y="5168900"/>
              <a:ext cx="76201" cy="342901"/>
            </a:xfrm>
            <a:custGeom>
              <a:avLst/>
              <a:gdLst/>
              <a:ahLst/>
              <a:cxnLst/>
              <a:rect l="0" t="0" r="0" b="0"/>
              <a:pathLst>
                <a:path w="76201" h="342901">
                  <a:moveTo>
                    <a:pt x="0" y="0"/>
                  </a:moveTo>
                  <a:lnTo>
                    <a:pt x="6350" y="20320"/>
                  </a:lnTo>
                  <a:lnTo>
                    <a:pt x="10160" y="29210"/>
                  </a:lnTo>
                  <a:lnTo>
                    <a:pt x="13970" y="38100"/>
                  </a:lnTo>
                  <a:lnTo>
                    <a:pt x="17780" y="45720"/>
                  </a:lnTo>
                  <a:lnTo>
                    <a:pt x="20320" y="57150"/>
                  </a:lnTo>
                  <a:lnTo>
                    <a:pt x="21590" y="71120"/>
                  </a:lnTo>
                  <a:lnTo>
                    <a:pt x="22860" y="85090"/>
                  </a:lnTo>
                  <a:lnTo>
                    <a:pt x="24130" y="97790"/>
                  </a:lnTo>
                  <a:lnTo>
                    <a:pt x="24130" y="119380"/>
                  </a:lnTo>
                  <a:lnTo>
                    <a:pt x="29210" y="140970"/>
                  </a:lnTo>
                  <a:lnTo>
                    <a:pt x="36830" y="171450"/>
                  </a:lnTo>
                  <a:lnTo>
                    <a:pt x="59690" y="262890"/>
                  </a:lnTo>
                  <a:lnTo>
                    <a:pt x="76200" y="342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1790700" y="5119370"/>
              <a:ext cx="259081" cy="214631"/>
            </a:xfrm>
            <a:custGeom>
              <a:avLst/>
              <a:gdLst/>
              <a:ahLst/>
              <a:cxnLst/>
              <a:rect l="0" t="0" r="0" b="0"/>
              <a:pathLst>
                <a:path w="259081" h="214631">
                  <a:moveTo>
                    <a:pt x="12700" y="214630"/>
                  </a:moveTo>
                  <a:lnTo>
                    <a:pt x="6350" y="200660"/>
                  </a:lnTo>
                  <a:lnTo>
                    <a:pt x="3810" y="194310"/>
                  </a:lnTo>
                  <a:lnTo>
                    <a:pt x="2540" y="186690"/>
                  </a:lnTo>
                  <a:lnTo>
                    <a:pt x="1270" y="179070"/>
                  </a:lnTo>
                  <a:lnTo>
                    <a:pt x="1270" y="167640"/>
                  </a:lnTo>
                  <a:lnTo>
                    <a:pt x="0" y="120650"/>
                  </a:lnTo>
                  <a:lnTo>
                    <a:pt x="0" y="60960"/>
                  </a:lnTo>
                  <a:lnTo>
                    <a:pt x="2540" y="52070"/>
                  </a:lnTo>
                  <a:lnTo>
                    <a:pt x="7620" y="44450"/>
                  </a:lnTo>
                  <a:lnTo>
                    <a:pt x="13970" y="36830"/>
                  </a:lnTo>
                  <a:lnTo>
                    <a:pt x="21590" y="30480"/>
                  </a:lnTo>
                  <a:lnTo>
                    <a:pt x="31750" y="22860"/>
                  </a:lnTo>
                  <a:lnTo>
                    <a:pt x="41910" y="13970"/>
                  </a:lnTo>
                  <a:lnTo>
                    <a:pt x="53340" y="8890"/>
                  </a:lnTo>
                  <a:lnTo>
                    <a:pt x="64770" y="6350"/>
                  </a:lnTo>
                  <a:lnTo>
                    <a:pt x="77470" y="3810"/>
                  </a:lnTo>
                  <a:lnTo>
                    <a:pt x="88900" y="1270"/>
                  </a:lnTo>
                  <a:lnTo>
                    <a:pt x="97790" y="1270"/>
                  </a:lnTo>
                  <a:lnTo>
                    <a:pt x="107950" y="0"/>
                  </a:lnTo>
                  <a:lnTo>
                    <a:pt x="119380" y="2540"/>
                  </a:lnTo>
                  <a:lnTo>
                    <a:pt x="133350" y="6350"/>
                  </a:lnTo>
                  <a:lnTo>
                    <a:pt x="148590" y="12700"/>
                  </a:lnTo>
                  <a:lnTo>
                    <a:pt x="161290" y="17780"/>
                  </a:lnTo>
                  <a:lnTo>
                    <a:pt x="172720" y="22860"/>
                  </a:lnTo>
                  <a:lnTo>
                    <a:pt x="182880" y="27940"/>
                  </a:lnTo>
                  <a:lnTo>
                    <a:pt x="193040" y="31750"/>
                  </a:lnTo>
                  <a:lnTo>
                    <a:pt x="205740" y="36830"/>
                  </a:lnTo>
                  <a:lnTo>
                    <a:pt x="217170" y="40640"/>
                  </a:lnTo>
                  <a:lnTo>
                    <a:pt x="227330" y="48260"/>
                  </a:lnTo>
                  <a:lnTo>
                    <a:pt x="234950" y="57150"/>
                  </a:lnTo>
                  <a:lnTo>
                    <a:pt x="241300" y="67310"/>
                  </a:lnTo>
                  <a:lnTo>
                    <a:pt x="246380" y="74930"/>
                  </a:lnTo>
                  <a:lnTo>
                    <a:pt x="251460" y="82550"/>
                  </a:lnTo>
                  <a:lnTo>
                    <a:pt x="256540" y="88900"/>
                  </a:lnTo>
                  <a:lnTo>
                    <a:pt x="259080" y="97790"/>
                  </a:lnTo>
                  <a:lnTo>
                    <a:pt x="259080" y="110490"/>
                  </a:lnTo>
                  <a:lnTo>
                    <a:pt x="256540" y="123190"/>
                  </a:lnTo>
                  <a:lnTo>
                    <a:pt x="254000" y="134620"/>
                  </a:lnTo>
                  <a:lnTo>
                    <a:pt x="251460" y="142240"/>
                  </a:lnTo>
                  <a:lnTo>
                    <a:pt x="247650" y="149860"/>
                  </a:lnTo>
                  <a:lnTo>
                    <a:pt x="242570" y="154940"/>
                  </a:lnTo>
                  <a:lnTo>
                    <a:pt x="236220" y="157480"/>
                  </a:lnTo>
                  <a:lnTo>
                    <a:pt x="229870" y="160020"/>
                  </a:lnTo>
                  <a:lnTo>
                    <a:pt x="220980" y="161290"/>
                  </a:lnTo>
                  <a:lnTo>
                    <a:pt x="210820" y="162560"/>
                  </a:lnTo>
                  <a:lnTo>
                    <a:pt x="199390" y="162560"/>
                  </a:lnTo>
                  <a:lnTo>
                    <a:pt x="176530" y="163830"/>
                  </a:lnTo>
                  <a:lnTo>
                    <a:pt x="82550" y="163830"/>
                  </a:lnTo>
                  <a:lnTo>
                    <a:pt x="38100" y="1638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2057400" y="5321300"/>
              <a:ext cx="203201" cy="146051"/>
            </a:xfrm>
            <a:custGeom>
              <a:avLst/>
              <a:gdLst/>
              <a:ahLst/>
              <a:cxnLst/>
              <a:rect l="0" t="0" r="0" b="0"/>
              <a:pathLst>
                <a:path w="203201" h="146051">
                  <a:moveTo>
                    <a:pt x="0" y="0"/>
                  </a:moveTo>
                  <a:lnTo>
                    <a:pt x="6350" y="13970"/>
                  </a:lnTo>
                  <a:lnTo>
                    <a:pt x="8890" y="21590"/>
                  </a:lnTo>
                  <a:lnTo>
                    <a:pt x="10160" y="31750"/>
                  </a:lnTo>
                  <a:lnTo>
                    <a:pt x="11430" y="41910"/>
                  </a:lnTo>
                  <a:lnTo>
                    <a:pt x="12700" y="52070"/>
                  </a:lnTo>
                  <a:lnTo>
                    <a:pt x="15240" y="60960"/>
                  </a:lnTo>
                  <a:lnTo>
                    <a:pt x="19050" y="71120"/>
                  </a:lnTo>
                  <a:lnTo>
                    <a:pt x="21590" y="81280"/>
                  </a:lnTo>
                  <a:lnTo>
                    <a:pt x="22860" y="91440"/>
                  </a:lnTo>
                  <a:lnTo>
                    <a:pt x="22860" y="104140"/>
                  </a:lnTo>
                  <a:lnTo>
                    <a:pt x="25400" y="115570"/>
                  </a:lnTo>
                  <a:lnTo>
                    <a:pt x="27940" y="128270"/>
                  </a:lnTo>
                  <a:lnTo>
                    <a:pt x="31750" y="139700"/>
                  </a:lnTo>
                  <a:lnTo>
                    <a:pt x="31750" y="146050"/>
                  </a:lnTo>
                  <a:lnTo>
                    <a:pt x="31750" y="146050"/>
                  </a:lnTo>
                  <a:lnTo>
                    <a:pt x="29210" y="144780"/>
                  </a:lnTo>
                  <a:lnTo>
                    <a:pt x="27940" y="138430"/>
                  </a:lnTo>
                  <a:lnTo>
                    <a:pt x="26670" y="130810"/>
                  </a:lnTo>
                  <a:lnTo>
                    <a:pt x="26670" y="120650"/>
                  </a:lnTo>
                  <a:lnTo>
                    <a:pt x="25400" y="91440"/>
                  </a:lnTo>
                  <a:lnTo>
                    <a:pt x="25400" y="73660"/>
                  </a:lnTo>
                  <a:lnTo>
                    <a:pt x="26670" y="58420"/>
                  </a:lnTo>
                  <a:lnTo>
                    <a:pt x="29210" y="45720"/>
                  </a:lnTo>
                  <a:lnTo>
                    <a:pt x="31750" y="35560"/>
                  </a:lnTo>
                  <a:lnTo>
                    <a:pt x="38100" y="27940"/>
                  </a:lnTo>
                  <a:lnTo>
                    <a:pt x="46990" y="22860"/>
                  </a:lnTo>
                  <a:lnTo>
                    <a:pt x="57150" y="19050"/>
                  </a:lnTo>
                  <a:lnTo>
                    <a:pt x="66040" y="16510"/>
                  </a:lnTo>
                  <a:lnTo>
                    <a:pt x="74930" y="15240"/>
                  </a:lnTo>
                  <a:lnTo>
                    <a:pt x="83820" y="15240"/>
                  </a:lnTo>
                  <a:lnTo>
                    <a:pt x="92710" y="15240"/>
                  </a:lnTo>
                  <a:lnTo>
                    <a:pt x="101600" y="17780"/>
                  </a:lnTo>
                  <a:lnTo>
                    <a:pt x="109220" y="20320"/>
                  </a:lnTo>
                  <a:lnTo>
                    <a:pt x="123190" y="24130"/>
                  </a:lnTo>
                  <a:lnTo>
                    <a:pt x="138430" y="30480"/>
                  </a:lnTo>
                  <a:lnTo>
                    <a:pt x="203200" y="63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2274570" y="5334000"/>
              <a:ext cx="95251" cy="123191"/>
            </a:xfrm>
            <a:custGeom>
              <a:avLst/>
              <a:gdLst/>
              <a:ahLst/>
              <a:cxnLst/>
              <a:rect l="0" t="0" r="0" b="0"/>
              <a:pathLst>
                <a:path w="95251" h="123191">
                  <a:moveTo>
                    <a:pt x="87630" y="12700"/>
                  </a:moveTo>
                  <a:lnTo>
                    <a:pt x="67310" y="12700"/>
                  </a:lnTo>
                  <a:lnTo>
                    <a:pt x="58420" y="15240"/>
                  </a:lnTo>
                  <a:lnTo>
                    <a:pt x="49530" y="20320"/>
                  </a:lnTo>
                  <a:lnTo>
                    <a:pt x="8890" y="48260"/>
                  </a:lnTo>
                  <a:lnTo>
                    <a:pt x="2540" y="55880"/>
                  </a:lnTo>
                  <a:lnTo>
                    <a:pt x="0" y="64770"/>
                  </a:lnTo>
                  <a:lnTo>
                    <a:pt x="0" y="72390"/>
                  </a:lnTo>
                  <a:lnTo>
                    <a:pt x="1270" y="81280"/>
                  </a:lnTo>
                  <a:lnTo>
                    <a:pt x="2540" y="88900"/>
                  </a:lnTo>
                  <a:lnTo>
                    <a:pt x="6350" y="97790"/>
                  </a:lnTo>
                  <a:lnTo>
                    <a:pt x="10160" y="104140"/>
                  </a:lnTo>
                  <a:lnTo>
                    <a:pt x="16510" y="110490"/>
                  </a:lnTo>
                  <a:lnTo>
                    <a:pt x="22860" y="115570"/>
                  </a:lnTo>
                  <a:lnTo>
                    <a:pt x="31750" y="119380"/>
                  </a:lnTo>
                  <a:lnTo>
                    <a:pt x="41910" y="121920"/>
                  </a:lnTo>
                  <a:lnTo>
                    <a:pt x="53340" y="123190"/>
                  </a:lnTo>
                  <a:lnTo>
                    <a:pt x="63500" y="123190"/>
                  </a:lnTo>
                  <a:lnTo>
                    <a:pt x="72390" y="121920"/>
                  </a:lnTo>
                  <a:lnTo>
                    <a:pt x="82550" y="119380"/>
                  </a:lnTo>
                  <a:lnTo>
                    <a:pt x="87630" y="113030"/>
                  </a:lnTo>
                  <a:lnTo>
                    <a:pt x="92710" y="105410"/>
                  </a:lnTo>
                  <a:lnTo>
                    <a:pt x="95250" y="95250"/>
                  </a:lnTo>
                  <a:lnTo>
                    <a:pt x="93980" y="86360"/>
                  </a:lnTo>
                  <a:lnTo>
                    <a:pt x="90170" y="77470"/>
                  </a:lnTo>
                  <a:lnTo>
                    <a:pt x="85090" y="68580"/>
                  </a:lnTo>
                  <a:lnTo>
                    <a:pt x="78740" y="59690"/>
                  </a:lnTo>
                  <a:lnTo>
                    <a:pt x="72390" y="50800"/>
                  </a:lnTo>
                  <a:lnTo>
                    <a:pt x="3683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2438400" y="5148580"/>
              <a:ext cx="152401" cy="351791"/>
            </a:xfrm>
            <a:custGeom>
              <a:avLst/>
              <a:gdLst/>
              <a:ahLst/>
              <a:cxnLst/>
              <a:rect l="0" t="0" r="0" b="0"/>
              <a:pathLst>
                <a:path w="152401" h="351791">
                  <a:moveTo>
                    <a:pt x="76200" y="185420"/>
                  </a:moveTo>
                  <a:lnTo>
                    <a:pt x="69850" y="179070"/>
                  </a:lnTo>
                  <a:lnTo>
                    <a:pt x="64770" y="176530"/>
                  </a:lnTo>
                  <a:lnTo>
                    <a:pt x="58420" y="175260"/>
                  </a:lnTo>
                  <a:lnTo>
                    <a:pt x="52070" y="173990"/>
                  </a:lnTo>
                  <a:lnTo>
                    <a:pt x="43180" y="175260"/>
                  </a:lnTo>
                  <a:lnTo>
                    <a:pt x="33020" y="177800"/>
                  </a:lnTo>
                  <a:lnTo>
                    <a:pt x="21590" y="180340"/>
                  </a:lnTo>
                  <a:lnTo>
                    <a:pt x="15240" y="185420"/>
                  </a:lnTo>
                  <a:lnTo>
                    <a:pt x="10160" y="194310"/>
                  </a:lnTo>
                  <a:lnTo>
                    <a:pt x="6350" y="204470"/>
                  </a:lnTo>
                  <a:lnTo>
                    <a:pt x="3810" y="215900"/>
                  </a:lnTo>
                  <a:lnTo>
                    <a:pt x="2540" y="229870"/>
                  </a:lnTo>
                  <a:lnTo>
                    <a:pt x="2540" y="245110"/>
                  </a:lnTo>
                  <a:lnTo>
                    <a:pt x="1270" y="269240"/>
                  </a:lnTo>
                  <a:lnTo>
                    <a:pt x="0" y="279400"/>
                  </a:lnTo>
                  <a:lnTo>
                    <a:pt x="1270" y="287020"/>
                  </a:lnTo>
                  <a:lnTo>
                    <a:pt x="3810" y="294640"/>
                  </a:lnTo>
                  <a:lnTo>
                    <a:pt x="6350" y="299720"/>
                  </a:lnTo>
                  <a:lnTo>
                    <a:pt x="11430" y="307340"/>
                  </a:lnTo>
                  <a:lnTo>
                    <a:pt x="17780" y="314960"/>
                  </a:lnTo>
                  <a:lnTo>
                    <a:pt x="24130" y="322580"/>
                  </a:lnTo>
                  <a:lnTo>
                    <a:pt x="31750" y="330200"/>
                  </a:lnTo>
                  <a:lnTo>
                    <a:pt x="46990" y="346710"/>
                  </a:lnTo>
                  <a:lnTo>
                    <a:pt x="55880" y="350520"/>
                  </a:lnTo>
                  <a:lnTo>
                    <a:pt x="63500" y="351790"/>
                  </a:lnTo>
                  <a:lnTo>
                    <a:pt x="72390" y="351790"/>
                  </a:lnTo>
                  <a:lnTo>
                    <a:pt x="80010" y="346710"/>
                  </a:lnTo>
                  <a:lnTo>
                    <a:pt x="88900" y="339090"/>
                  </a:lnTo>
                  <a:lnTo>
                    <a:pt x="97790" y="330200"/>
                  </a:lnTo>
                  <a:lnTo>
                    <a:pt x="102870" y="321310"/>
                  </a:lnTo>
                  <a:lnTo>
                    <a:pt x="106680" y="312420"/>
                  </a:lnTo>
                  <a:lnTo>
                    <a:pt x="109220" y="304800"/>
                  </a:lnTo>
                  <a:lnTo>
                    <a:pt x="110490" y="294640"/>
                  </a:lnTo>
                  <a:lnTo>
                    <a:pt x="111760" y="283210"/>
                  </a:lnTo>
                  <a:lnTo>
                    <a:pt x="113030" y="271780"/>
                  </a:lnTo>
                  <a:lnTo>
                    <a:pt x="114300" y="254000"/>
                  </a:lnTo>
                  <a:lnTo>
                    <a:pt x="120650" y="208280"/>
                  </a:lnTo>
                  <a:lnTo>
                    <a:pt x="132080" y="133350"/>
                  </a:lnTo>
                  <a:lnTo>
                    <a:pt x="134620" y="113030"/>
                  </a:lnTo>
                  <a:lnTo>
                    <a:pt x="135890" y="95250"/>
                  </a:lnTo>
                  <a:lnTo>
                    <a:pt x="137160" y="78740"/>
                  </a:lnTo>
                  <a:lnTo>
                    <a:pt x="138430" y="63500"/>
                  </a:lnTo>
                  <a:lnTo>
                    <a:pt x="138430" y="35560"/>
                  </a:lnTo>
                  <a:lnTo>
                    <a:pt x="140970" y="22860"/>
                  </a:lnTo>
                  <a:lnTo>
                    <a:pt x="143510" y="12700"/>
                  </a:lnTo>
                  <a:lnTo>
                    <a:pt x="146050" y="2540"/>
                  </a:lnTo>
                  <a:lnTo>
                    <a:pt x="148590" y="0"/>
                  </a:lnTo>
                  <a:lnTo>
                    <a:pt x="149860" y="2540"/>
                  </a:lnTo>
                  <a:lnTo>
                    <a:pt x="151130" y="8890"/>
                  </a:lnTo>
                  <a:lnTo>
                    <a:pt x="151130" y="27940"/>
                  </a:lnTo>
                  <a:lnTo>
                    <a:pt x="152400" y="91440"/>
                  </a:lnTo>
                  <a:lnTo>
                    <a:pt x="151130" y="129540"/>
                  </a:lnTo>
                  <a:lnTo>
                    <a:pt x="142240" y="276860"/>
                  </a:lnTo>
                  <a:lnTo>
                    <a:pt x="139700" y="3505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2679700" y="5359400"/>
              <a:ext cx="139701" cy="140971"/>
            </a:xfrm>
            <a:custGeom>
              <a:avLst/>
              <a:gdLst/>
              <a:ahLst/>
              <a:cxnLst/>
              <a:rect l="0" t="0" r="0" b="0"/>
              <a:pathLst>
                <a:path w="139701" h="140971">
                  <a:moveTo>
                    <a:pt x="0" y="0"/>
                  </a:moveTo>
                  <a:lnTo>
                    <a:pt x="6350" y="20320"/>
                  </a:lnTo>
                  <a:lnTo>
                    <a:pt x="17780" y="49530"/>
                  </a:lnTo>
                  <a:lnTo>
                    <a:pt x="24130" y="66040"/>
                  </a:lnTo>
                  <a:lnTo>
                    <a:pt x="30480" y="81280"/>
                  </a:lnTo>
                  <a:lnTo>
                    <a:pt x="35560" y="93980"/>
                  </a:lnTo>
                  <a:lnTo>
                    <a:pt x="40640" y="104140"/>
                  </a:lnTo>
                  <a:lnTo>
                    <a:pt x="48260" y="115570"/>
                  </a:lnTo>
                  <a:lnTo>
                    <a:pt x="57150" y="124460"/>
                  </a:lnTo>
                  <a:lnTo>
                    <a:pt x="68580" y="133350"/>
                  </a:lnTo>
                  <a:lnTo>
                    <a:pt x="76200" y="138430"/>
                  </a:lnTo>
                  <a:lnTo>
                    <a:pt x="83820" y="140970"/>
                  </a:lnTo>
                  <a:lnTo>
                    <a:pt x="88900" y="139700"/>
                  </a:lnTo>
                  <a:lnTo>
                    <a:pt x="96520" y="137160"/>
                  </a:lnTo>
                  <a:lnTo>
                    <a:pt x="104140" y="132080"/>
                  </a:lnTo>
                  <a:lnTo>
                    <a:pt x="111760" y="125730"/>
                  </a:lnTo>
                  <a:lnTo>
                    <a:pt x="118110" y="119380"/>
                  </a:lnTo>
                  <a:lnTo>
                    <a:pt x="124460" y="111760"/>
                  </a:lnTo>
                  <a:lnTo>
                    <a:pt x="129540" y="104140"/>
                  </a:lnTo>
                  <a:lnTo>
                    <a:pt x="132080" y="88900"/>
                  </a:lnTo>
                  <a:lnTo>
                    <a:pt x="134620" y="69850"/>
                  </a:lnTo>
                  <a:lnTo>
                    <a:pt x="1397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2891790" y="5351780"/>
              <a:ext cx="287021" cy="196851"/>
            </a:xfrm>
            <a:custGeom>
              <a:avLst/>
              <a:gdLst/>
              <a:ahLst/>
              <a:cxnLst/>
              <a:rect l="0" t="0" r="0" b="0"/>
              <a:pathLst>
                <a:path w="287021" h="196851">
                  <a:moveTo>
                    <a:pt x="118110" y="7620"/>
                  </a:moveTo>
                  <a:lnTo>
                    <a:pt x="111760" y="1270"/>
                  </a:lnTo>
                  <a:lnTo>
                    <a:pt x="105410" y="0"/>
                  </a:lnTo>
                  <a:lnTo>
                    <a:pt x="96520" y="1270"/>
                  </a:lnTo>
                  <a:lnTo>
                    <a:pt x="86360" y="3810"/>
                  </a:lnTo>
                  <a:lnTo>
                    <a:pt x="74930" y="8890"/>
                  </a:lnTo>
                  <a:lnTo>
                    <a:pt x="60960" y="16510"/>
                  </a:lnTo>
                  <a:lnTo>
                    <a:pt x="45720" y="26670"/>
                  </a:lnTo>
                  <a:lnTo>
                    <a:pt x="34290" y="34290"/>
                  </a:lnTo>
                  <a:lnTo>
                    <a:pt x="25400" y="40640"/>
                  </a:lnTo>
                  <a:lnTo>
                    <a:pt x="19050" y="46990"/>
                  </a:lnTo>
                  <a:lnTo>
                    <a:pt x="12700" y="54610"/>
                  </a:lnTo>
                  <a:lnTo>
                    <a:pt x="6350" y="64770"/>
                  </a:lnTo>
                  <a:lnTo>
                    <a:pt x="1270" y="74930"/>
                  </a:lnTo>
                  <a:lnTo>
                    <a:pt x="0" y="86360"/>
                  </a:lnTo>
                  <a:lnTo>
                    <a:pt x="0" y="97790"/>
                  </a:lnTo>
                  <a:lnTo>
                    <a:pt x="1270" y="110490"/>
                  </a:lnTo>
                  <a:lnTo>
                    <a:pt x="3810" y="119380"/>
                  </a:lnTo>
                  <a:lnTo>
                    <a:pt x="6350" y="127000"/>
                  </a:lnTo>
                  <a:lnTo>
                    <a:pt x="10160" y="134620"/>
                  </a:lnTo>
                  <a:lnTo>
                    <a:pt x="15240" y="139700"/>
                  </a:lnTo>
                  <a:lnTo>
                    <a:pt x="21590" y="144780"/>
                  </a:lnTo>
                  <a:lnTo>
                    <a:pt x="27940" y="149860"/>
                  </a:lnTo>
                  <a:lnTo>
                    <a:pt x="35560" y="156210"/>
                  </a:lnTo>
                  <a:lnTo>
                    <a:pt x="43180" y="162560"/>
                  </a:lnTo>
                  <a:lnTo>
                    <a:pt x="50800" y="170180"/>
                  </a:lnTo>
                  <a:lnTo>
                    <a:pt x="59690" y="176530"/>
                  </a:lnTo>
                  <a:lnTo>
                    <a:pt x="67310" y="182880"/>
                  </a:lnTo>
                  <a:lnTo>
                    <a:pt x="76200" y="187960"/>
                  </a:lnTo>
                  <a:lnTo>
                    <a:pt x="83820" y="191770"/>
                  </a:lnTo>
                  <a:lnTo>
                    <a:pt x="92710" y="193040"/>
                  </a:lnTo>
                  <a:lnTo>
                    <a:pt x="101600" y="195580"/>
                  </a:lnTo>
                  <a:lnTo>
                    <a:pt x="113030" y="195580"/>
                  </a:lnTo>
                  <a:lnTo>
                    <a:pt x="125730" y="196850"/>
                  </a:lnTo>
                  <a:lnTo>
                    <a:pt x="139700" y="196850"/>
                  </a:lnTo>
                  <a:lnTo>
                    <a:pt x="151130" y="194310"/>
                  </a:lnTo>
                  <a:lnTo>
                    <a:pt x="160020" y="190500"/>
                  </a:lnTo>
                  <a:lnTo>
                    <a:pt x="167640" y="184150"/>
                  </a:lnTo>
                  <a:lnTo>
                    <a:pt x="173990" y="179070"/>
                  </a:lnTo>
                  <a:lnTo>
                    <a:pt x="179070" y="173990"/>
                  </a:lnTo>
                  <a:lnTo>
                    <a:pt x="184150" y="168910"/>
                  </a:lnTo>
                  <a:lnTo>
                    <a:pt x="189230" y="160020"/>
                  </a:lnTo>
                  <a:lnTo>
                    <a:pt x="193040" y="148590"/>
                  </a:lnTo>
                  <a:lnTo>
                    <a:pt x="198120" y="135890"/>
                  </a:lnTo>
                  <a:lnTo>
                    <a:pt x="201930" y="125730"/>
                  </a:lnTo>
                  <a:lnTo>
                    <a:pt x="207010" y="116840"/>
                  </a:lnTo>
                  <a:lnTo>
                    <a:pt x="210820" y="110490"/>
                  </a:lnTo>
                  <a:lnTo>
                    <a:pt x="215900" y="104140"/>
                  </a:lnTo>
                  <a:lnTo>
                    <a:pt x="219710" y="99060"/>
                  </a:lnTo>
                  <a:lnTo>
                    <a:pt x="223520" y="93980"/>
                  </a:lnTo>
                  <a:lnTo>
                    <a:pt x="229870" y="88900"/>
                  </a:lnTo>
                  <a:lnTo>
                    <a:pt x="236220" y="85090"/>
                  </a:lnTo>
                  <a:lnTo>
                    <a:pt x="243840" y="80010"/>
                  </a:lnTo>
                  <a:lnTo>
                    <a:pt x="251460" y="76200"/>
                  </a:lnTo>
                  <a:lnTo>
                    <a:pt x="266700" y="67310"/>
                  </a:lnTo>
                  <a:lnTo>
                    <a:pt x="274320" y="62230"/>
                  </a:lnTo>
                  <a:lnTo>
                    <a:pt x="279400" y="58420"/>
                  </a:lnTo>
                  <a:lnTo>
                    <a:pt x="285750" y="54610"/>
                  </a:lnTo>
                  <a:lnTo>
                    <a:pt x="287020" y="49530"/>
                  </a:lnTo>
                  <a:lnTo>
                    <a:pt x="287020" y="45720"/>
                  </a:lnTo>
                  <a:lnTo>
                    <a:pt x="285750" y="41910"/>
                  </a:lnTo>
                  <a:lnTo>
                    <a:pt x="281940" y="40640"/>
                  </a:lnTo>
                  <a:lnTo>
                    <a:pt x="276860" y="40640"/>
                  </a:lnTo>
                  <a:lnTo>
                    <a:pt x="270510" y="41910"/>
                  </a:lnTo>
                  <a:lnTo>
                    <a:pt x="262890" y="44450"/>
                  </a:lnTo>
                  <a:lnTo>
                    <a:pt x="256540" y="48260"/>
                  </a:lnTo>
                  <a:lnTo>
                    <a:pt x="247650" y="52070"/>
                  </a:lnTo>
                  <a:lnTo>
                    <a:pt x="240030" y="58420"/>
                  </a:lnTo>
                  <a:lnTo>
                    <a:pt x="232410" y="66040"/>
                  </a:lnTo>
                  <a:lnTo>
                    <a:pt x="223520" y="76200"/>
                  </a:lnTo>
                  <a:lnTo>
                    <a:pt x="218440" y="87630"/>
                  </a:lnTo>
                  <a:lnTo>
                    <a:pt x="214630" y="99060"/>
                  </a:lnTo>
                  <a:lnTo>
                    <a:pt x="212090" y="110490"/>
                  </a:lnTo>
                  <a:lnTo>
                    <a:pt x="213360" y="121920"/>
                  </a:lnTo>
                  <a:lnTo>
                    <a:pt x="217170" y="132080"/>
                  </a:lnTo>
                  <a:lnTo>
                    <a:pt x="222250" y="140970"/>
                  </a:lnTo>
                  <a:lnTo>
                    <a:pt x="227330" y="148590"/>
                  </a:lnTo>
                  <a:lnTo>
                    <a:pt x="231140" y="154940"/>
                  </a:lnTo>
                  <a:lnTo>
                    <a:pt x="245110" y="1727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3238500" y="5398770"/>
              <a:ext cx="114301" cy="184151"/>
            </a:xfrm>
            <a:custGeom>
              <a:avLst/>
              <a:gdLst/>
              <a:ahLst/>
              <a:cxnLst/>
              <a:rect l="0" t="0" r="0" b="0"/>
              <a:pathLst>
                <a:path w="114301" h="184151">
                  <a:moveTo>
                    <a:pt x="114300" y="11430"/>
                  </a:moveTo>
                  <a:lnTo>
                    <a:pt x="107950" y="5080"/>
                  </a:lnTo>
                  <a:lnTo>
                    <a:pt x="101600" y="2540"/>
                  </a:lnTo>
                  <a:lnTo>
                    <a:pt x="92710" y="1270"/>
                  </a:lnTo>
                  <a:lnTo>
                    <a:pt x="82550" y="0"/>
                  </a:lnTo>
                  <a:lnTo>
                    <a:pt x="76200" y="2540"/>
                  </a:lnTo>
                  <a:lnTo>
                    <a:pt x="72390" y="7620"/>
                  </a:lnTo>
                  <a:lnTo>
                    <a:pt x="69850" y="12700"/>
                  </a:lnTo>
                  <a:lnTo>
                    <a:pt x="67310" y="19050"/>
                  </a:lnTo>
                  <a:lnTo>
                    <a:pt x="66040" y="26670"/>
                  </a:lnTo>
                  <a:lnTo>
                    <a:pt x="64770" y="34290"/>
                  </a:lnTo>
                  <a:lnTo>
                    <a:pt x="66040" y="41910"/>
                  </a:lnTo>
                  <a:lnTo>
                    <a:pt x="68580" y="50800"/>
                  </a:lnTo>
                  <a:lnTo>
                    <a:pt x="71120" y="58420"/>
                  </a:lnTo>
                  <a:lnTo>
                    <a:pt x="74930" y="68580"/>
                  </a:lnTo>
                  <a:lnTo>
                    <a:pt x="81280" y="78740"/>
                  </a:lnTo>
                  <a:lnTo>
                    <a:pt x="87630" y="90170"/>
                  </a:lnTo>
                  <a:lnTo>
                    <a:pt x="93980" y="100330"/>
                  </a:lnTo>
                  <a:lnTo>
                    <a:pt x="104140" y="119380"/>
                  </a:lnTo>
                  <a:lnTo>
                    <a:pt x="107950" y="128270"/>
                  </a:lnTo>
                  <a:lnTo>
                    <a:pt x="110490" y="137160"/>
                  </a:lnTo>
                  <a:lnTo>
                    <a:pt x="111760" y="146050"/>
                  </a:lnTo>
                  <a:lnTo>
                    <a:pt x="110490" y="154940"/>
                  </a:lnTo>
                  <a:lnTo>
                    <a:pt x="109220" y="163830"/>
                  </a:lnTo>
                  <a:lnTo>
                    <a:pt x="106680" y="172720"/>
                  </a:lnTo>
                  <a:lnTo>
                    <a:pt x="100330" y="177800"/>
                  </a:lnTo>
                  <a:lnTo>
                    <a:pt x="92710" y="181610"/>
                  </a:lnTo>
                  <a:lnTo>
                    <a:pt x="82550" y="184150"/>
                  </a:lnTo>
                  <a:lnTo>
                    <a:pt x="72390" y="182880"/>
                  </a:lnTo>
                  <a:lnTo>
                    <a:pt x="60960" y="179070"/>
                  </a:lnTo>
                  <a:lnTo>
                    <a:pt x="49530" y="173990"/>
                  </a:lnTo>
                  <a:lnTo>
                    <a:pt x="39370" y="167640"/>
                  </a:lnTo>
                  <a:lnTo>
                    <a:pt x="31750" y="161290"/>
                  </a:lnTo>
                  <a:lnTo>
                    <a:pt x="0" y="1257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3632200" y="5346700"/>
              <a:ext cx="3811" cy="304801"/>
            </a:xfrm>
            <a:custGeom>
              <a:avLst/>
              <a:gdLst/>
              <a:ahLst/>
              <a:cxnLst/>
              <a:rect l="0" t="0" r="0" b="0"/>
              <a:pathLst>
                <a:path w="3811" h="304801">
                  <a:moveTo>
                    <a:pt x="0" y="0"/>
                  </a:moveTo>
                  <a:lnTo>
                    <a:pt x="0" y="220980"/>
                  </a:lnTo>
                  <a:lnTo>
                    <a:pt x="1270" y="238760"/>
                  </a:lnTo>
                  <a:lnTo>
                    <a:pt x="3810" y="254000"/>
                  </a:lnTo>
                  <a:lnTo>
                    <a:pt x="0" y="304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3581400" y="5234940"/>
              <a:ext cx="647701" cy="454661"/>
            </a:xfrm>
            <a:custGeom>
              <a:avLst/>
              <a:gdLst/>
              <a:ahLst/>
              <a:cxnLst/>
              <a:rect l="0" t="0" r="0" b="0"/>
              <a:pathLst>
                <a:path w="647701" h="454661">
                  <a:moveTo>
                    <a:pt x="0" y="226060"/>
                  </a:moveTo>
                  <a:lnTo>
                    <a:pt x="13970" y="226060"/>
                  </a:lnTo>
                  <a:lnTo>
                    <a:pt x="27940" y="229870"/>
                  </a:lnTo>
                  <a:lnTo>
                    <a:pt x="43180" y="236220"/>
                  </a:lnTo>
                  <a:lnTo>
                    <a:pt x="59690" y="243840"/>
                  </a:lnTo>
                  <a:lnTo>
                    <a:pt x="69850" y="247650"/>
                  </a:lnTo>
                  <a:lnTo>
                    <a:pt x="80010" y="251460"/>
                  </a:lnTo>
                  <a:lnTo>
                    <a:pt x="91440" y="256540"/>
                  </a:lnTo>
                  <a:lnTo>
                    <a:pt x="107950" y="260350"/>
                  </a:lnTo>
                  <a:lnTo>
                    <a:pt x="127000" y="264160"/>
                  </a:lnTo>
                  <a:lnTo>
                    <a:pt x="148590" y="267970"/>
                  </a:lnTo>
                  <a:lnTo>
                    <a:pt x="166370" y="269240"/>
                  </a:lnTo>
                  <a:lnTo>
                    <a:pt x="182880" y="269240"/>
                  </a:lnTo>
                  <a:lnTo>
                    <a:pt x="198120" y="267970"/>
                  </a:lnTo>
                  <a:lnTo>
                    <a:pt x="209550" y="260350"/>
                  </a:lnTo>
                  <a:lnTo>
                    <a:pt x="218440" y="250190"/>
                  </a:lnTo>
                  <a:lnTo>
                    <a:pt x="226060" y="238760"/>
                  </a:lnTo>
                  <a:lnTo>
                    <a:pt x="232410" y="228600"/>
                  </a:lnTo>
                  <a:lnTo>
                    <a:pt x="238760" y="220980"/>
                  </a:lnTo>
                  <a:lnTo>
                    <a:pt x="243840" y="213360"/>
                  </a:lnTo>
                  <a:lnTo>
                    <a:pt x="245110" y="205740"/>
                  </a:lnTo>
                  <a:lnTo>
                    <a:pt x="245110" y="195580"/>
                  </a:lnTo>
                  <a:lnTo>
                    <a:pt x="243840" y="184150"/>
                  </a:lnTo>
                  <a:lnTo>
                    <a:pt x="243840" y="170180"/>
                  </a:lnTo>
                  <a:lnTo>
                    <a:pt x="242570" y="153670"/>
                  </a:lnTo>
                  <a:lnTo>
                    <a:pt x="241300" y="113030"/>
                  </a:lnTo>
                  <a:lnTo>
                    <a:pt x="241300" y="12700"/>
                  </a:lnTo>
                  <a:lnTo>
                    <a:pt x="242570" y="5080"/>
                  </a:lnTo>
                  <a:lnTo>
                    <a:pt x="245110" y="1270"/>
                  </a:lnTo>
                  <a:lnTo>
                    <a:pt x="247650" y="0"/>
                  </a:lnTo>
                  <a:lnTo>
                    <a:pt x="250190" y="2540"/>
                  </a:lnTo>
                  <a:lnTo>
                    <a:pt x="251460" y="10160"/>
                  </a:lnTo>
                  <a:lnTo>
                    <a:pt x="252730" y="17780"/>
                  </a:lnTo>
                  <a:lnTo>
                    <a:pt x="254000" y="26670"/>
                  </a:lnTo>
                  <a:lnTo>
                    <a:pt x="256540" y="35560"/>
                  </a:lnTo>
                  <a:lnTo>
                    <a:pt x="260350" y="44450"/>
                  </a:lnTo>
                  <a:lnTo>
                    <a:pt x="267970" y="64770"/>
                  </a:lnTo>
                  <a:lnTo>
                    <a:pt x="271780" y="76200"/>
                  </a:lnTo>
                  <a:lnTo>
                    <a:pt x="274320" y="88900"/>
                  </a:lnTo>
                  <a:lnTo>
                    <a:pt x="275590" y="104140"/>
                  </a:lnTo>
                  <a:lnTo>
                    <a:pt x="276860" y="119380"/>
                  </a:lnTo>
                  <a:lnTo>
                    <a:pt x="278130" y="134620"/>
                  </a:lnTo>
                  <a:lnTo>
                    <a:pt x="278130" y="167640"/>
                  </a:lnTo>
                  <a:lnTo>
                    <a:pt x="278130" y="189230"/>
                  </a:lnTo>
                  <a:lnTo>
                    <a:pt x="275590" y="212090"/>
                  </a:lnTo>
                  <a:lnTo>
                    <a:pt x="273050" y="237490"/>
                  </a:lnTo>
                  <a:lnTo>
                    <a:pt x="269240" y="259080"/>
                  </a:lnTo>
                  <a:lnTo>
                    <a:pt x="265430" y="278130"/>
                  </a:lnTo>
                  <a:lnTo>
                    <a:pt x="257810" y="312420"/>
                  </a:lnTo>
                  <a:lnTo>
                    <a:pt x="248920" y="351790"/>
                  </a:lnTo>
                  <a:lnTo>
                    <a:pt x="250190" y="364490"/>
                  </a:lnTo>
                  <a:lnTo>
                    <a:pt x="252730" y="373380"/>
                  </a:lnTo>
                  <a:lnTo>
                    <a:pt x="257810" y="379730"/>
                  </a:lnTo>
                  <a:lnTo>
                    <a:pt x="261620" y="381000"/>
                  </a:lnTo>
                  <a:lnTo>
                    <a:pt x="266700" y="378460"/>
                  </a:lnTo>
                  <a:lnTo>
                    <a:pt x="283210" y="361950"/>
                  </a:lnTo>
                  <a:lnTo>
                    <a:pt x="294640" y="347980"/>
                  </a:lnTo>
                  <a:lnTo>
                    <a:pt x="300990" y="337820"/>
                  </a:lnTo>
                  <a:lnTo>
                    <a:pt x="306070" y="325120"/>
                  </a:lnTo>
                  <a:lnTo>
                    <a:pt x="322580" y="293370"/>
                  </a:lnTo>
                  <a:lnTo>
                    <a:pt x="327660" y="288290"/>
                  </a:lnTo>
                  <a:lnTo>
                    <a:pt x="334010" y="284480"/>
                  </a:lnTo>
                  <a:lnTo>
                    <a:pt x="341630" y="281940"/>
                  </a:lnTo>
                  <a:lnTo>
                    <a:pt x="345440" y="283210"/>
                  </a:lnTo>
                  <a:lnTo>
                    <a:pt x="349250" y="287020"/>
                  </a:lnTo>
                  <a:lnTo>
                    <a:pt x="351790" y="292100"/>
                  </a:lnTo>
                  <a:lnTo>
                    <a:pt x="360680" y="304800"/>
                  </a:lnTo>
                  <a:lnTo>
                    <a:pt x="368300" y="312420"/>
                  </a:lnTo>
                  <a:lnTo>
                    <a:pt x="374650" y="321310"/>
                  </a:lnTo>
                  <a:lnTo>
                    <a:pt x="382270" y="332740"/>
                  </a:lnTo>
                  <a:lnTo>
                    <a:pt x="391160" y="342900"/>
                  </a:lnTo>
                  <a:lnTo>
                    <a:pt x="398780" y="354330"/>
                  </a:lnTo>
                  <a:lnTo>
                    <a:pt x="406400" y="363220"/>
                  </a:lnTo>
                  <a:lnTo>
                    <a:pt x="415290" y="372110"/>
                  </a:lnTo>
                  <a:lnTo>
                    <a:pt x="431800" y="386080"/>
                  </a:lnTo>
                  <a:lnTo>
                    <a:pt x="448310" y="398780"/>
                  </a:lnTo>
                  <a:lnTo>
                    <a:pt x="457200" y="406400"/>
                  </a:lnTo>
                  <a:lnTo>
                    <a:pt x="466090" y="414020"/>
                  </a:lnTo>
                  <a:lnTo>
                    <a:pt x="474980" y="420370"/>
                  </a:lnTo>
                  <a:lnTo>
                    <a:pt x="486410" y="426720"/>
                  </a:lnTo>
                  <a:lnTo>
                    <a:pt x="497840" y="431800"/>
                  </a:lnTo>
                  <a:lnTo>
                    <a:pt x="509270" y="434340"/>
                  </a:lnTo>
                  <a:lnTo>
                    <a:pt x="521970" y="436880"/>
                  </a:lnTo>
                  <a:lnTo>
                    <a:pt x="534670" y="439420"/>
                  </a:lnTo>
                  <a:lnTo>
                    <a:pt x="544830" y="438150"/>
                  </a:lnTo>
                  <a:lnTo>
                    <a:pt x="565150" y="434340"/>
                  </a:lnTo>
                  <a:lnTo>
                    <a:pt x="572770" y="429260"/>
                  </a:lnTo>
                  <a:lnTo>
                    <a:pt x="585470" y="417830"/>
                  </a:lnTo>
                  <a:lnTo>
                    <a:pt x="589280" y="410210"/>
                  </a:lnTo>
                  <a:lnTo>
                    <a:pt x="591820" y="402590"/>
                  </a:lnTo>
                  <a:lnTo>
                    <a:pt x="593090" y="394970"/>
                  </a:lnTo>
                  <a:lnTo>
                    <a:pt x="593090" y="384810"/>
                  </a:lnTo>
                  <a:lnTo>
                    <a:pt x="591820" y="374650"/>
                  </a:lnTo>
                  <a:lnTo>
                    <a:pt x="589280" y="363220"/>
                  </a:lnTo>
                  <a:lnTo>
                    <a:pt x="585470" y="353060"/>
                  </a:lnTo>
                  <a:lnTo>
                    <a:pt x="582930" y="342900"/>
                  </a:lnTo>
                  <a:lnTo>
                    <a:pt x="579120" y="334010"/>
                  </a:lnTo>
                  <a:lnTo>
                    <a:pt x="571500" y="312420"/>
                  </a:lnTo>
                  <a:lnTo>
                    <a:pt x="566420" y="299720"/>
                  </a:lnTo>
                  <a:lnTo>
                    <a:pt x="561340" y="288290"/>
                  </a:lnTo>
                  <a:lnTo>
                    <a:pt x="554990" y="275590"/>
                  </a:lnTo>
                  <a:lnTo>
                    <a:pt x="547370" y="264160"/>
                  </a:lnTo>
                  <a:lnTo>
                    <a:pt x="539750" y="254000"/>
                  </a:lnTo>
                  <a:lnTo>
                    <a:pt x="532130" y="246380"/>
                  </a:lnTo>
                  <a:lnTo>
                    <a:pt x="524510" y="238760"/>
                  </a:lnTo>
                  <a:lnTo>
                    <a:pt x="521970" y="240030"/>
                  </a:lnTo>
                  <a:lnTo>
                    <a:pt x="523240" y="247650"/>
                  </a:lnTo>
                  <a:lnTo>
                    <a:pt x="533400" y="279400"/>
                  </a:lnTo>
                  <a:lnTo>
                    <a:pt x="538480" y="290830"/>
                  </a:lnTo>
                  <a:lnTo>
                    <a:pt x="542290" y="302260"/>
                  </a:lnTo>
                  <a:lnTo>
                    <a:pt x="546100" y="312420"/>
                  </a:lnTo>
                  <a:lnTo>
                    <a:pt x="549910" y="321310"/>
                  </a:lnTo>
                  <a:lnTo>
                    <a:pt x="556260" y="330200"/>
                  </a:lnTo>
                  <a:lnTo>
                    <a:pt x="562610" y="339090"/>
                  </a:lnTo>
                  <a:lnTo>
                    <a:pt x="570230" y="347980"/>
                  </a:lnTo>
                  <a:lnTo>
                    <a:pt x="576580" y="356870"/>
                  </a:lnTo>
                  <a:lnTo>
                    <a:pt x="581660" y="365760"/>
                  </a:lnTo>
                  <a:lnTo>
                    <a:pt x="586740" y="374650"/>
                  </a:lnTo>
                  <a:lnTo>
                    <a:pt x="594360" y="384810"/>
                  </a:lnTo>
                  <a:lnTo>
                    <a:pt x="614680" y="412750"/>
                  </a:lnTo>
                  <a:lnTo>
                    <a:pt x="622300" y="424180"/>
                  </a:lnTo>
                  <a:lnTo>
                    <a:pt x="629920" y="433070"/>
                  </a:lnTo>
                  <a:lnTo>
                    <a:pt x="647700" y="4546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4394200" y="5359400"/>
              <a:ext cx="189231" cy="379731"/>
            </a:xfrm>
            <a:custGeom>
              <a:avLst/>
              <a:gdLst/>
              <a:ahLst/>
              <a:cxnLst/>
              <a:rect l="0" t="0" r="0" b="0"/>
              <a:pathLst>
                <a:path w="189231" h="379731">
                  <a:moveTo>
                    <a:pt x="12700" y="304800"/>
                  </a:moveTo>
                  <a:lnTo>
                    <a:pt x="6350" y="284480"/>
                  </a:lnTo>
                  <a:lnTo>
                    <a:pt x="3810" y="274320"/>
                  </a:lnTo>
                  <a:lnTo>
                    <a:pt x="2540" y="262890"/>
                  </a:lnTo>
                  <a:lnTo>
                    <a:pt x="1270" y="251460"/>
                  </a:lnTo>
                  <a:lnTo>
                    <a:pt x="1270" y="237490"/>
                  </a:lnTo>
                  <a:lnTo>
                    <a:pt x="0" y="186690"/>
                  </a:lnTo>
                  <a:lnTo>
                    <a:pt x="0" y="162560"/>
                  </a:lnTo>
                  <a:lnTo>
                    <a:pt x="1270" y="144780"/>
                  </a:lnTo>
                  <a:lnTo>
                    <a:pt x="3810" y="123190"/>
                  </a:lnTo>
                  <a:lnTo>
                    <a:pt x="6350" y="99060"/>
                  </a:lnTo>
                  <a:lnTo>
                    <a:pt x="8890" y="78740"/>
                  </a:lnTo>
                  <a:lnTo>
                    <a:pt x="10160" y="60960"/>
                  </a:lnTo>
                  <a:lnTo>
                    <a:pt x="11430" y="44450"/>
                  </a:lnTo>
                  <a:lnTo>
                    <a:pt x="13970" y="31750"/>
                  </a:lnTo>
                  <a:lnTo>
                    <a:pt x="19050" y="19050"/>
                  </a:lnTo>
                  <a:lnTo>
                    <a:pt x="25400" y="8890"/>
                  </a:lnTo>
                  <a:lnTo>
                    <a:pt x="34290" y="2540"/>
                  </a:lnTo>
                  <a:lnTo>
                    <a:pt x="44450" y="0"/>
                  </a:lnTo>
                  <a:lnTo>
                    <a:pt x="54610" y="0"/>
                  </a:lnTo>
                  <a:lnTo>
                    <a:pt x="66040" y="2540"/>
                  </a:lnTo>
                  <a:lnTo>
                    <a:pt x="77470" y="7620"/>
                  </a:lnTo>
                  <a:lnTo>
                    <a:pt x="90170" y="13970"/>
                  </a:lnTo>
                  <a:lnTo>
                    <a:pt x="102870" y="20320"/>
                  </a:lnTo>
                  <a:lnTo>
                    <a:pt x="114300" y="27940"/>
                  </a:lnTo>
                  <a:lnTo>
                    <a:pt x="127000" y="35560"/>
                  </a:lnTo>
                  <a:lnTo>
                    <a:pt x="138430" y="41910"/>
                  </a:lnTo>
                  <a:lnTo>
                    <a:pt x="158750" y="53340"/>
                  </a:lnTo>
                  <a:lnTo>
                    <a:pt x="166370" y="59690"/>
                  </a:lnTo>
                  <a:lnTo>
                    <a:pt x="172720" y="66040"/>
                  </a:lnTo>
                  <a:lnTo>
                    <a:pt x="179070" y="73660"/>
                  </a:lnTo>
                  <a:lnTo>
                    <a:pt x="181610" y="80010"/>
                  </a:lnTo>
                  <a:lnTo>
                    <a:pt x="181610" y="86360"/>
                  </a:lnTo>
                  <a:lnTo>
                    <a:pt x="180340" y="91440"/>
                  </a:lnTo>
                  <a:lnTo>
                    <a:pt x="176530" y="96520"/>
                  </a:lnTo>
                  <a:lnTo>
                    <a:pt x="171450" y="100330"/>
                  </a:lnTo>
                  <a:lnTo>
                    <a:pt x="165100" y="105410"/>
                  </a:lnTo>
                  <a:lnTo>
                    <a:pt x="156210" y="109220"/>
                  </a:lnTo>
                  <a:lnTo>
                    <a:pt x="147320" y="114300"/>
                  </a:lnTo>
                  <a:lnTo>
                    <a:pt x="135890" y="118110"/>
                  </a:lnTo>
                  <a:lnTo>
                    <a:pt x="124460" y="120650"/>
                  </a:lnTo>
                  <a:lnTo>
                    <a:pt x="113030" y="123190"/>
                  </a:lnTo>
                  <a:lnTo>
                    <a:pt x="100330" y="124460"/>
                  </a:lnTo>
                  <a:lnTo>
                    <a:pt x="90170" y="127000"/>
                  </a:lnTo>
                  <a:lnTo>
                    <a:pt x="80010" y="129540"/>
                  </a:lnTo>
                  <a:lnTo>
                    <a:pt x="36830" y="144780"/>
                  </a:lnTo>
                  <a:lnTo>
                    <a:pt x="25400" y="148590"/>
                  </a:lnTo>
                  <a:lnTo>
                    <a:pt x="15240" y="152400"/>
                  </a:lnTo>
                  <a:lnTo>
                    <a:pt x="6350" y="156210"/>
                  </a:lnTo>
                  <a:lnTo>
                    <a:pt x="2540" y="161290"/>
                  </a:lnTo>
                  <a:lnTo>
                    <a:pt x="3810" y="165100"/>
                  </a:lnTo>
                  <a:lnTo>
                    <a:pt x="6350" y="168910"/>
                  </a:lnTo>
                  <a:lnTo>
                    <a:pt x="13970" y="173990"/>
                  </a:lnTo>
                  <a:lnTo>
                    <a:pt x="25400" y="177800"/>
                  </a:lnTo>
                  <a:lnTo>
                    <a:pt x="38100" y="181610"/>
                  </a:lnTo>
                  <a:lnTo>
                    <a:pt x="52070" y="186690"/>
                  </a:lnTo>
                  <a:lnTo>
                    <a:pt x="82550" y="194310"/>
                  </a:lnTo>
                  <a:lnTo>
                    <a:pt x="95250" y="199390"/>
                  </a:lnTo>
                  <a:lnTo>
                    <a:pt x="104140" y="203200"/>
                  </a:lnTo>
                  <a:lnTo>
                    <a:pt x="111760" y="207010"/>
                  </a:lnTo>
                  <a:lnTo>
                    <a:pt x="149860" y="227330"/>
                  </a:lnTo>
                  <a:lnTo>
                    <a:pt x="160020" y="234950"/>
                  </a:lnTo>
                  <a:lnTo>
                    <a:pt x="168910" y="242570"/>
                  </a:lnTo>
                  <a:lnTo>
                    <a:pt x="176530" y="250190"/>
                  </a:lnTo>
                  <a:lnTo>
                    <a:pt x="180340" y="257810"/>
                  </a:lnTo>
                  <a:lnTo>
                    <a:pt x="186690" y="269240"/>
                  </a:lnTo>
                  <a:lnTo>
                    <a:pt x="187960" y="278130"/>
                  </a:lnTo>
                  <a:lnTo>
                    <a:pt x="189230" y="289560"/>
                  </a:lnTo>
                  <a:lnTo>
                    <a:pt x="189230" y="303530"/>
                  </a:lnTo>
                  <a:lnTo>
                    <a:pt x="187960" y="313690"/>
                  </a:lnTo>
                  <a:lnTo>
                    <a:pt x="186690" y="322580"/>
                  </a:lnTo>
                  <a:lnTo>
                    <a:pt x="182880" y="328930"/>
                  </a:lnTo>
                  <a:lnTo>
                    <a:pt x="179070" y="335280"/>
                  </a:lnTo>
                  <a:lnTo>
                    <a:pt x="172720" y="340360"/>
                  </a:lnTo>
                  <a:lnTo>
                    <a:pt x="166370" y="345440"/>
                  </a:lnTo>
                  <a:lnTo>
                    <a:pt x="158750" y="350520"/>
                  </a:lnTo>
                  <a:lnTo>
                    <a:pt x="151130" y="354330"/>
                  </a:lnTo>
                  <a:lnTo>
                    <a:pt x="143510" y="359410"/>
                  </a:lnTo>
                  <a:lnTo>
                    <a:pt x="135890" y="363220"/>
                  </a:lnTo>
                  <a:lnTo>
                    <a:pt x="130810" y="368300"/>
                  </a:lnTo>
                  <a:lnTo>
                    <a:pt x="124460" y="372110"/>
                  </a:lnTo>
                  <a:lnTo>
                    <a:pt x="118110" y="374650"/>
                  </a:lnTo>
                  <a:lnTo>
                    <a:pt x="111760" y="377190"/>
                  </a:lnTo>
                  <a:lnTo>
                    <a:pt x="104140" y="378460"/>
                  </a:lnTo>
                  <a:lnTo>
                    <a:pt x="96520" y="379730"/>
                  </a:lnTo>
                  <a:lnTo>
                    <a:pt x="87630" y="379730"/>
                  </a:lnTo>
                  <a:lnTo>
                    <a:pt x="80010" y="379730"/>
                  </a:lnTo>
                  <a:lnTo>
                    <a:pt x="71120" y="378460"/>
                  </a:lnTo>
                  <a:lnTo>
                    <a:pt x="63500" y="377190"/>
                  </a:lnTo>
                  <a:lnTo>
                    <a:pt x="38100" y="368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4686300" y="5561330"/>
              <a:ext cx="114301" cy="128271"/>
            </a:xfrm>
            <a:custGeom>
              <a:avLst/>
              <a:gdLst/>
              <a:ahLst/>
              <a:cxnLst/>
              <a:rect l="0" t="0" r="0" b="0"/>
              <a:pathLst>
                <a:path w="114301" h="128271">
                  <a:moveTo>
                    <a:pt x="0" y="52070"/>
                  </a:moveTo>
                  <a:lnTo>
                    <a:pt x="6350" y="58420"/>
                  </a:lnTo>
                  <a:lnTo>
                    <a:pt x="8890" y="63500"/>
                  </a:lnTo>
                  <a:lnTo>
                    <a:pt x="10160" y="69850"/>
                  </a:lnTo>
                  <a:lnTo>
                    <a:pt x="11430" y="76200"/>
                  </a:lnTo>
                  <a:lnTo>
                    <a:pt x="11430" y="85090"/>
                  </a:lnTo>
                  <a:lnTo>
                    <a:pt x="11430" y="95250"/>
                  </a:lnTo>
                  <a:lnTo>
                    <a:pt x="12700" y="128270"/>
                  </a:lnTo>
                  <a:lnTo>
                    <a:pt x="12700" y="90170"/>
                  </a:lnTo>
                  <a:lnTo>
                    <a:pt x="13970" y="72390"/>
                  </a:lnTo>
                  <a:lnTo>
                    <a:pt x="16510" y="53340"/>
                  </a:lnTo>
                  <a:lnTo>
                    <a:pt x="19050" y="36830"/>
                  </a:lnTo>
                  <a:lnTo>
                    <a:pt x="24130" y="22860"/>
                  </a:lnTo>
                  <a:lnTo>
                    <a:pt x="30480" y="12700"/>
                  </a:lnTo>
                  <a:lnTo>
                    <a:pt x="36830" y="5080"/>
                  </a:lnTo>
                  <a:lnTo>
                    <a:pt x="44450" y="1270"/>
                  </a:lnTo>
                  <a:lnTo>
                    <a:pt x="52070" y="0"/>
                  </a:lnTo>
                  <a:lnTo>
                    <a:pt x="59690" y="0"/>
                  </a:lnTo>
                  <a:lnTo>
                    <a:pt x="68580" y="2540"/>
                  </a:lnTo>
                  <a:lnTo>
                    <a:pt x="76200" y="5080"/>
                  </a:lnTo>
                  <a:lnTo>
                    <a:pt x="114300" y="266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4902200" y="5626100"/>
              <a:ext cx="12701" cy="152401"/>
            </a:xfrm>
            <a:custGeom>
              <a:avLst/>
              <a:gdLst/>
              <a:ahLst/>
              <a:cxnLst/>
              <a:rect l="0" t="0" r="0" b="0"/>
              <a:pathLst>
                <a:path w="12701" h="152401">
                  <a:moveTo>
                    <a:pt x="0" y="0"/>
                  </a:moveTo>
                  <a:lnTo>
                    <a:pt x="0" y="20320"/>
                  </a:lnTo>
                  <a:lnTo>
                    <a:pt x="1270" y="34290"/>
                  </a:lnTo>
                  <a:lnTo>
                    <a:pt x="3810" y="53340"/>
                  </a:lnTo>
                  <a:lnTo>
                    <a:pt x="6350" y="73660"/>
                  </a:lnTo>
                  <a:lnTo>
                    <a:pt x="8890" y="91440"/>
                  </a:lnTo>
                  <a:lnTo>
                    <a:pt x="10160" y="107950"/>
                  </a:lnTo>
                  <a:lnTo>
                    <a:pt x="12700" y="152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4927600" y="5511800"/>
              <a:ext cx="63501" cy="25401"/>
            </a:xfrm>
            <a:custGeom>
              <a:avLst/>
              <a:gdLst/>
              <a:ahLst/>
              <a:cxnLst/>
              <a:rect l="0" t="0" r="0" b="0"/>
              <a:pathLst>
                <a:path w="63501" h="25401">
                  <a:moveTo>
                    <a:pt x="0" y="25400"/>
                  </a:moveTo>
                  <a:lnTo>
                    <a:pt x="0" y="11430"/>
                  </a:lnTo>
                  <a:lnTo>
                    <a:pt x="3810" y="7620"/>
                  </a:lnTo>
                  <a:lnTo>
                    <a:pt x="11430" y="5080"/>
                  </a:lnTo>
                  <a:lnTo>
                    <a:pt x="635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4953000" y="5575300"/>
              <a:ext cx="203201" cy="365761"/>
            </a:xfrm>
            <a:custGeom>
              <a:avLst/>
              <a:gdLst/>
              <a:ahLst/>
              <a:cxnLst/>
              <a:rect l="0" t="0" r="0" b="0"/>
              <a:pathLst>
                <a:path w="203201" h="365761">
                  <a:moveTo>
                    <a:pt x="152400" y="0"/>
                  </a:moveTo>
                  <a:lnTo>
                    <a:pt x="138430" y="0"/>
                  </a:lnTo>
                  <a:lnTo>
                    <a:pt x="130810" y="1270"/>
                  </a:lnTo>
                  <a:lnTo>
                    <a:pt x="120650" y="3810"/>
                  </a:lnTo>
                  <a:lnTo>
                    <a:pt x="110490" y="6350"/>
                  </a:lnTo>
                  <a:lnTo>
                    <a:pt x="100330" y="10160"/>
                  </a:lnTo>
                  <a:lnTo>
                    <a:pt x="91440" y="13970"/>
                  </a:lnTo>
                  <a:lnTo>
                    <a:pt x="81280" y="17780"/>
                  </a:lnTo>
                  <a:lnTo>
                    <a:pt x="73660" y="22860"/>
                  </a:lnTo>
                  <a:lnTo>
                    <a:pt x="67310" y="29210"/>
                  </a:lnTo>
                  <a:lnTo>
                    <a:pt x="62230" y="36830"/>
                  </a:lnTo>
                  <a:lnTo>
                    <a:pt x="59690" y="45720"/>
                  </a:lnTo>
                  <a:lnTo>
                    <a:pt x="59690" y="55880"/>
                  </a:lnTo>
                  <a:lnTo>
                    <a:pt x="60960" y="67310"/>
                  </a:lnTo>
                  <a:lnTo>
                    <a:pt x="64770" y="77470"/>
                  </a:lnTo>
                  <a:lnTo>
                    <a:pt x="69850" y="86360"/>
                  </a:lnTo>
                  <a:lnTo>
                    <a:pt x="76200" y="95250"/>
                  </a:lnTo>
                  <a:lnTo>
                    <a:pt x="83820" y="101600"/>
                  </a:lnTo>
                  <a:lnTo>
                    <a:pt x="90170" y="106680"/>
                  </a:lnTo>
                  <a:lnTo>
                    <a:pt x="99060" y="109220"/>
                  </a:lnTo>
                  <a:lnTo>
                    <a:pt x="106680" y="111760"/>
                  </a:lnTo>
                  <a:lnTo>
                    <a:pt x="114300" y="115570"/>
                  </a:lnTo>
                  <a:lnTo>
                    <a:pt x="123190" y="119380"/>
                  </a:lnTo>
                  <a:lnTo>
                    <a:pt x="132080" y="120650"/>
                  </a:lnTo>
                  <a:lnTo>
                    <a:pt x="139700" y="119380"/>
                  </a:lnTo>
                  <a:lnTo>
                    <a:pt x="148590" y="118110"/>
                  </a:lnTo>
                  <a:lnTo>
                    <a:pt x="156210" y="114300"/>
                  </a:lnTo>
                  <a:lnTo>
                    <a:pt x="165100" y="107950"/>
                  </a:lnTo>
                  <a:lnTo>
                    <a:pt x="173990" y="101600"/>
                  </a:lnTo>
                  <a:lnTo>
                    <a:pt x="179070" y="92710"/>
                  </a:lnTo>
                  <a:lnTo>
                    <a:pt x="182880" y="83820"/>
                  </a:lnTo>
                  <a:lnTo>
                    <a:pt x="185420" y="72390"/>
                  </a:lnTo>
                  <a:lnTo>
                    <a:pt x="186690" y="71120"/>
                  </a:lnTo>
                  <a:lnTo>
                    <a:pt x="187960" y="74930"/>
                  </a:lnTo>
                  <a:lnTo>
                    <a:pt x="189230" y="83820"/>
                  </a:lnTo>
                  <a:lnTo>
                    <a:pt x="199390" y="172720"/>
                  </a:lnTo>
                  <a:lnTo>
                    <a:pt x="200660" y="190500"/>
                  </a:lnTo>
                  <a:lnTo>
                    <a:pt x="201930" y="208280"/>
                  </a:lnTo>
                  <a:lnTo>
                    <a:pt x="201930" y="237490"/>
                  </a:lnTo>
                  <a:lnTo>
                    <a:pt x="203200" y="251460"/>
                  </a:lnTo>
                  <a:lnTo>
                    <a:pt x="201930" y="265430"/>
                  </a:lnTo>
                  <a:lnTo>
                    <a:pt x="199390" y="278130"/>
                  </a:lnTo>
                  <a:lnTo>
                    <a:pt x="196850" y="290830"/>
                  </a:lnTo>
                  <a:lnTo>
                    <a:pt x="193040" y="303530"/>
                  </a:lnTo>
                  <a:lnTo>
                    <a:pt x="189230" y="313690"/>
                  </a:lnTo>
                  <a:lnTo>
                    <a:pt x="185420" y="323850"/>
                  </a:lnTo>
                  <a:lnTo>
                    <a:pt x="180340" y="331470"/>
                  </a:lnTo>
                  <a:lnTo>
                    <a:pt x="173990" y="337820"/>
                  </a:lnTo>
                  <a:lnTo>
                    <a:pt x="166370" y="344170"/>
                  </a:lnTo>
                  <a:lnTo>
                    <a:pt x="160020" y="349250"/>
                  </a:lnTo>
                  <a:lnTo>
                    <a:pt x="154940" y="354330"/>
                  </a:lnTo>
                  <a:lnTo>
                    <a:pt x="149860" y="359410"/>
                  </a:lnTo>
                  <a:lnTo>
                    <a:pt x="142240" y="361950"/>
                  </a:lnTo>
                  <a:lnTo>
                    <a:pt x="133350" y="364490"/>
                  </a:lnTo>
                  <a:lnTo>
                    <a:pt x="121920" y="365760"/>
                  </a:lnTo>
                  <a:lnTo>
                    <a:pt x="113030" y="364490"/>
                  </a:lnTo>
                  <a:lnTo>
                    <a:pt x="102870" y="363220"/>
                  </a:lnTo>
                  <a:lnTo>
                    <a:pt x="93980" y="360680"/>
                  </a:lnTo>
                  <a:lnTo>
                    <a:pt x="85090" y="358140"/>
                  </a:lnTo>
                  <a:lnTo>
                    <a:pt x="76200" y="354330"/>
                  </a:lnTo>
                  <a:lnTo>
                    <a:pt x="68580" y="350520"/>
                  </a:lnTo>
                  <a:lnTo>
                    <a:pt x="60960" y="345440"/>
                  </a:lnTo>
                  <a:lnTo>
                    <a:pt x="54610" y="339090"/>
                  </a:lnTo>
                  <a:lnTo>
                    <a:pt x="49530" y="331470"/>
                  </a:lnTo>
                  <a:lnTo>
                    <a:pt x="43180" y="323850"/>
                  </a:lnTo>
                  <a:lnTo>
                    <a:pt x="35560" y="316230"/>
                  </a:lnTo>
                  <a:lnTo>
                    <a:pt x="27940" y="308610"/>
                  </a:lnTo>
                  <a:lnTo>
                    <a:pt x="21590" y="299720"/>
                  </a:lnTo>
                  <a:lnTo>
                    <a:pt x="15240" y="292100"/>
                  </a:lnTo>
                  <a:lnTo>
                    <a:pt x="10160" y="283210"/>
                  </a:lnTo>
                  <a:lnTo>
                    <a:pt x="6350" y="273050"/>
                  </a:lnTo>
                  <a:lnTo>
                    <a:pt x="5080" y="262890"/>
                  </a:lnTo>
                  <a:lnTo>
                    <a:pt x="0" y="215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5257800" y="5397500"/>
              <a:ext cx="177801" cy="406401"/>
            </a:xfrm>
            <a:custGeom>
              <a:avLst/>
              <a:gdLst/>
              <a:ahLst/>
              <a:cxnLst/>
              <a:rect l="0" t="0" r="0" b="0"/>
              <a:pathLst>
                <a:path w="177801" h="406401">
                  <a:moveTo>
                    <a:pt x="0" y="0"/>
                  </a:moveTo>
                  <a:lnTo>
                    <a:pt x="0" y="83820"/>
                  </a:lnTo>
                  <a:lnTo>
                    <a:pt x="1270" y="107950"/>
                  </a:lnTo>
                  <a:lnTo>
                    <a:pt x="3810" y="134620"/>
                  </a:lnTo>
                  <a:lnTo>
                    <a:pt x="6350" y="161290"/>
                  </a:lnTo>
                  <a:lnTo>
                    <a:pt x="8890" y="187960"/>
                  </a:lnTo>
                  <a:lnTo>
                    <a:pt x="10160" y="214630"/>
                  </a:lnTo>
                  <a:lnTo>
                    <a:pt x="11430" y="240030"/>
                  </a:lnTo>
                  <a:lnTo>
                    <a:pt x="10160" y="261620"/>
                  </a:lnTo>
                  <a:lnTo>
                    <a:pt x="7620" y="280670"/>
                  </a:lnTo>
                  <a:lnTo>
                    <a:pt x="5080" y="297180"/>
                  </a:lnTo>
                  <a:lnTo>
                    <a:pt x="5080" y="303530"/>
                  </a:lnTo>
                  <a:lnTo>
                    <a:pt x="6350" y="303530"/>
                  </a:lnTo>
                  <a:lnTo>
                    <a:pt x="8890" y="299720"/>
                  </a:lnTo>
                  <a:lnTo>
                    <a:pt x="25400" y="267970"/>
                  </a:lnTo>
                  <a:lnTo>
                    <a:pt x="30480" y="257810"/>
                  </a:lnTo>
                  <a:lnTo>
                    <a:pt x="35560" y="248920"/>
                  </a:lnTo>
                  <a:lnTo>
                    <a:pt x="40640" y="242570"/>
                  </a:lnTo>
                  <a:lnTo>
                    <a:pt x="46990" y="236220"/>
                  </a:lnTo>
                  <a:lnTo>
                    <a:pt x="53340" y="231140"/>
                  </a:lnTo>
                  <a:lnTo>
                    <a:pt x="60960" y="226060"/>
                  </a:lnTo>
                  <a:lnTo>
                    <a:pt x="68580" y="220980"/>
                  </a:lnTo>
                  <a:lnTo>
                    <a:pt x="77470" y="217170"/>
                  </a:lnTo>
                  <a:lnTo>
                    <a:pt x="85090" y="212090"/>
                  </a:lnTo>
                  <a:lnTo>
                    <a:pt x="93980" y="212090"/>
                  </a:lnTo>
                  <a:lnTo>
                    <a:pt x="101600" y="214630"/>
                  </a:lnTo>
                  <a:lnTo>
                    <a:pt x="110490" y="219710"/>
                  </a:lnTo>
                  <a:lnTo>
                    <a:pt x="118110" y="226060"/>
                  </a:lnTo>
                  <a:lnTo>
                    <a:pt x="127000" y="236220"/>
                  </a:lnTo>
                  <a:lnTo>
                    <a:pt x="135890" y="246380"/>
                  </a:lnTo>
                  <a:lnTo>
                    <a:pt x="142240" y="261620"/>
                  </a:lnTo>
                  <a:lnTo>
                    <a:pt x="148590" y="280670"/>
                  </a:lnTo>
                  <a:lnTo>
                    <a:pt x="153670" y="300990"/>
                  </a:lnTo>
                  <a:lnTo>
                    <a:pt x="157480" y="320040"/>
                  </a:lnTo>
                  <a:lnTo>
                    <a:pt x="160020" y="339090"/>
                  </a:lnTo>
                  <a:lnTo>
                    <a:pt x="177800" y="406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5562600" y="5359400"/>
              <a:ext cx="11431" cy="368301"/>
            </a:xfrm>
            <a:custGeom>
              <a:avLst/>
              <a:gdLst/>
              <a:ahLst/>
              <a:cxnLst/>
              <a:rect l="0" t="0" r="0" b="0"/>
              <a:pathLst>
                <a:path w="11431" h="368301">
                  <a:moveTo>
                    <a:pt x="0" y="0"/>
                  </a:moveTo>
                  <a:lnTo>
                    <a:pt x="0" y="35560"/>
                  </a:lnTo>
                  <a:lnTo>
                    <a:pt x="1270" y="46990"/>
                  </a:lnTo>
                  <a:lnTo>
                    <a:pt x="3810" y="62230"/>
                  </a:lnTo>
                  <a:lnTo>
                    <a:pt x="6350" y="80010"/>
                  </a:lnTo>
                  <a:lnTo>
                    <a:pt x="8890" y="107950"/>
                  </a:lnTo>
                  <a:lnTo>
                    <a:pt x="10160" y="144780"/>
                  </a:lnTo>
                  <a:lnTo>
                    <a:pt x="11430" y="185420"/>
                  </a:lnTo>
                  <a:lnTo>
                    <a:pt x="10160" y="219710"/>
                  </a:lnTo>
                  <a:lnTo>
                    <a:pt x="0" y="368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5422900" y="5524500"/>
              <a:ext cx="279401" cy="76201"/>
            </a:xfrm>
            <a:custGeom>
              <a:avLst/>
              <a:gdLst/>
              <a:ahLst/>
              <a:cxnLst/>
              <a:rect l="0" t="0" r="0" b="0"/>
              <a:pathLst>
                <a:path w="279401" h="76201">
                  <a:moveTo>
                    <a:pt x="0" y="0"/>
                  </a:moveTo>
                  <a:lnTo>
                    <a:pt x="20320" y="0"/>
                  </a:lnTo>
                  <a:lnTo>
                    <a:pt x="29210" y="1270"/>
                  </a:lnTo>
                  <a:lnTo>
                    <a:pt x="38100" y="3810"/>
                  </a:lnTo>
                  <a:lnTo>
                    <a:pt x="115570" y="30480"/>
                  </a:lnTo>
                  <a:lnTo>
                    <a:pt x="128270" y="34290"/>
                  </a:lnTo>
                  <a:lnTo>
                    <a:pt x="158750" y="41910"/>
                  </a:lnTo>
                  <a:lnTo>
                    <a:pt x="172720" y="46990"/>
                  </a:lnTo>
                  <a:lnTo>
                    <a:pt x="184150" y="50800"/>
                  </a:lnTo>
                  <a:lnTo>
                    <a:pt x="194310" y="54610"/>
                  </a:lnTo>
                  <a:lnTo>
                    <a:pt x="217170" y="63500"/>
                  </a:lnTo>
                  <a:lnTo>
                    <a:pt x="229870" y="67310"/>
                  </a:lnTo>
                  <a:lnTo>
                    <a:pt x="241300" y="71120"/>
                  </a:lnTo>
                  <a:lnTo>
                    <a:pt x="250190" y="72390"/>
                  </a:lnTo>
                  <a:lnTo>
                    <a:pt x="279400" y="76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5867400" y="5283200"/>
              <a:ext cx="48261" cy="533401"/>
            </a:xfrm>
            <a:custGeom>
              <a:avLst/>
              <a:gdLst/>
              <a:ahLst/>
              <a:cxnLst/>
              <a:rect l="0" t="0" r="0" b="0"/>
              <a:pathLst>
                <a:path w="48261" h="533401">
                  <a:moveTo>
                    <a:pt x="25400" y="0"/>
                  </a:moveTo>
                  <a:lnTo>
                    <a:pt x="31750" y="20320"/>
                  </a:lnTo>
                  <a:lnTo>
                    <a:pt x="35560" y="31750"/>
                  </a:lnTo>
                  <a:lnTo>
                    <a:pt x="43180" y="59690"/>
                  </a:lnTo>
                  <a:lnTo>
                    <a:pt x="45720" y="73660"/>
                  </a:lnTo>
                  <a:lnTo>
                    <a:pt x="46990" y="87630"/>
                  </a:lnTo>
                  <a:lnTo>
                    <a:pt x="48260" y="100330"/>
                  </a:lnTo>
                  <a:lnTo>
                    <a:pt x="48260" y="115570"/>
                  </a:lnTo>
                  <a:lnTo>
                    <a:pt x="45720" y="130810"/>
                  </a:lnTo>
                  <a:lnTo>
                    <a:pt x="43180" y="146050"/>
                  </a:lnTo>
                  <a:lnTo>
                    <a:pt x="41910" y="167640"/>
                  </a:lnTo>
                  <a:lnTo>
                    <a:pt x="40640" y="194310"/>
                  </a:lnTo>
                  <a:lnTo>
                    <a:pt x="39370" y="222250"/>
                  </a:lnTo>
                  <a:lnTo>
                    <a:pt x="38100" y="248920"/>
                  </a:lnTo>
                  <a:lnTo>
                    <a:pt x="35560" y="273050"/>
                  </a:lnTo>
                  <a:lnTo>
                    <a:pt x="20320" y="375920"/>
                  </a:lnTo>
                  <a:lnTo>
                    <a:pt x="17780" y="398780"/>
                  </a:lnTo>
                  <a:lnTo>
                    <a:pt x="16510" y="417830"/>
                  </a:lnTo>
                  <a:lnTo>
                    <a:pt x="15240" y="435610"/>
                  </a:lnTo>
                  <a:lnTo>
                    <a:pt x="12700" y="449580"/>
                  </a:lnTo>
                  <a:lnTo>
                    <a:pt x="10160" y="462280"/>
                  </a:lnTo>
                  <a:lnTo>
                    <a:pt x="6350" y="473710"/>
                  </a:lnTo>
                  <a:lnTo>
                    <a:pt x="3810" y="483870"/>
                  </a:lnTo>
                  <a:lnTo>
                    <a:pt x="2540" y="492760"/>
                  </a:lnTo>
                  <a:lnTo>
                    <a:pt x="0" y="533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5854700" y="5703570"/>
              <a:ext cx="266701" cy="49531"/>
            </a:xfrm>
            <a:custGeom>
              <a:avLst/>
              <a:gdLst/>
              <a:ahLst/>
              <a:cxnLst/>
              <a:rect l="0" t="0" r="0" b="0"/>
              <a:pathLst>
                <a:path w="266701" h="49531">
                  <a:moveTo>
                    <a:pt x="0" y="11430"/>
                  </a:moveTo>
                  <a:lnTo>
                    <a:pt x="20320" y="5080"/>
                  </a:lnTo>
                  <a:lnTo>
                    <a:pt x="29210" y="2540"/>
                  </a:lnTo>
                  <a:lnTo>
                    <a:pt x="38100" y="1270"/>
                  </a:lnTo>
                  <a:lnTo>
                    <a:pt x="45720" y="0"/>
                  </a:lnTo>
                  <a:lnTo>
                    <a:pt x="55880" y="1270"/>
                  </a:lnTo>
                  <a:lnTo>
                    <a:pt x="67310" y="3810"/>
                  </a:lnTo>
                  <a:lnTo>
                    <a:pt x="203200" y="36830"/>
                  </a:lnTo>
                  <a:lnTo>
                    <a:pt x="266700" y="495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6172200" y="5511800"/>
              <a:ext cx="1" cy="241301"/>
            </a:xfrm>
            <a:custGeom>
              <a:avLst/>
              <a:gdLst/>
              <a:ahLst/>
              <a:cxnLst/>
              <a:rect l="0" t="0" r="0" b="0"/>
              <a:pathLst>
                <a:path w="1" h="241301">
                  <a:moveTo>
                    <a:pt x="0" y="0"/>
                  </a:moveTo>
                  <a:lnTo>
                    <a:pt x="0" y="241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6184900" y="5359400"/>
              <a:ext cx="25401" cy="25401"/>
            </a:xfrm>
            <a:custGeom>
              <a:avLst/>
              <a:gdLst/>
              <a:ahLst/>
              <a:cxnLst/>
              <a:rect l="0" t="0" r="0" b="0"/>
              <a:pathLst>
                <a:path w="25401" h="25401">
                  <a:moveTo>
                    <a:pt x="0" y="25400"/>
                  </a:moveTo>
                  <a:lnTo>
                    <a:pt x="3810" y="17780"/>
                  </a:lnTo>
                  <a:lnTo>
                    <a:pt x="254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6261100" y="5523230"/>
              <a:ext cx="353061" cy="191771"/>
            </a:xfrm>
            <a:custGeom>
              <a:avLst/>
              <a:gdLst/>
              <a:ahLst/>
              <a:cxnLst/>
              <a:rect l="0" t="0" r="0" b="0"/>
              <a:pathLst>
                <a:path w="353061" h="191771">
                  <a:moveTo>
                    <a:pt x="0" y="140970"/>
                  </a:moveTo>
                  <a:lnTo>
                    <a:pt x="0" y="154940"/>
                  </a:lnTo>
                  <a:lnTo>
                    <a:pt x="1270" y="161290"/>
                  </a:lnTo>
                  <a:lnTo>
                    <a:pt x="3810" y="168910"/>
                  </a:lnTo>
                  <a:lnTo>
                    <a:pt x="6350" y="176530"/>
                  </a:lnTo>
                  <a:lnTo>
                    <a:pt x="10160" y="179070"/>
                  </a:lnTo>
                  <a:lnTo>
                    <a:pt x="13970" y="177800"/>
                  </a:lnTo>
                  <a:lnTo>
                    <a:pt x="17780" y="173990"/>
                  </a:lnTo>
                  <a:lnTo>
                    <a:pt x="21590" y="163830"/>
                  </a:lnTo>
                  <a:lnTo>
                    <a:pt x="25400" y="151130"/>
                  </a:lnTo>
                  <a:lnTo>
                    <a:pt x="54610" y="35560"/>
                  </a:lnTo>
                  <a:lnTo>
                    <a:pt x="60960" y="22860"/>
                  </a:lnTo>
                  <a:lnTo>
                    <a:pt x="67310" y="12700"/>
                  </a:lnTo>
                  <a:lnTo>
                    <a:pt x="74930" y="5080"/>
                  </a:lnTo>
                  <a:lnTo>
                    <a:pt x="82550" y="0"/>
                  </a:lnTo>
                  <a:lnTo>
                    <a:pt x="90170" y="0"/>
                  </a:lnTo>
                  <a:lnTo>
                    <a:pt x="97790" y="0"/>
                  </a:lnTo>
                  <a:lnTo>
                    <a:pt x="106680" y="3810"/>
                  </a:lnTo>
                  <a:lnTo>
                    <a:pt x="114300" y="7620"/>
                  </a:lnTo>
                  <a:lnTo>
                    <a:pt x="123190" y="13970"/>
                  </a:lnTo>
                  <a:lnTo>
                    <a:pt x="129540" y="21590"/>
                  </a:lnTo>
                  <a:lnTo>
                    <a:pt x="135890" y="29210"/>
                  </a:lnTo>
                  <a:lnTo>
                    <a:pt x="140970" y="36830"/>
                  </a:lnTo>
                  <a:lnTo>
                    <a:pt x="144780" y="46990"/>
                  </a:lnTo>
                  <a:lnTo>
                    <a:pt x="147320" y="59690"/>
                  </a:lnTo>
                  <a:lnTo>
                    <a:pt x="148590" y="74930"/>
                  </a:lnTo>
                  <a:lnTo>
                    <a:pt x="153670" y="90170"/>
                  </a:lnTo>
                  <a:lnTo>
                    <a:pt x="158750" y="105410"/>
                  </a:lnTo>
                  <a:lnTo>
                    <a:pt x="165100" y="121920"/>
                  </a:lnTo>
                  <a:lnTo>
                    <a:pt x="170180" y="133350"/>
                  </a:lnTo>
                  <a:lnTo>
                    <a:pt x="175260" y="143510"/>
                  </a:lnTo>
                  <a:lnTo>
                    <a:pt x="180340" y="151130"/>
                  </a:lnTo>
                  <a:lnTo>
                    <a:pt x="187960" y="158750"/>
                  </a:lnTo>
                  <a:lnTo>
                    <a:pt x="196850" y="166370"/>
                  </a:lnTo>
                  <a:lnTo>
                    <a:pt x="208280" y="175260"/>
                  </a:lnTo>
                  <a:lnTo>
                    <a:pt x="218440" y="179070"/>
                  </a:lnTo>
                  <a:lnTo>
                    <a:pt x="231140" y="180340"/>
                  </a:lnTo>
                  <a:lnTo>
                    <a:pt x="242570" y="180340"/>
                  </a:lnTo>
                  <a:lnTo>
                    <a:pt x="254000" y="177800"/>
                  </a:lnTo>
                  <a:lnTo>
                    <a:pt x="264160" y="175260"/>
                  </a:lnTo>
                  <a:lnTo>
                    <a:pt x="273050" y="172720"/>
                  </a:lnTo>
                  <a:lnTo>
                    <a:pt x="280670" y="168910"/>
                  </a:lnTo>
                  <a:lnTo>
                    <a:pt x="287020" y="165100"/>
                  </a:lnTo>
                  <a:lnTo>
                    <a:pt x="293370" y="161290"/>
                  </a:lnTo>
                  <a:lnTo>
                    <a:pt x="298450" y="156210"/>
                  </a:lnTo>
                  <a:lnTo>
                    <a:pt x="303530" y="149860"/>
                  </a:lnTo>
                  <a:lnTo>
                    <a:pt x="308610" y="142240"/>
                  </a:lnTo>
                  <a:lnTo>
                    <a:pt x="313690" y="134620"/>
                  </a:lnTo>
                  <a:lnTo>
                    <a:pt x="321310" y="127000"/>
                  </a:lnTo>
                  <a:lnTo>
                    <a:pt x="334010" y="111760"/>
                  </a:lnTo>
                  <a:lnTo>
                    <a:pt x="345440" y="100330"/>
                  </a:lnTo>
                  <a:lnTo>
                    <a:pt x="349250" y="91440"/>
                  </a:lnTo>
                  <a:lnTo>
                    <a:pt x="350520" y="80010"/>
                  </a:lnTo>
                  <a:lnTo>
                    <a:pt x="353060" y="66040"/>
                  </a:lnTo>
                  <a:lnTo>
                    <a:pt x="351790" y="54610"/>
                  </a:lnTo>
                  <a:lnTo>
                    <a:pt x="350520" y="44450"/>
                  </a:lnTo>
                  <a:lnTo>
                    <a:pt x="347980" y="34290"/>
                  </a:lnTo>
                  <a:lnTo>
                    <a:pt x="341630" y="30480"/>
                  </a:lnTo>
                  <a:lnTo>
                    <a:pt x="334010" y="30480"/>
                  </a:lnTo>
                  <a:lnTo>
                    <a:pt x="323850" y="33020"/>
                  </a:lnTo>
                  <a:lnTo>
                    <a:pt x="314960" y="36830"/>
                  </a:lnTo>
                  <a:lnTo>
                    <a:pt x="306070" y="40640"/>
                  </a:lnTo>
                  <a:lnTo>
                    <a:pt x="297180" y="44450"/>
                  </a:lnTo>
                  <a:lnTo>
                    <a:pt x="289560" y="52070"/>
                  </a:lnTo>
                  <a:lnTo>
                    <a:pt x="283210" y="63500"/>
                  </a:lnTo>
                  <a:lnTo>
                    <a:pt x="278130" y="76200"/>
                  </a:lnTo>
                  <a:lnTo>
                    <a:pt x="275590" y="88900"/>
                  </a:lnTo>
                  <a:lnTo>
                    <a:pt x="275590" y="99060"/>
                  </a:lnTo>
                  <a:lnTo>
                    <a:pt x="276860" y="109220"/>
                  </a:lnTo>
                  <a:lnTo>
                    <a:pt x="279400" y="119380"/>
                  </a:lnTo>
                  <a:lnTo>
                    <a:pt x="281940" y="130810"/>
                  </a:lnTo>
                  <a:lnTo>
                    <a:pt x="285750" y="142240"/>
                  </a:lnTo>
                  <a:lnTo>
                    <a:pt x="287020" y="153670"/>
                  </a:lnTo>
                  <a:lnTo>
                    <a:pt x="289560" y="163830"/>
                  </a:lnTo>
                  <a:lnTo>
                    <a:pt x="292100" y="1917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6883400" y="5511800"/>
              <a:ext cx="207011" cy="290831"/>
            </a:xfrm>
            <a:custGeom>
              <a:avLst/>
              <a:gdLst/>
              <a:ahLst/>
              <a:cxnLst/>
              <a:rect l="0" t="0" r="0" b="0"/>
              <a:pathLst>
                <a:path w="207011" h="290831">
                  <a:moveTo>
                    <a:pt x="203200" y="114300"/>
                  </a:moveTo>
                  <a:lnTo>
                    <a:pt x="203200" y="87630"/>
                  </a:lnTo>
                  <a:lnTo>
                    <a:pt x="200660" y="74930"/>
                  </a:lnTo>
                  <a:lnTo>
                    <a:pt x="195580" y="62230"/>
                  </a:lnTo>
                  <a:lnTo>
                    <a:pt x="189230" y="50800"/>
                  </a:lnTo>
                  <a:lnTo>
                    <a:pt x="182880" y="39370"/>
                  </a:lnTo>
                  <a:lnTo>
                    <a:pt x="175260" y="29210"/>
                  </a:lnTo>
                  <a:lnTo>
                    <a:pt x="167640" y="19050"/>
                  </a:lnTo>
                  <a:lnTo>
                    <a:pt x="161290" y="12700"/>
                  </a:lnTo>
                  <a:lnTo>
                    <a:pt x="154940" y="8890"/>
                  </a:lnTo>
                  <a:lnTo>
                    <a:pt x="149860" y="6350"/>
                  </a:lnTo>
                  <a:lnTo>
                    <a:pt x="140970" y="3810"/>
                  </a:lnTo>
                  <a:lnTo>
                    <a:pt x="129540" y="2540"/>
                  </a:lnTo>
                  <a:lnTo>
                    <a:pt x="115570" y="1270"/>
                  </a:lnTo>
                  <a:lnTo>
                    <a:pt x="93980" y="1270"/>
                  </a:lnTo>
                  <a:lnTo>
                    <a:pt x="72390" y="0"/>
                  </a:lnTo>
                  <a:lnTo>
                    <a:pt x="49530" y="0"/>
                  </a:lnTo>
                  <a:lnTo>
                    <a:pt x="39370" y="2540"/>
                  </a:lnTo>
                  <a:lnTo>
                    <a:pt x="31750" y="7620"/>
                  </a:lnTo>
                  <a:lnTo>
                    <a:pt x="25400" y="13970"/>
                  </a:lnTo>
                  <a:lnTo>
                    <a:pt x="22860" y="20320"/>
                  </a:lnTo>
                  <a:lnTo>
                    <a:pt x="22860" y="27940"/>
                  </a:lnTo>
                  <a:lnTo>
                    <a:pt x="22860" y="35560"/>
                  </a:lnTo>
                  <a:lnTo>
                    <a:pt x="27940" y="45720"/>
                  </a:lnTo>
                  <a:lnTo>
                    <a:pt x="35560" y="58420"/>
                  </a:lnTo>
                  <a:lnTo>
                    <a:pt x="44450" y="73660"/>
                  </a:lnTo>
                  <a:lnTo>
                    <a:pt x="52070" y="83820"/>
                  </a:lnTo>
                  <a:lnTo>
                    <a:pt x="58420" y="92710"/>
                  </a:lnTo>
                  <a:lnTo>
                    <a:pt x="64770" y="100330"/>
                  </a:lnTo>
                  <a:lnTo>
                    <a:pt x="73660" y="109220"/>
                  </a:lnTo>
                  <a:lnTo>
                    <a:pt x="86360" y="119380"/>
                  </a:lnTo>
                  <a:lnTo>
                    <a:pt x="100330" y="130810"/>
                  </a:lnTo>
                  <a:lnTo>
                    <a:pt x="110490" y="138430"/>
                  </a:lnTo>
                  <a:lnTo>
                    <a:pt x="118110" y="146050"/>
                  </a:lnTo>
                  <a:lnTo>
                    <a:pt x="125730" y="152400"/>
                  </a:lnTo>
                  <a:lnTo>
                    <a:pt x="134620" y="160020"/>
                  </a:lnTo>
                  <a:lnTo>
                    <a:pt x="144780" y="167640"/>
                  </a:lnTo>
                  <a:lnTo>
                    <a:pt x="156210" y="175260"/>
                  </a:lnTo>
                  <a:lnTo>
                    <a:pt x="165100" y="181610"/>
                  </a:lnTo>
                  <a:lnTo>
                    <a:pt x="171450" y="186690"/>
                  </a:lnTo>
                  <a:lnTo>
                    <a:pt x="177800" y="193040"/>
                  </a:lnTo>
                  <a:lnTo>
                    <a:pt x="184150" y="199390"/>
                  </a:lnTo>
                  <a:lnTo>
                    <a:pt x="189230" y="205740"/>
                  </a:lnTo>
                  <a:lnTo>
                    <a:pt x="193040" y="213360"/>
                  </a:lnTo>
                  <a:lnTo>
                    <a:pt x="198120" y="219710"/>
                  </a:lnTo>
                  <a:lnTo>
                    <a:pt x="203200" y="226060"/>
                  </a:lnTo>
                  <a:lnTo>
                    <a:pt x="207010" y="231140"/>
                  </a:lnTo>
                  <a:lnTo>
                    <a:pt x="207010" y="238760"/>
                  </a:lnTo>
                  <a:lnTo>
                    <a:pt x="204470" y="247650"/>
                  </a:lnTo>
                  <a:lnTo>
                    <a:pt x="199390" y="257810"/>
                  </a:lnTo>
                  <a:lnTo>
                    <a:pt x="193040" y="266700"/>
                  </a:lnTo>
                  <a:lnTo>
                    <a:pt x="182880" y="274320"/>
                  </a:lnTo>
                  <a:lnTo>
                    <a:pt x="172720" y="279400"/>
                  </a:lnTo>
                  <a:lnTo>
                    <a:pt x="160020" y="284480"/>
                  </a:lnTo>
                  <a:lnTo>
                    <a:pt x="146050" y="287020"/>
                  </a:lnTo>
                  <a:lnTo>
                    <a:pt x="132080" y="288290"/>
                  </a:lnTo>
                  <a:lnTo>
                    <a:pt x="118110" y="289560"/>
                  </a:lnTo>
                  <a:lnTo>
                    <a:pt x="107950" y="290830"/>
                  </a:lnTo>
                  <a:lnTo>
                    <a:pt x="96520" y="290830"/>
                  </a:lnTo>
                  <a:lnTo>
                    <a:pt x="88900" y="289560"/>
                  </a:lnTo>
                  <a:lnTo>
                    <a:pt x="81280" y="288290"/>
                  </a:lnTo>
                  <a:lnTo>
                    <a:pt x="68580" y="281940"/>
                  </a:lnTo>
                  <a:lnTo>
                    <a:pt x="53340" y="274320"/>
                  </a:lnTo>
                  <a:lnTo>
                    <a:pt x="46990" y="269240"/>
                  </a:lnTo>
                  <a:lnTo>
                    <a:pt x="40640" y="262890"/>
                  </a:lnTo>
                  <a:lnTo>
                    <a:pt x="35560" y="255270"/>
                  </a:lnTo>
                  <a:lnTo>
                    <a:pt x="33020" y="248920"/>
                  </a:lnTo>
                  <a:lnTo>
                    <a:pt x="30480" y="243840"/>
                  </a:lnTo>
                  <a:lnTo>
                    <a:pt x="27940" y="238760"/>
                  </a:lnTo>
                  <a:lnTo>
                    <a:pt x="24130" y="231140"/>
                  </a:lnTo>
                  <a:lnTo>
                    <a:pt x="19050" y="222250"/>
                  </a:ln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7176770" y="5604510"/>
              <a:ext cx="187961" cy="262891"/>
            </a:xfrm>
            <a:custGeom>
              <a:avLst/>
              <a:gdLst/>
              <a:ahLst/>
              <a:cxnLst/>
              <a:rect l="0" t="0" r="0" b="0"/>
              <a:pathLst>
                <a:path w="187961" h="262891">
                  <a:moveTo>
                    <a:pt x="11430" y="21590"/>
                  </a:moveTo>
                  <a:lnTo>
                    <a:pt x="11430" y="262890"/>
                  </a:lnTo>
                  <a:lnTo>
                    <a:pt x="11430" y="248920"/>
                  </a:lnTo>
                  <a:lnTo>
                    <a:pt x="10160" y="241300"/>
                  </a:lnTo>
                  <a:lnTo>
                    <a:pt x="7620" y="231140"/>
                  </a:lnTo>
                  <a:lnTo>
                    <a:pt x="5080" y="220980"/>
                  </a:lnTo>
                  <a:lnTo>
                    <a:pt x="2540" y="209550"/>
                  </a:lnTo>
                  <a:lnTo>
                    <a:pt x="1270" y="198120"/>
                  </a:lnTo>
                  <a:lnTo>
                    <a:pt x="0" y="185420"/>
                  </a:lnTo>
                  <a:lnTo>
                    <a:pt x="1270" y="172720"/>
                  </a:lnTo>
                  <a:lnTo>
                    <a:pt x="3810" y="161290"/>
                  </a:lnTo>
                  <a:lnTo>
                    <a:pt x="6350" y="148590"/>
                  </a:lnTo>
                  <a:lnTo>
                    <a:pt x="7620" y="135890"/>
                  </a:lnTo>
                  <a:lnTo>
                    <a:pt x="8890" y="123190"/>
                  </a:lnTo>
                  <a:lnTo>
                    <a:pt x="10160" y="110490"/>
                  </a:lnTo>
                  <a:lnTo>
                    <a:pt x="11430" y="99060"/>
                  </a:lnTo>
                  <a:lnTo>
                    <a:pt x="13970" y="88900"/>
                  </a:lnTo>
                  <a:lnTo>
                    <a:pt x="17780" y="78740"/>
                  </a:lnTo>
                  <a:lnTo>
                    <a:pt x="20320" y="68580"/>
                  </a:lnTo>
                  <a:lnTo>
                    <a:pt x="21590" y="57150"/>
                  </a:lnTo>
                  <a:lnTo>
                    <a:pt x="21590" y="45720"/>
                  </a:lnTo>
                  <a:lnTo>
                    <a:pt x="25400" y="36830"/>
                  </a:lnTo>
                  <a:lnTo>
                    <a:pt x="30480" y="31750"/>
                  </a:lnTo>
                  <a:lnTo>
                    <a:pt x="36830" y="29210"/>
                  </a:lnTo>
                  <a:lnTo>
                    <a:pt x="44450" y="22860"/>
                  </a:lnTo>
                  <a:lnTo>
                    <a:pt x="52070" y="17780"/>
                  </a:lnTo>
                  <a:lnTo>
                    <a:pt x="59690" y="10160"/>
                  </a:lnTo>
                  <a:lnTo>
                    <a:pt x="68580" y="5080"/>
                  </a:lnTo>
                  <a:lnTo>
                    <a:pt x="78740" y="2540"/>
                  </a:lnTo>
                  <a:lnTo>
                    <a:pt x="90170" y="0"/>
                  </a:lnTo>
                  <a:lnTo>
                    <a:pt x="100330" y="0"/>
                  </a:lnTo>
                  <a:lnTo>
                    <a:pt x="110490" y="1270"/>
                  </a:lnTo>
                  <a:lnTo>
                    <a:pt x="119380" y="3810"/>
                  </a:lnTo>
                  <a:lnTo>
                    <a:pt x="128270" y="7620"/>
                  </a:lnTo>
                  <a:lnTo>
                    <a:pt x="137160" y="10160"/>
                  </a:lnTo>
                  <a:lnTo>
                    <a:pt x="146050" y="13970"/>
                  </a:lnTo>
                  <a:lnTo>
                    <a:pt x="154940" y="17780"/>
                  </a:lnTo>
                  <a:lnTo>
                    <a:pt x="172720" y="26670"/>
                  </a:lnTo>
                  <a:lnTo>
                    <a:pt x="177800" y="31750"/>
                  </a:lnTo>
                  <a:lnTo>
                    <a:pt x="181610" y="38100"/>
                  </a:lnTo>
                  <a:lnTo>
                    <a:pt x="184150" y="45720"/>
                  </a:lnTo>
                  <a:lnTo>
                    <a:pt x="185420" y="53340"/>
                  </a:lnTo>
                  <a:lnTo>
                    <a:pt x="186690" y="60960"/>
                  </a:lnTo>
                  <a:lnTo>
                    <a:pt x="187960" y="68580"/>
                  </a:lnTo>
                  <a:lnTo>
                    <a:pt x="185420" y="76200"/>
                  </a:lnTo>
                  <a:lnTo>
                    <a:pt x="181610" y="81280"/>
                  </a:lnTo>
                  <a:lnTo>
                    <a:pt x="175260" y="87630"/>
                  </a:lnTo>
                  <a:lnTo>
                    <a:pt x="168910" y="91440"/>
                  </a:lnTo>
                  <a:lnTo>
                    <a:pt x="161290" y="96520"/>
                  </a:lnTo>
                  <a:lnTo>
                    <a:pt x="153670" y="101600"/>
                  </a:lnTo>
                  <a:lnTo>
                    <a:pt x="146050" y="105410"/>
                  </a:lnTo>
                  <a:lnTo>
                    <a:pt x="129540" y="114300"/>
                  </a:lnTo>
                  <a:lnTo>
                    <a:pt x="114300" y="119380"/>
                  </a:lnTo>
                  <a:lnTo>
                    <a:pt x="93980" y="123190"/>
                  </a:lnTo>
                  <a:lnTo>
                    <a:pt x="11430" y="1358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7391400" y="5591810"/>
              <a:ext cx="151131" cy="199391"/>
            </a:xfrm>
            <a:custGeom>
              <a:avLst/>
              <a:gdLst/>
              <a:ahLst/>
              <a:cxnLst/>
              <a:rect l="0" t="0" r="0" b="0"/>
              <a:pathLst>
                <a:path w="151131" h="199391">
                  <a:moveTo>
                    <a:pt x="0" y="135890"/>
                  </a:moveTo>
                  <a:lnTo>
                    <a:pt x="20320" y="135890"/>
                  </a:lnTo>
                  <a:lnTo>
                    <a:pt x="29210" y="133350"/>
                  </a:lnTo>
                  <a:lnTo>
                    <a:pt x="38100" y="128270"/>
                  </a:lnTo>
                  <a:lnTo>
                    <a:pt x="45720" y="121920"/>
                  </a:lnTo>
                  <a:lnTo>
                    <a:pt x="54610" y="116840"/>
                  </a:lnTo>
                  <a:lnTo>
                    <a:pt x="63500" y="111760"/>
                  </a:lnTo>
                  <a:lnTo>
                    <a:pt x="72390" y="106680"/>
                  </a:lnTo>
                  <a:lnTo>
                    <a:pt x="81280" y="102870"/>
                  </a:lnTo>
                  <a:lnTo>
                    <a:pt x="92710" y="97790"/>
                  </a:lnTo>
                  <a:lnTo>
                    <a:pt x="104140" y="93980"/>
                  </a:lnTo>
                  <a:lnTo>
                    <a:pt x="114300" y="88900"/>
                  </a:lnTo>
                  <a:lnTo>
                    <a:pt x="124460" y="85090"/>
                  </a:lnTo>
                  <a:lnTo>
                    <a:pt x="133350" y="81280"/>
                  </a:lnTo>
                  <a:lnTo>
                    <a:pt x="139700" y="73660"/>
                  </a:lnTo>
                  <a:lnTo>
                    <a:pt x="143510" y="64770"/>
                  </a:lnTo>
                  <a:lnTo>
                    <a:pt x="147320" y="54610"/>
                  </a:lnTo>
                  <a:lnTo>
                    <a:pt x="148590" y="44450"/>
                  </a:lnTo>
                  <a:lnTo>
                    <a:pt x="149860" y="35560"/>
                  </a:lnTo>
                  <a:lnTo>
                    <a:pt x="151130" y="26670"/>
                  </a:lnTo>
                  <a:lnTo>
                    <a:pt x="148590" y="19050"/>
                  </a:lnTo>
                  <a:lnTo>
                    <a:pt x="143510" y="12700"/>
                  </a:lnTo>
                  <a:lnTo>
                    <a:pt x="138430" y="7620"/>
                  </a:lnTo>
                  <a:lnTo>
                    <a:pt x="130810" y="3810"/>
                  </a:lnTo>
                  <a:lnTo>
                    <a:pt x="120650" y="1270"/>
                  </a:lnTo>
                  <a:lnTo>
                    <a:pt x="110490" y="0"/>
                  </a:lnTo>
                  <a:lnTo>
                    <a:pt x="101600" y="0"/>
                  </a:lnTo>
                  <a:lnTo>
                    <a:pt x="93980" y="1270"/>
                  </a:lnTo>
                  <a:lnTo>
                    <a:pt x="88900" y="3810"/>
                  </a:lnTo>
                  <a:lnTo>
                    <a:pt x="81280" y="8890"/>
                  </a:lnTo>
                  <a:lnTo>
                    <a:pt x="73660" y="13970"/>
                  </a:lnTo>
                  <a:lnTo>
                    <a:pt x="66040" y="20320"/>
                  </a:lnTo>
                  <a:lnTo>
                    <a:pt x="60960" y="29210"/>
                  </a:lnTo>
                  <a:lnTo>
                    <a:pt x="57150" y="39370"/>
                  </a:lnTo>
                  <a:lnTo>
                    <a:pt x="55880" y="50800"/>
                  </a:lnTo>
                  <a:lnTo>
                    <a:pt x="53340" y="60960"/>
                  </a:lnTo>
                  <a:lnTo>
                    <a:pt x="53340" y="69850"/>
                  </a:lnTo>
                  <a:lnTo>
                    <a:pt x="52070" y="80010"/>
                  </a:lnTo>
                  <a:lnTo>
                    <a:pt x="53340" y="88900"/>
                  </a:lnTo>
                  <a:lnTo>
                    <a:pt x="54610" y="96520"/>
                  </a:lnTo>
                  <a:lnTo>
                    <a:pt x="58420" y="105410"/>
                  </a:lnTo>
                  <a:lnTo>
                    <a:pt x="60960" y="114300"/>
                  </a:lnTo>
                  <a:lnTo>
                    <a:pt x="64770" y="123190"/>
                  </a:lnTo>
                  <a:lnTo>
                    <a:pt x="68580" y="132080"/>
                  </a:lnTo>
                  <a:lnTo>
                    <a:pt x="72390" y="138430"/>
                  </a:lnTo>
                  <a:lnTo>
                    <a:pt x="76200" y="144780"/>
                  </a:lnTo>
                  <a:lnTo>
                    <a:pt x="81280" y="149860"/>
                  </a:lnTo>
                  <a:lnTo>
                    <a:pt x="85090" y="156210"/>
                  </a:lnTo>
                  <a:lnTo>
                    <a:pt x="88900" y="163830"/>
                  </a:lnTo>
                  <a:lnTo>
                    <a:pt x="92710" y="171450"/>
                  </a:lnTo>
                  <a:lnTo>
                    <a:pt x="99060" y="177800"/>
                  </a:lnTo>
                  <a:lnTo>
                    <a:pt x="105410" y="184150"/>
                  </a:lnTo>
                  <a:lnTo>
                    <a:pt x="127000" y="1993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7612380" y="5654040"/>
              <a:ext cx="160021" cy="175261"/>
            </a:xfrm>
            <a:custGeom>
              <a:avLst/>
              <a:gdLst/>
              <a:ahLst/>
              <a:cxnLst/>
              <a:rect l="0" t="0" r="0" b="0"/>
              <a:pathLst>
                <a:path w="160021" h="175261">
                  <a:moveTo>
                    <a:pt x="134620" y="35560"/>
                  </a:moveTo>
                  <a:lnTo>
                    <a:pt x="134620" y="21590"/>
                  </a:lnTo>
                  <a:lnTo>
                    <a:pt x="132080" y="16510"/>
                  </a:lnTo>
                  <a:lnTo>
                    <a:pt x="127000" y="11430"/>
                  </a:lnTo>
                  <a:lnTo>
                    <a:pt x="120650" y="6350"/>
                  </a:lnTo>
                  <a:lnTo>
                    <a:pt x="113030" y="3810"/>
                  </a:lnTo>
                  <a:lnTo>
                    <a:pt x="102870" y="1270"/>
                  </a:lnTo>
                  <a:lnTo>
                    <a:pt x="92710" y="0"/>
                  </a:lnTo>
                  <a:lnTo>
                    <a:pt x="82550" y="1270"/>
                  </a:lnTo>
                  <a:lnTo>
                    <a:pt x="73660" y="2540"/>
                  </a:lnTo>
                  <a:lnTo>
                    <a:pt x="63500" y="5080"/>
                  </a:lnTo>
                  <a:lnTo>
                    <a:pt x="54610" y="7620"/>
                  </a:lnTo>
                  <a:lnTo>
                    <a:pt x="45720" y="11430"/>
                  </a:lnTo>
                  <a:lnTo>
                    <a:pt x="38100" y="15240"/>
                  </a:lnTo>
                  <a:lnTo>
                    <a:pt x="20320" y="22860"/>
                  </a:lnTo>
                  <a:lnTo>
                    <a:pt x="11430" y="27940"/>
                  </a:lnTo>
                  <a:lnTo>
                    <a:pt x="6350" y="35560"/>
                  </a:lnTo>
                  <a:lnTo>
                    <a:pt x="2540" y="46990"/>
                  </a:lnTo>
                  <a:lnTo>
                    <a:pt x="0" y="59690"/>
                  </a:lnTo>
                  <a:lnTo>
                    <a:pt x="0" y="69850"/>
                  </a:lnTo>
                  <a:lnTo>
                    <a:pt x="1270" y="78740"/>
                  </a:lnTo>
                  <a:lnTo>
                    <a:pt x="2540" y="85090"/>
                  </a:lnTo>
                  <a:lnTo>
                    <a:pt x="6350" y="92710"/>
                  </a:lnTo>
                  <a:lnTo>
                    <a:pt x="8890" y="100330"/>
                  </a:lnTo>
                  <a:lnTo>
                    <a:pt x="12700" y="107950"/>
                  </a:lnTo>
                  <a:lnTo>
                    <a:pt x="17780" y="116840"/>
                  </a:lnTo>
                  <a:lnTo>
                    <a:pt x="24130" y="124460"/>
                  </a:lnTo>
                  <a:lnTo>
                    <a:pt x="31750" y="133350"/>
                  </a:lnTo>
                  <a:lnTo>
                    <a:pt x="39370" y="138430"/>
                  </a:lnTo>
                  <a:lnTo>
                    <a:pt x="46990" y="142240"/>
                  </a:lnTo>
                  <a:lnTo>
                    <a:pt x="54610" y="144780"/>
                  </a:lnTo>
                  <a:lnTo>
                    <a:pt x="63500" y="148590"/>
                  </a:lnTo>
                  <a:lnTo>
                    <a:pt x="71120" y="151130"/>
                  </a:lnTo>
                  <a:lnTo>
                    <a:pt x="80010" y="154940"/>
                  </a:lnTo>
                  <a:lnTo>
                    <a:pt x="86360" y="158750"/>
                  </a:lnTo>
                  <a:lnTo>
                    <a:pt x="92710" y="162560"/>
                  </a:lnTo>
                  <a:lnTo>
                    <a:pt x="97790" y="167640"/>
                  </a:lnTo>
                  <a:lnTo>
                    <a:pt x="106680" y="170180"/>
                  </a:lnTo>
                  <a:lnTo>
                    <a:pt x="115570" y="171450"/>
                  </a:lnTo>
                  <a:lnTo>
                    <a:pt x="160020" y="1752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7848600" y="5546090"/>
              <a:ext cx="12701" cy="270511"/>
            </a:xfrm>
            <a:custGeom>
              <a:avLst/>
              <a:gdLst/>
              <a:ahLst/>
              <a:cxnLst/>
              <a:rect l="0" t="0" r="0" b="0"/>
              <a:pathLst>
                <a:path w="12701" h="270511">
                  <a:moveTo>
                    <a:pt x="0" y="92710"/>
                  </a:moveTo>
                  <a:lnTo>
                    <a:pt x="0" y="72390"/>
                  </a:lnTo>
                  <a:lnTo>
                    <a:pt x="1270" y="62230"/>
                  </a:lnTo>
                  <a:lnTo>
                    <a:pt x="3810" y="50800"/>
                  </a:lnTo>
                  <a:lnTo>
                    <a:pt x="6350" y="39370"/>
                  </a:lnTo>
                  <a:lnTo>
                    <a:pt x="8890" y="27940"/>
                  </a:lnTo>
                  <a:lnTo>
                    <a:pt x="10160" y="15240"/>
                  </a:lnTo>
                  <a:lnTo>
                    <a:pt x="11430" y="2540"/>
                  </a:lnTo>
                  <a:lnTo>
                    <a:pt x="11430" y="0"/>
                  </a:lnTo>
                  <a:lnTo>
                    <a:pt x="11430" y="5080"/>
                  </a:lnTo>
                  <a:lnTo>
                    <a:pt x="12700" y="12700"/>
                  </a:lnTo>
                  <a:lnTo>
                    <a:pt x="12700" y="2705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7753350" y="5661660"/>
              <a:ext cx="412751" cy="137161"/>
            </a:xfrm>
            <a:custGeom>
              <a:avLst/>
              <a:gdLst/>
              <a:ahLst/>
              <a:cxnLst/>
              <a:rect l="0" t="0" r="0" b="0"/>
              <a:pathLst>
                <a:path w="412751" h="137161">
                  <a:moveTo>
                    <a:pt x="6350" y="15240"/>
                  </a:moveTo>
                  <a:lnTo>
                    <a:pt x="0" y="1270"/>
                  </a:lnTo>
                  <a:lnTo>
                    <a:pt x="3810" y="0"/>
                  </a:lnTo>
                  <a:lnTo>
                    <a:pt x="11430" y="2540"/>
                  </a:lnTo>
                  <a:lnTo>
                    <a:pt x="22860" y="6350"/>
                  </a:lnTo>
                  <a:lnTo>
                    <a:pt x="33020" y="11430"/>
                  </a:lnTo>
                  <a:lnTo>
                    <a:pt x="41910" y="15240"/>
                  </a:lnTo>
                  <a:lnTo>
                    <a:pt x="50800" y="19050"/>
                  </a:lnTo>
                  <a:lnTo>
                    <a:pt x="63500" y="24130"/>
                  </a:lnTo>
                  <a:lnTo>
                    <a:pt x="76200" y="27940"/>
                  </a:lnTo>
                  <a:lnTo>
                    <a:pt x="91440" y="31750"/>
                  </a:lnTo>
                  <a:lnTo>
                    <a:pt x="104140" y="38100"/>
                  </a:lnTo>
                  <a:lnTo>
                    <a:pt x="115570" y="44450"/>
                  </a:lnTo>
                  <a:lnTo>
                    <a:pt x="125730" y="52070"/>
                  </a:lnTo>
                  <a:lnTo>
                    <a:pt x="137160" y="54610"/>
                  </a:lnTo>
                  <a:lnTo>
                    <a:pt x="148590" y="55880"/>
                  </a:lnTo>
                  <a:lnTo>
                    <a:pt x="160020" y="54610"/>
                  </a:lnTo>
                  <a:lnTo>
                    <a:pt x="171450" y="52070"/>
                  </a:lnTo>
                  <a:lnTo>
                    <a:pt x="181610" y="46990"/>
                  </a:lnTo>
                  <a:lnTo>
                    <a:pt x="190500" y="40640"/>
                  </a:lnTo>
                  <a:lnTo>
                    <a:pt x="198120" y="40640"/>
                  </a:lnTo>
                  <a:lnTo>
                    <a:pt x="204470" y="44450"/>
                  </a:lnTo>
                  <a:lnTo>
                    <a:pt x="210820" y="52070"/>
                  </a:lnTo>
                  <a:lnTo>
                    <a:pt x="214630" y="60960"/>
                  </a:lnTo>
                  <a:lnTo>
                    <a:pt x="217170" y="71120"/>
                  </a:lnTo>
                  <a:lnTo>
                    <a:pt x="218440" y="82550"/>
                  </a:lnTo>
                  <a:lnTo>
                    <a:pt x="220980" y="92710"/>
                  </a:lnTo>
                  <a:lnTo>
                    <a:pt x="224790" y="101600"/>
                  </a:lnTo>
                  <a:lnTo>
                    <a:pt x="228600" y="110490"/>
                  </a:lnTo>
                  <a:lnTo>
                    <a:pt x="229870" y="120650"/>
                  </a:lnTo>
                  <a:lnTo>
                    <a:pt x="232410" y="128270"/>
                  </a:lnTo>
                  <a:lnTo>
                    <a:pt x="232410" y="137160"/>
                  </a:lnTo>
                  <a:lnTo>
                    <a:pt x="232410" y="137160"/>
                  </a:lnTo>
                  <a:lnTo>
                    <a:pt x="229870" y="132080"/>
                  </a:lnTo>
                  <a:lnTo>
                    <a:pt x="227330" y="123190"/>
                  </a:lnTo>
                  <a:lnTo>
                    <a:pt x="226060" y="107950"/>
                  </a:lnTo>
                  <a:lnTo>
                    <a:pt x="224790" y="90170"/>
                  </a:lnTo>
                  <a:lnTo>
                    <a:pt x="223520" y="69850"/>
                  </a:lnTo>
                  <a:lnTo>
                    <a:pt x="224790" y="54610"/>
                  </a:lnTo>
                  <a:lnTo>
                    <a:pt x="227330" y="41910"/>
                  </a:lnTo>
                  <a:lnTo>
                    <a:pt x="229870" y="33020"/>
                  </a:lnTo>
                  <a:lnTo>
                    <a:pt x="233680" y="25400"/>
                  </a:lnTo>
                  <a:lnTo>
                    <a:pt x="240030" y="19050"/>
                  </a:lnTo>
                  <a:lnTo>
                    <a:pt x="246380" y="13970"/>
                  </a:lnTo>
                  <a:lnTo>
                    <a:pt x="254000" y="11430"/>
                  </a:lnTo>
                  <a:lnTo>
                    <a:pt x="261620" y="11430"/>
                  </a:lnTo>
                  <a:lnTo>
                    <a:pt x="269240" y="12700"/>
                  </a:lnTo>
                  <a:lnTo>
                    <a:pt x="278130" y="15240"/>
                  </a:lnTo>
                  <a:lnTo>
                    <a:pt x="285750" y="17780"/>
                  </a:lnTo>
                  <a:lnTo>
                    <a:pt x="294640" y="21590"/>
                  </a:lnTo>
                  <a:lnTo>
                    <a:pt x="314960" y="29210"/>
                  </a:lnTo>
                  <a:lnTo>
                    <a:pt x="326390" y="33020"/>
                  </a:lnTo>
                  <a:lnTo>
                    <a:pt x="336550" y="38100"/>
                  </a:lnTo>
                  <a:lnTo>
                    <a:pt x="346710" y="44450"/>
                  </a:lnTo>
                  <a:lnTo>
                    <a:pt x="355600" y="52070"/>
                  </a:lnTo>
                  <a:lnTo>
                    <a:pt x="363220" y="58420"/>
                  </a:lnTo>
                  <a:lnTo>
                    <a:pt x="369570" y="63500"/>
                  </a:lnTo>
                  <a:lnTo>
                    <a:pt x="412750" y="7874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8218170" y="5676900"/>
              <a:ext cx="113031" cy="194311"/>
            </a:xfrm>
            <a:custGeom>
              <a:avLst/>
              <a:gdLst/>
              <a:ahLst/>
              <a:cxnLst/>
              <a:rect l="0" t="0" r="0" b="0"/>
              <a:pathLst>
                <a:path w="113031" h="194311">
                  <a:moveTo>
                    <a:pt x="11430" y="12700"/>
                  </a:moveTo>
                  <a:lnTo>
                    <a:pt x="5080" y="33020"/>
                  </a:lnTo>
                  <a:lnTo>
                    <a:pt x="2540" y="41910"/>
                  </a:lnTo>
                  <a:lnTo>
                    <a:pt x="1270" y="50800"/>
                  </a:lnTo>
                  <a:lnTo>
                    <a:pt x="0" y="58420"/>
                  </a:lnTo>
                  <a:lnTo>
                    <a:pt x="1270" y="72390"/>
                  </a:lnTo>
                  <a:lnTo>
                    <a:pt x="3810" y="87630"/>
                  </a:lnTo>
                  <a:lnTo>
                    <a:pt x="6350" y="105410"/>
                  </a:lnTo>
                  <a:lnTo>
                    <a:pt x="8890" y="119380"/>
                  </a:lnTo>
                  <a:lnTo>
                    <a:pt x="12700" y="132080"/>
                  </a:lnTo>
                  <a:lnTo>
                    <a:pt x="16510" y="142240"/>
                  </a:lnTo>
                  <a:lnTo>
                    <a:pt x="20320" y="153670"/>
                  </a:lnTo>
                  <a:lnTo>
                    <a:pt x="24130" y="162560"/>
                  </a:lnTo>
                  <a:lnTo>
                    <a:pt x="29210" y="171450"/>
                  </a:lnTo>
                  <a:lnTo>
                    <a:pt x="34290" y="179070"/>
                  </a:lnTo>
                  <a:lnTo>
                    <a:pt x="40640" y="185420"/>
                  </a:lnTo>
                  <a:lnTo>
                    <a:pt x="48260" y="191770"/>
                  </a:lnTo>
                  <a:lnTo>
                    <a:pt x="54610" y="194310"/>
                  </a:lnTo>
                  <a:lnTo>
                    <a:pt x="59690" y="194310"/>
                  </a:lnTo>
                  <a:lnTo>
                    <a:pt x="64770" y="193040"/>
                  </a:lnTo>
                  <a:lnTo>
                    <a:pt x="69850" y="190500"/>
                  </a:lnTo>
                  <a:lnTo>
                    <a:pt x="73660" y="187960"/>
                  </a:lnTo>
                  <a:lnTo>
                    <a:pt x="78740" y="184150"/>
                  </a:lnTo>
                  <a:lnTo>
                    <a:pt x="81280" y="176530"/>
                  </a:lnTo>
                  <a:lnTo>
                    <a:pt x="83820" y="165100"/>
                  </a:lnTo>
                  <a:lnTo>
                    <a:pt x="85090" y="152400"/>
                  </a:lnTo>
                  <a:lnTo>
                    <a:pt x="87630" y="138430"/>
                  </a:lnTo>
                  <a:lnTo>
                    <a:pt x="90170" y="123190"/>
                  </a:lnTo>
                  <a:lnTo>
                    <a:pt x="93980" y="107950"/>
                  </a:lnTo>
                  <a:lnTo>
                    <a:pt x="95250" y="91440"/>
                  </a:lnTo>
                  <a:lnTo>
                    <a:pt x="97790" y="74930"/>
                  </a:lnTo>
                  <a:lnTo>
                    <a:pt x="97790" y="58420"/>
                  </a:lnTo>
                  <a:lnTo>
                    <a:pt x="100330" y="45720"/>
                  </a:lnTo>
                  <a:lnTo>
                    <a:pt x="102870" y="36830"/>
                  </a:lnTo>
                  <a:lnTo>
                    <a:pt x="11303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8382000" y="5642610"/>
              <a:ext cx="290831" cy="173991"/>
            </a:xfrm>
            <a:custGeom>
              <a:avLst/>
              <a:gdLst/>
              <a:ahLst/>
              <a:cxnLst/>
              <a:rect l="0" t="0" r="0" b="0"/>
              <a:pathLst>
                <a:path w="290831" h="173991">
                  <a:moveTo>
                    <a:pt x="0" y="59690"/>
                  </a:moveTo>
                  <a:lnTo>
                    <a:pt x="0" y="80010"/>
                  </a:lnTo>
                  <a:lnTo>
                    <a:pt x="1270" y="87630"/>
                  </a:lnTo>
                  <a:lnTo>
                    <a:pt x="3810" y="93980"/>
                  </a:lnTo>
                  <a:lnTo>
                    <a:pt x="6350" y="99060"/>
                  </a:lnTo>
                  <a:lnTo>
                    <a:pt x="8890" y="109220"/>
                  </a:lnTo>
                  <a:lnTo>
                    <a:pt x="10160" y="120650"/>
                  </a:lnTo>
                  <a:lnTo>
                    <a:pt x="11430" y="134620"/>
                  </a:lnTo>
                  <a:lnTo>
                    <a:pt x="12700" y="144780"/>
                  </a:lnTo>
                  <a:lnTo>
                    <a:pt x="15240" y="152400"/>
                  </a:lnTo>
                  <a:lnTo>
                    <a:pt x="19050" y="160020"/>
                  </a:lnTo>
                  <a:lnTo>
                    <a:pt x="21590" y="157480"/>
                  </a:lnTo>
                  <a:lnTo>
                    <a:pt x="22860" y="148590"/>
                  </a:lnTo>
                  <a:lnTo>
                    <a:pt x="24130" y="125730"/>
                  </a:lnTo>
                  <a:lnTo>
                    <a:pt x="25400" y="111760"/>
                  </a:lnTo>
                  <a:lnTo>
                    <a:pt x="26670" y="101600"/>
                  </a:lnTo>
                  <a:lnTo>
                    <a:pt x="29210" y="88900"/>
                  </a:lnTo>
                  <a:lnTo>
                    <a:pt x="31750" y="74930"/>
                  </a:lnTo>
                  <a:lnTo>
                    <a:pt x="35560" y="64770"/>
                  </a:lnTo>
                  <a:lnTo>
                    <a:pt x="39370" y="55880"/>
                  </a:lnTo>
                  <a:lnTo>
                    <a:pt x="43180" y="48260"/>
                  </a:lnTo>
                  <a:lnTo>
                    <a:pt x="49530" y="40640"/>
                  </a:lnTo>
                  <a:lnTo>
                    <a:pt x="58420" y="33020"/>
                  </a:lnTo>
                  <a:lnTo>
                    <a:pt x="68580" y="25400"/>
                  </a:lnTo>
                  <a:lnTo>
                    <a:pt x="78740" y="19050"/>
                  </a:lnTo>
                  <a:lnTo>
                    <a:pt x="87630" y="16510"/>
                  </a:lnTo>
                  <a:lnTo>
                    <a:pt x="96520" y="13970"/>
                  </a:lnTo>
                  <a:lnTo>
                    <a:pt x="104140" y="15240"/>
                  </a:lnTo>
                  <a:lnTo>
                    <a:pt x="110490" y="19050"/>
                  </a:lnTo>
                  <a:lnTo>
                    <a:pt x="115570" y="24130"/>
                  </a:lnTo>
                  <a:lnTo>
                    <a:pt x="119380" y="30480"/>
                  </a:lnTo>
                  <a:lnTo>
                    <a:pt x="121920" y="36830"/>
                  </a:lnTo>
                  <a:lnTo>
                    <a:pt x="123190" y="44450"/>
                  </a:lnTo>
                  <a:lnTo>
                    <a:pt x="124460" y="53340"/>
                  </a:lnTo>
                  <a:lnTo>
                    <a:pt x="125730" y="64770"/>
                  </a:lnTo>
                  <a:lnTo>
                    <a:pt x="125730" y="74930"/>
                  </a:lnTo>
                  <a:lnTo>
                    <a:pt x="124460" y="88900"/>
                  </a:lnTo>
                  <a:lnTo>
                    <a:pt x="123190" y="102870"/>
                  </a:lnTo>
                  <a:lnTo>
                    <a:pt x="119380" y="118110"/>
                  </a:lnTo>
                  <a:lnTo>
                    <a:pt x="120650" y="125730"/>
                  </a:lnTo>
                  <a:lnTo>
                    <a:pt x="124460" y="127000"/>
                  </a:lnTo>
                  <a:lnTo>
                    <a:pt x="129540" y="125730"/>
                  </a:lnTo>
                  <a:lnTo>
                    <a:pt x="134620" y="120650"/>
                  </a:lnTo>
                  <a:lnTo>
                    <a:pt x="138430" y="113030"/>
                  </a:lnTo>
                  <a:lnTo>
                    <a:pt x="143510" y="104140"/>
                  </a:lnTo>
                  <a:lnTo>
                    <a:pt x="152400" y="90170"/>
                  </a:lnTo>
                  <a:lnTo>
                    <a:pt x="163830" y="74930"/>
                  </a:lnTo>
                  <a:lnTo>
                    <a:pt x="176530" y="57150"/>
                  </a:lnTo>
                  <a:lnTo>
                    <a:pt x="186690" y="43180"/>
                  </a:lnTo>
                  <a:lnTo>
                    <a:pt x="195580" y="33020"/>
                  </a:lnTo>
                  <a:lnTo>
                    <a:pt x="201930" y="25400"/>
                  </a:lnTo>
                  <a:lnTo>
                    <a:pt x="209550" y="19050"/>
                  </a:lnTo>
                  <a:lnTo>
                    <a:pt x="217170" y="12700"/>
                  </a:lnTo>
                  <a:lnTo>
                    <a:pt x="224790" y="7620"/>
                  </a:lnTo>
                  <a:lnTo>
                    <a:pt x="233680" y="3810"/>
                  </a:lnTo>
                  <a:lnTo>
                    <a:pt x="241300" y="1270"/>
                  </a:lnTo>
                  <a:lnTo>
                    <a:pt x="250190" y="0"/>
                  </a:lnTo>
                  <a:lnTo>
                    <a:pt x="257810" y="2540"/>
                  </a:lnTo>
                  <a:lnTo>
                    <a:pt x="266700" y="8890"/>
                  </a:lnTo>
                  <a:lnTo>
                    <a:pt x="275590" y="17780"/>
                  </a:lnTo>
                  <a:lnTo>
                    <a:pt x="280670" y="31750"/>
                  </a:lnTo>
                  <a:lnTo>
                    <a:pt x="284480" y="49530"/>
                  </a:lnTo>
                  <a:lnTo>
                    <a:pt x="287020" y="69850"/>
                  </a:lnTo>
                  <a:lnTo>
                    <a:pt x="288290" y="87630"/>
                  </a:lnTo>
                  <a:lnTo>
                    <a:pt x="289560" y="104140"/>
                  </a:lnTo>
                  <a:lnTo>
                    <a:pt x="290830" y="118110"/>
                  </a:lnTo>
                  <a:lnTo>
                    <a:pt x="289560" y="130810"/>
                  </a:lnTo>
                  <a:lnTo>
                    <a:pt x="288290" y="142240"/>
                  </a:lnTo>
                  <a:lnTo>
                    <a:pt x="279400" y="1739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9" name="Freeform 258"/>
          <p:cNvSpPr/>
          <p:nvPr/>
        </p:nvSpPr>
        <p:spPr>
          <a:xfrm>
            <a:off x="1460500" y="5880100"/>
            <a:ext cx="7429501" cy="330201"/>
          </a:xfrm>
          <a:custGeom>
            <a:avLst/>
            <a:gdLst/>
            <a:ahLst/>
            <a:cxnLst/>
            <a:rect l="0" t="0" r="0" b="0"/>
            <a:pathLst>
              <a:path w="7429501" h="330201">
                <a:moveTo>
                  <a:pt x="7429500" y="215900"/>
                </a:moveTo>
                <a:lnTo>
                  <a:pt x="6998970" y="215900"/>
                </a:lnTo>
                <a:lnTo>
                  <a:pt x="6894830" y="226060"/>
                </a:lnTo>
                <a:lnTo>
                  <a:pt x="6817360" y="234950"/>
                </a:lnTo>
                <a:lnTo>
                  <a:pt x="6720840" y="243840"/>
                </a:lnTo>
                <a:lnTo>
                  <a:pt x="6623050" y="254000"/>
                </a:lnTo>
                <a:lnTo>
                  <a:pt x="6543040" y="264160"/>
                </a:lnTo>
                <a:lnTo>
                  <a:pt x="6460490" y="271780"/>
                </a:lnTo>
                <a:lnTo>
                  <a:pt x="6339840" y="279400"/>
                </a:lnTo>
                <a:lnTo>
                  <a:pt x="6262370" y="289560"/>
                </a:lnTo>
                <a:lnTo>
                  <a:pt x="6134100" y="308610"/>
                </a:lnTo>
                <a:lnTo>
                  <a:pt x="5963920" y="323850"/>
                </a:lnTo>
                <a:lnTo>
                  <a:pt x="5755640" y="328930"/>
                </a:lnTo>
                <a:lnTo>
                  <a:pt x="5350510" y="330200"/>
                </a:lnTo>
                <a:lnTo>
                  <a:pt x="5010150" y="318770"/>
                </a:lnTo>
                <a:lnTo>
                  <a:pt x="4676140" y="317500"/>
                </a:lnTo>
                <a:lnTo>
                  <a:pt x="4508500" y="307340"/>
                </a:lnTo>
                <a:lnTo>
                  <a:pt x="4004310" y="294640"/>
                </a:lnTo>
                <a:lnTo>
                  <a:pt x="3239770" y="285750"/>
                </a:lnTo>
                <a:lnTo>
                  <a:pt x="2889250" y="274320"/>
                </a:lnTo>
                <a:lnTo>
                  <a:pt x="2739390" y="266700"/>
                </a:lnTo>
                <a:lnTo>
                  <a:pt x="2556510" y="256540"/>
                </a:lnTo>
                <a:lnTo>
                  <a:pt x="2392680" y="247650"/>
                </a:lnTo>
                <a:lnTo>
                  <a:pt x="2146300" y="229870"/>
                </a:lnTo>
                <a:lnTo>
                  <a:pt x="2018030" y="218440"/>
                </a:lnTo>
                <a:lnTo>
                  <a:pt x="1880870" y="204470"/>
                </a:lnTo>
                <a:lnTo>
                  <a:pt x="1324610" y="134620"/>
                </a:lnTo>
                <a:lnTo>
                  <a:pt x="952500" y="86360"/>
                </a:lnTo>
                <a:lnTo>
                  <a:pt x="900430" y="78740"/>
                </a:lnTo>
                <a:lnTo>
                  <a:pt x="782320" y="59690"/>
                </a:lnTo>
                <a:lnTo>
                  <a:pt x="716280" y="50800"/>
                </a:lnTo>
                <a:lnTo>
                  <a:pt x="646430" y="43180"/>
                </a:lnTo>
                <a:lnTo>
                  <a:pt x="461010" y="26670"/>
                </a:lnTo>
                <a:lnTo>
                  <a:pt x="330200" y="1651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65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77900" y="457200"/>
            <a:ext cx="3251201" cy="444501"/>
            <a:chOff x="977900" y="457200"/>
            <a:chExt cx="3251201" cy="444501"/>
          </a:xfrm>
        </p:grpSpPr>
        <p:sp>
          <p:nvSpPr>
            <p:cNvPr id="2" name="Freeform 1"/>
            <p:cNvSpPr/>
            <p:nvPr/>
          </p:nvSpPr>
          <p:spPr>
            <a:xfrm>
              <a:off x="977900" y="571500"/>
              <a:ext cx="304801" cy="330201"/>
            </a:xfrm>
            <a:custGeom>
              <a:avLst/>
              <a:gdLst/>
              <a:ahLst/>
              <a:cxnLst/>
              <a:rect l="0" t="0" r="0" b="0"/>
              <a:pathLst>
                <a:path w="304801" h="330201">
                  <a:moveTo>
                    <a:pt x="0" y="330200"/>
                  </a:moveTo>
                  <a:lnTo>
                    <a:pt x="17780" y="294640"/>
                  </a:lnTo>
                  <a:lnTo>
                    <a:pt x="20320" y="285750"/>
                  </a:lnTo>
                  <a:lnTo>
                    <a:pt x="21590" y="275590"/>
                  </a:lnTo>
                  <a:lnTo>
                    <a:pt x="22860" y="264160"/>
                  </a:lnTo>
                  <a:lnTo>
                    <a:pt x="25400" y="251460"/>
                  </a:lnTo>
                  <a:lnTo>
                    <a:pt x="27940" y="240030"/>
                  </a:lnTo>
                  <a:lnTo>
                    <a:pt x="31750" y="227330"/>
                  </a:lnTo>
                  <a:lnTo>
                    <a:pt x="34290" y="213360"/>
                  </a:lnTo>
                  <a:lnTo>
                    <a:pt x="35560" y="199390"/>
                  </a:lnTo>
                  <a:lnTo>
                    <a:pt x="35560" y="182880"/>
                  </a:lnTo>
                  <a:lnTo>
                    <a:pt x="38100" y="167640"/>
                  </a:lnTo>
                  <a:lnTo>
                    <a:pt x="40640" y="151130"/>
                  </a:lnTo>
                  <a:lnTo>
                    <a:pt x="55880" y="77470"/>
                  </a:lnTo>
                  <a:lnTo>
                    <a:pt x="62230" y="80010"/>
                  </a:lnTo>
                  <a:lnTo>
                    <a:pt x="71120" y="96520"/>
                  </a:lnTo>
                  <a:lnTo>
                    <a:pt x="81280" y="124460"/>
                  </a:lnTo>
                  <a:lnTo>
                    <a:pt x="90170" y="144780"/>
                  </a:lnTo>
                  <a:lnTo>
                    <a:pt x="96520" y="161290"/>
                  </a:lnTo>
                  <a:lnTo>
                    <a:pt x="102870" y="175260"/>
                  </a:lnTo>
                  <a:lnTo>
                    <a:pt x="107950" y="189230"/>
                  </a:lnTo>
                  <a:lnTo>
                    <a:pt x="118110" y="214630"/>
                  </a:lnTo>
                  <a:lnTo>
                    <a:pt x="121920" y="224790"/>
                  </a:lnTo>
                  <a:lnTo>
                    <a:pt x="127000" y="233680"/>
                  </a:lnTo>
                  <a:lnTo>
                    <a:pt x="130810" y="240030"/>
                  </a:lnTo>
                  <a:lnTo>
                    <a:pt x="135890" y="247650"/>
                  </a:lnTo>
                  <a:lnTo>
                    <a:pt x="139700" y="255270"/>
                  </a:lnTo>
                  <a:lnTo>
                    <a:pt x="143510" y="262890"/>
                  </a:lnTo>
                  <a:lnTo>
                    <a:pt x="149860" y="270510"/>
                  </a:lnTo>
                  <a:lnTo>
                    <a:pt x="156210" y="275590"/>
                  </a:lnTo>
                  <a:lnTo>
                    <a:pt x="163830" y="281940"/>
                  </a:lnTo>
                  <a:lnTo>
                    <a:pt x="170180" y="284480"/>
                  </a:lnTo>
                  <a:lnTo>
                    <a:pt x="175260" y="287020"/>
                  </a:lnTo>
                  <a:lnTo>
                    <a:pt x="180340" y="289560"/>
                  </a:lnTo>
                  <a:lnTo>
                    <a:pt x="186690" y="290830"/>
                  </a:lnTo>
                  <a:lnTo>
                    <a:pt x="193040" y="294640"/>
                  </a:lnTo>
                  <a:lnTo>
                    <a:pt x="200660" y="298450"/>
                  </a:lnTo>
                  <a:lnTo>
                    <a:pt x="208280" y="298450"/>
                  </a:lnTo>
                  <a:lnTo>
                    <a:pt x="217170" y="298450"/>
                  </a:lnTo>
                  <a:lnTo>
                    <a:pt x="224790" y="295910"/>
                  </a:lnTo>
                  <a:lnTo>
                    <a:pt x="233680" y="293370"/>
                  </a:lnTo>
                  <a:lnTo>
                    <a:pt x="241300" y="289560"/>
                  </a:lnTo>
                  <a:lnTo>
                    <a:pt x="250190" y="287020"/>
                  </a:lnTo>
                  <a:lnTo>
                    <a:pt x="256540" y="281940"/>
                  </a:lnTo>
                  <a:lnTo>
                    <a:pt x="262890" y="275590"/>
                  </a:lnTo>
                  <a:lnTo>
                    <a:pt x="267970" y="267970"/>
                  </a:lnTo>
                  <a:lnTo>
                    <a:pt x="273050" y="261620"/>
                  </a:lnTo>
                  <a:lnTo>
                    <a:pt x="278130" y="256540"/>
                  </a:lnTo>
                  <a:lnTo>
                    <a:pt x="283210" y="251460"/>
                  </a:lnTo>
                  <a:lnTo>
                    <a:pt x="285750" y="243840"/>
                  </a:lnTo>
                  <a:lnTo>
                    <a:pt x="288290" y="234950"/>
                  </a:lnTo>
                  <a:lnTo>
                    <a:pt x="289560" y="223520"/>
                  </a:lnTo>
                  <a:lnTo>
                    <a:pt x="292100" y="214630"/>
                  </a:lnTo>
                  <a:lnTo>
                    <a:pt x="294640" y="204470"/>
                  </a:lnTo>
                  <a:lnTo>
                    <a:pt x="298450" y="195580"/>
                  </a:lnTo>
                  <a:lnTo>
                    <a:pt x="299720" y="186690"/>
                  </a:lnTo>
                  <a:lnTo>
                    <a:pt x="302260" y="177800"/>
                  </a:lnTo>
                  <a:lnTo>
                    <a:pt x="302260" y="170180"/>
                  </a:lnTo>
                  <a:lnTo>
                    <a:pt x="303530" y="160020"/>
                  </a:lnTo>
                  <a:lnTo>
                    <a:pt x="303530" y="148590"/>
                  </a:lnTo>
                  <a:lnTo>
                    <a:pt x="304800" y="116840"/>
                  </a:lnTo>
                  <a:lnTo>
                    <a:pt x="304800" y="107950"/>
                  </a:lnTo>
                  <a:lnTo>
                    <a:pt x="303530" y="99060"/>
                  </a:lnTo>
                  <a:lnTo>
                    <a:pt x="300990" y="90170"/>
                  </a:lnTo>
                  <a:lnTo>
                    <a:pt x="298450" y="81280"/>
                  </a:lnTo>
                  <a:lnTo>
                    <a:pt x="294640" y="72390"/>
                  </a:lnTo>
                  <a:lnTo>
                    <a:pt x="290830" y="63500"/>
                  </a:lnTo>
                  <a:lnTo>
                    <a:pt x="287020" y="54610"/>
                  </a:lnTo>
                  <a:lnTo>
                    <a:pt x="281940" y="46990"/>
                  </a:lnTo>
                  <a:lnTo>
                    <a:pt x="275590" y="38100"/>
                  </a:lnTo>
                  <a:lnTo>
                    <a:pt x="2413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1346200" y="709930"/>
              <a:ext cx="167641" cy="166371"/>
            </a:xfrm>
            <a:custGeom>
              <a:avLst/>
              <a:gdLst/>
              <a:ahLst/>
              <a:cxnLst/>
              <a:rect l="0" t="0" r="0" b="0"/>
              <a:pathLst>
                <a:path w="167641" h="166371">
                  <a:moveTo>
                    <a:pt x="0" y="128270"/>
                  </a:moveTo>
                  <a:lnTo>
                    <a:pt x="20320" y="128270"/>
                  </a:lnTo>
                  <a:lnTo>
                    <a:pt x="27940" y="127000"/>
                  </a:lnTo>
                  <a:lnTo>
                    <a:pt x="34290" y="124460"/>
                  </a:lnTo>
                  <a:lnTo>
                    <a:pt x="39370" y="121920"/>
                  </a:lnTo>
                  <a:lnTo>
                    <a:pt x="49530" y="118110"/>
                  </a:lnTo>
                  <a:lnTo>
                    <a:pt x="60960" y="114300"/>
                  </a:lnTo>
                  <a:lnTo>
                    <a:pt x="74930" y="110490"/>
                  </a:lnTo>
                  <a:lnTo>
                    <a:pt x="85090" y="105410"/>
                  </a:lnTo>
                  <a:lnTo>
                    <a:pt x="92710" y="99060"/>
                  </a:lnTo>
                  <a:lnTo>
                    <a:pt x="100330" y="91440"/>
                  </a:lnTo>
                  <a:lnTo>
                    <a:pt x="110490" y="82550"/>
                  </a:lnTo>
                  <a:lnTo>
                    <a:pt x="123190" y="72390"/>
                  </a:lnTo>
                  <a:lnTo>
                    <a:pt x="137160" y="60960"/>
                  </a:lnTo>
                  <a:lnTo>
                    <a:pt x="147320" y="50800"/>
                  </a:lnTo>
                  <a:lnTo>
                    <a:pt x="156210" y="41910"/>
                  </a:lnTo>
                  <a:lnTo>
                    <a:pt x="163830" y="33020"/>
                  </a:lnTo>
                  <a:lnTo>
                    <a:pt x="166370" y="22860"/>
                  </a:lnTo>
                  <a:lnTo>
                    <a:pt x="167640" y="15240"/>
                  </a:lnTo>
                  <a:lnTo>
                    <a:pt x="166370" y="6350"/>
                  </a:lnTo>
                  <a:lnTo>
                    <a:pt x="165100" y="1270"/>
                  </a:lnTo>
                  <a:lnTo>
                    <a:pt x="162560" y="0"/>
                  </a:lnTo>
                  <a:lnTo>
                    <a:pt x="158750" y="0"/>
                  </a:lnTo>
                  <a:lnTo>
                    <a:pt x="153670" y="2540"/>
                  </a:lnTo>
                  <a:lnTo>
                    <a:pt x="147320" y="5080"/>
                  </a:lnTo>
                  <a:lnTo>
                    <a:pt x="140970" y="7620"/>
                  </a:lnTo>
                  <a:lnTo>
                    <a:pt x="130810" y="13970"/>
                  </a:lnTo>
                  <a:lnTo>
                    <a:pt x="118110" y="22860"/>
                  </a:lnTo>
                  <a:lnTo>
                    <a:pt x="104140" y="31750"/>
                  </a:lnTo>
                  <a:lnTo>
                    <a:pt x="91440" y="41910"/>
                  </a:lnTo>
                  <a:lnTo>
                    <a:pt x="81280" y="50800"/>
                  </a:lnTo>
                  <a:lnTo>
                    <a:pt x="71120" y="59690"/>
                  </a:lnTo>
                  <a:lnTo>
                    <a:pt x="62230" y="68580"/>
                  </a:lnTo>
                  <a:lnTo>
                    <a:pt x="55880" y="77470"/>
                  </a:lnTo>
                  <a:lnTo>
                    <a:pt x="49530" y="85090"/>
                  </a:lnTo>
                  <a:lnTo>
                    <a:pt x="46990" y="93980"/>
                  </a:lnTo>
                  <a:lnTo>
                    <a:pt x="46990" y="102870"/>
                  </a:lnTo>
                  <a:lnTo>
                    <a:pt x="48260" y="111760"/>
                  </a:lnTo>
                  <a:lnTo>
                    <a:pt x="53340" y="119380"/>
                  </a:lnTo>
                  <a:lnTo>
                    <a:pt x="60960" y="128270"/>
                  </a:lnTo>
                  <a:lnTo>
                    <a:pt x="69850" y="137160"/>
                  </a:lnTo>
                  <a:lnTo>
                    <a:pt x="78740" y="143510"/>
                  </a:lnTo>
                  <a:lnTo>
                    <a:pt x="87630" y="149860"/>
                  </a:lnTo>
                  <a:lnTo>
                    <a:pt x="96520" y="154940"/>
                  </a:lnTo>
                  <a:lnTo>
                    <a:pt x="106680" y="158750"/>
                  </a:lnTo>
                  <a:lnTo>
                    <a:pt x="118110" y="161290"/>
                  </a:lnTo>
                  <a:lnTo>
                    <a:pt x="152400" y="1663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1653540" y="721360"/>
              <a:ext cx="581661" cy="142241"/>
            </a:xfrm>
            <a:custGeom>
              <a:avLst/>
              <a:gdLst/>
              <a:ahLst/>
              <a:cxnLst/>
              <a:rect l="0" t="0" r="0" b="0"/>
              <a:pathLst>
                <a:path w="581661" h="142241">
                  <a:moveTo>
                    <a:pt x="162560" y="53340"/>
                  </a:moveTo>
                  <a:lnTo>
                    <a:pt x="148590" y="39370"/>
                  </a:lnTo>
                  <a:lnTo>
                    <a:pt x="140970" y="35560"/>
                  </a:lnTo>
                  <a:lnTo>
                    <a:pt x="130810" y="33020"/>
                  </a:lnTo>
                  <a:lnTo>
                    <a:pt x="120650" y="31750"/>
                  </a:lnTo>
                  <a:lnTo>
                    <a:pt x="111760" y="31750"/>
                  </a:lnTo>
                  <a:lnTo>
                    <a:pt x="105410" y="33020"/>
                  </a:lnTo>
                  <a:lnTo>
                    <a:pt x="99060" y="35560"/>
                  </a:lnTo>
                  <a:lnTo>
                    <a:pt x="80010" y="41910"/>
                  </a:lnTo>
                  <a:lnTo>
                    <a:pt x="69850" y="45720"/>
                  </a:lnTo>
                  <a:lnTo>
                    <a:pt x="59690" y="49530"/>
                  </a:lnTo>
                  <a:lnTo>
                    <a:pt x="50800" y="53340"/>
                  </a:lnTo>
                  <a:lnTo>
                    <a:pt x="40640" y="58420"/>
                  </a:lnTo>
                  <a:lnTo>
                    <a:pt x="33020" y="62230"/>
                  </a:lnTo>
                  <a:lnTo>
                    <a:pt x="26670" y="66040"/>
                  </a:lnTo>
                  <a:lnTo>
                    <a:pt x="21590" y="69850"/>
                  </a:lnTo>
                  <a:lnTo>
                    <a:pt x="16510" y="74930"/>
                  </a:lnTo>
                  <a:lnTo>
                    <a:pt x="11430" y="78740"/>
                  </a:lnTo>
                  <a:lnTo>
                    <a:pt x="6350" y="82550"/>
                  </a:lnTo>
                  <a:lnTo>
                    <a:pt x="3810" y="90170"/>
                  </a:lnTo>
                  <a:lnTo>
                    <a:pt x="1270" y="99060"/>
                  </a:lnTo>
                  <a:lnTo>
                    <a:pt x="0" y="109220"/>
                  </a:lnTo>
                  <a:lnTo>
                    <a:pt x="2540" y="116840"/>
                  </a:lnTo>
                  <a:lnTo>
                    <a:pt x="6350" y="124460"/>
                  </a:lnTo>
                  <a:lnTo>
                    <a:pt x="11430" y="130810"/>
                  </a:lnTo>
                  <a:lnTo>
                    <a:pt x="17780" y="134620"/>
                  </a:lnTo>
                  <a:lnTo>
                    <a:pt x="25400" y="137160"/>
                  </a:lnTo>
                  <a:lnTo>
                    <a:pt x="33020" y="138430"/>
                  </a:lnTo>
                  <a:lnTo>
                    <a:pt x="43180" y="138430"/>
                  </a:lnTo>
                  <a:lnTo>
                    <a:pt x="57150" y="137160"/>
                  </a:lnTo>
                  <a:lnTo>
                    <a:pt x="71120" y="134620"/>
                  </a:lnTo>
                  <a:lnTo>
                    <a:pt x="82550" y="130810"/>
                  </a:lnTo>
                  <a:lnTo>
                    <a:pt x="93980" y="128270"/>
                  </a:lnTo>
                  <a:lnTo>
                    <a:pt x="104140" y="124460"/>
                  </a:lnTo>
                  <a:lnTo>
                    <a:pt x="111760" y="120650"/>
                  </a:lnTo>
                  <a:lnTo>
                    <a:pt x="119380" y="116840"/>
                  </a:lnTo>
                  <a:lnTo>
                    <a:pt x="125730" y="111760"/>
                  </a:lnTo>
                  <a:lnTo>
                    <a:pt x="130810" y="106680"/>
                  </a:lnTo>
                  <a:lnTo>
                    <a:pt x="135890" y="100330"/>
                  </a:lnTo>
                  <a:lnTo>
                    <a:pt x="140970" y="92710"/>
                  </a:lnTo>
                  <a:lnTo>
                    <a:pt x="142240" y="83820"/>
                  </a:lnTo>
                  <a:lnTo>
                    <a:pt x="142240" y="73660"/>
                  </a:lnTo>
                  <a:lnTo>
                    <a:pt x="139700" y="62230"/>
                  </a:lnTo>
                  <a:lnTo>
                    <a:pt x="135890" y="54610"/>
                  </a:lnTo>
                  <a:lnTo>
                    <a:pt x="130810" y="46990"/>
                  </a:lnTo>
                  <a:lnTo>
                    <a:pt x="124460" y="40640"/>
                  </a:lnTo>
                  <a:lnTo>
                    <a:pt x="118110" y="34290"/>
                  </a:lnTo>
                  <a:lnTo>
                    <a:pt x="110490" y="29210"/>
                  </a:lnTo>
                  <a:lnTo>
                    <a:pt x="101600" y="25400"/>
                  </a:lnTo>
                  <a:lnTo>
                    <a:pt x="93980" y="19050"/>
                  </a:lnTo>
                  <a:lnTo>
                    <a:pt x="86360" y="11430"/>
                  </a:lnTo>
                  <a:lnTo>
                    <a:pt x="77470" y="5080"/>
                  </a:lnTo>
                  <a:lnTo>
                    <a:pt x="80010" y="1270"/>
                  </a:lnTo>
                  <a:lnTo>
                    <a:pt x="91440" y="0"/>
                  </a:lnTo>
                  <a:lnTo>
                    <a:pt x="119380" y="1270"/>
                  </a:lnTo>
                  <a:lnTo>
                    <a:pt x="140970" y="2540"/>
                  </a:lnTo>
                  <a:lnTo>
                    <a:pt x="152400" y="5080"/>
                  </a:lnTo>
                  <a:lnTo>
                    <a:pt x="165100" y="10160"/>
                  </a:lnTo>
                  <a:lnTo>
                    <a:pt x="176530" y="16510"/>
                  </a:lnTo>
                  <a:lnTo>
                    <a:pt x="191770" y="21590"/>
                  </a:lnTo>
                  <a:lnTo>
                    <a:pt x="208280" y="26670"/>
                  </a:lnTo>
                  <a:lnTo>
                    <a:pt x="227330" y="30480"/>
                  </a:lnTo>
                  <a:lnTo>
                    <a:pt x="242570" y="35560"/>
                  </a:lnTo>
                  <a:lnTo>
                    <a:pt x="255270" y="40640"/>
                  </a:lnTo>
                  <a:lnTo>
                    <a:pt x="266700" y="44450"/>
                  </a:lnTo>
                  <a:lnTo>
                    <a:pt x="275590" y="50800"/>
                  </a:lnTo>
                  <a:lnTo>
                    <a:pt x="283210" y="57150"/>
                  </a:lnTo>
                  <a:lnTo>
                    <a:pt x="289560" y="64770"/>
                  </a:lnTo>
                  <a:lnTo>
                    <a:pt x="300990" y="76200"/>
                  </a:lnTo>
                  <a:lnTo>
                    <a:pt x="304800" y="81280"/>
                  </a:lnTo>
                  <a:lnTo>
                    <a:pt x="306070" y="87630"/>
                  </a:lnTo>
                  <a:lnTo>
                    <a:pt x="303530" y="93980"/>
                  </a:lnTo>
                  <a:lnTo>
                    <a:pt x="298450" y="101600"/>
                  </a:lnTo>
                  <a:lnTo>
                    <a:pt x="293370" y="104140"/>
                  </a:lnTo>
                  <a:lnTo>
                    <a:pt x="285750" y="102870"/>
                  </a:lnTo>
                  <a:lnTo>
                    <a:pt x="278130" y="99060"/>
                  </a:lnTo>
                  <a:lnTo>
                    <a:pt x="273050" y="93980"/>
                  </a:lnTo>
                  <a:lnTo>
                    <a:pt x="266700" y="87630"/>
                  </a:lnTo>
                  <a:lnTo>
                    <a:pt x="261620" y="80010"/>
                  </a:lnTo>
                  <a:lnTo>
                    <a:pt x="260350" y="71120"/>
                  </a:lnTo>
                  <a:lnTo>
                    <a:pt x="260350" y="60960"/>
                  </a:lnTo>
                  <a:lnTo>
                    <a:pt x="261620" y="49530"/>
                  </a:lnTo>
                  <a:lnTo>
                    <a:pt x="265430" y="43180"/>
                  </a:lnTo>
                  <a:lnTo>
                    <a:pt x="270510" y="38100"/>
                  </a:lnTo>
                  <a:lnTo>
                    <a:pt x="323850" y="11430"/>
                  </a:lnTo>
                  <a:lnTo>
                    <a:pt x="334010" y="7620"/>
                  </a:lnTo>
                  <a:lnTo>
                    <a:pt x="344170" y="6350"/>
                  </a:lnTo>
                  <a:lnTo>
                    <a:pt x="355600" y="5080"/>
                  </a:lnTo>
                  <a:lnTo>
                    <a:pt x="365760" y="3810"/>
                  </a:lnTo>
                  <a:lnTo>
                    <a:pt x="375920" y="3810"/>
                  </a:lnTo>
                  <a:lnTo>
                    <a:pt x="384810" y="3810"/>
                  </a:lnTo>
                  <a:lnTo>
                    <a:pt x="402590" y="6350"/>
                  </a:lnTo>
                  <a:lnTo>
                    <a:pt x="444500" y="20320"/>
                  </a:lnTo>
                  <a:lnTo>
                    <a:pt x="454660" y="24130"/>
                  </a:lnTo>
                  <a:lnTo>
                    <a:pt x="464820" y="27940"/>
                  </a:lnTo>
                  <a:lnTo>
                    <a:pt x="473710" y="33020"/>
                  </a:lnTo>
                  <a:lnTo>
                    <a:pt x="481330" y="38100"/>
                  </a:lnTo>
                  <a:lnTo>
                    <a:pt x="487680" y="44450"/>
                  </a:lnTo>
                  <a:lnTo>
                    <a:pt x="494030" y="52070"/>
                  </a:lnTo>
                  <a:lnTo>
                    <a:pt x="501650" y="59690"/>
                  </a:lnTo>
                  <a:lnTo>
                    <a:pt x="511810" y="67310"/>
                  </a:lnTo>
                  <a:lnTo>
                    <a:pt x="521970" y="74930"/>
                  </a:lnTo>
                  <a:lnTo>
                    <a:pt x="529590" y="83820"/>
                  </a:lnTo>
                  <a:lnTo>
                    <a:pt x="534670" y="91440"/>
                  </a:lnTo>
                  <a:lnTo>
                    <a:pt x="537210" y="100330"/>
                  </a:lnTo>
                  <a:lnTo>
                    <a:pt x="542290" y="106680"/>
                  </a:lnTo>
                  <a:lnTo>
                    <a:pt x="548640" y="113030"/>
                  </a:lnTo>
                  <a:lnTo>
                    <a:pt x="581660" y="14224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2438400" y="711200"/>
              <a:ext cx="190501" cy="12701"/>
            </a:xfrm>
            <a:custGeom>
              <a:avLst/>
              <a:gdLst/>
              <a:ahLst/>
              <a:cxnLst/>
              <a:rect l="0" t="0" r="0" b="0"/>
              <a:pathLst>
                <a:path w="190501" h="12701">
                  <a:moveTo>
                    <a:pt x="0" y="12700"/>
                  </a:moveTo>
                  <a:lnTo>
                    <a:pt x="26670" y="6350"/>
                  </a:lnTo>
                  <a:lnTo>
                    <a:pt x="40640" y="3810"/>
                  </a:lnTo>
                  <a:lnTo>
                    <a:pt x="55880" y="2540"/>
                  </a:lnTo>
                  <a:lnTo>
                    <a:pt x="71120" y="1270"/>
                  </a:lnTo>
                  <a:lnTo>
                    <a:pt x="106680" y="1270"/>
                  </a:lnTo>
                  <a:lnTo>
                    <a:pt x="1905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3009900" y="459740"/>
              <a:ext cx="342901" cy="288291"/>
            </a:xfrm>
            <a:custGeom>
              <a:avLst/>
              <a:gdLst/>
              <a:ahLst/>
              <a:cxnLst/>
              <a:rect l="0" t="0" r="0" b="0"/>
              <a:pathLst>
                <a:path w="342901" h="288291">
                  <a:moveTo>
                    <a:pt x="0" y="35560"/>
                  </a:moveTo>
                  <a:lnTo>
                    <a:pt x="13970" y="21590"/>
                  </a:lnTo>
                  <a:lnTo>
                    <a:pt x="21590" y="16510"/>
                  </a:lnTo>
                  <a:lnTo>
                    <a:pt x="31750" y="11430"/>
                  </a:lnTo>
                  <a:lnTo>
                    <a:pt x="41910" y="6350"/>
                  </a:lnTo>
                  <a:lnTo>
                    <a:pt x="53340" y="3810"/>
                  </a:lnTo>
                  <a:lnTo>
                    <a:pt x="64770" y="1270"/>
                  </a:lnTo>
                  <a:lnTo>
                    <a:pt x="77470" y="0"/>
                  </a:lnTo>
                  <a:lnTo>
                    <a:pt x="88900" y="1270"/>
                  </a:lnTo>
                  <a:lnTo>
                    <a:pt x="97790" y="2540"/>
                  </a:lnTo>
                  <a:lnTo>
                    <a:pt x="162560" y="19050"/>
                  </a:lnTo>
                  <a:lnTo>
                    <a:pt x="189230" y="27940"/>
                  </a:lnTo>
                  <a:lnTo>
                    <a:pt x="200660" y="33020"/>
                  </a:lnTo>
                  <a:lnTo>
                    <a:pt x="212090" y="39370"/>
                  </a:lnTo>
                  <a:lnTo>
                    <a:pt x="220980" y="46990"/>
                  </a:lnTo>
                  <a:lnTo>
                    <a:pt x="229870" y="53340"/>
                  </a:lnTo>
                  <a:lnTo>
                    <a:pt x="236220" y="58420"/>
                  </a:lnTo>
                  <a:lnTo>
                    <a:pt x="242570" y="63500"/>
                  </a:lnTo>
                  <a:lnTo>
                    <a:pt x="248920" y="69850"/>
                  </a:lnTo>
                  <a:lnTo>
                    <a:pt x="264160" y="83820"/>
                  </a:lnTo>
                  <a:lnTo>
                    <a:pt x="269240" y="91440"/>
                  </a:lnTo>
                  <a:lnTo>
                    <a:pt x="273050" y="100330"/>
                  </a:lnTo>
                  <a:lnTo>
                    <a:pt x="274320" y="107950"/>
                  </a:lnTo>
                  <a:lnTo>
                    <a:pt x="274320" y="116840"/>
                  </a:lnTo>
                  <a:lnTo>
                    <a:pt x="273050" y="124460"/>
                  </a:lnTo>
                  <a:lnTo>
                    <a:pt x="271780" y="133350"/>
                  </a:lnTo>
                  <a:lnTo>
                    <a:pt x="267970" y="140970"/>
                  </a:lnTo>
                  <a:lnTo>
                    <a:pt x="265430" y="149860"/>
                  </a:lnTo>
                  <a:lnTo>
                    <a:pt x="261620" y="158750"/>
                  </a:lnTo>
                  <a:lnTo>
                    <a:pt x="256540" y="166370"/>
                  </a:lnTo>
                  <a:lnTo>
                    <a:pt x="250190" y="175260"/>
                  </a:lnTo>
                  <a:lnTo>
                    <a:pt x="242570" y="184150"/>
                  </a:lnTo>
                  <a:lnTo>
                    <a:pt x="233680" y="191770"/>
                  </a:lnTo>
                  <a:lnTo>
                    <a:pt x="223520" y="200660"/>
                  </a:lnTo>
                  <a:lnTo>
                    <a:pt x="212090" y="209550"/>
                  </a:lnTo>
                  <a:lnTo>
                    <a:pt x="200660" y="217170"/>
                  </a:lnTo>
                  <a:lnTo>
                    <a:pt x="176530" y="234950"/>
                  </a:lnTo>
                  <a:lnTo>
                    <a:pt x="163830" y="241300"/>
                  </a:lnTo>
                  <a:lnTo>
                    <a:pt x="152400" y="247650"/>
                  </a:lnTo>
                  <a:lnTo>
                    <a:pt x="139700" y="252730"/>
                  </a:lnTo>
                  <a:lnTo>
                    <a:pt x="125730" y="257810"/>
                  </a:lnTo>
                  <a:lnTo>
                    <a:pt x="110490" y="262890"/>
                  </a:lnTo>
                  <a:lnTo>
                    <a:pt x="95250" y="267970"/>
                  </a:lnTo>
                  <a:lnTo>
                    <a:pt x="62230" y="276860"/>
                  </a:lnTo>
                  <a:lnTo>
                    <a:pt x="45720" y="280670"/>
                  </a:lnTo>
                  <a:lnTo>
                    <a:pt x="40640" y="283210"/>
                  </a:lnTo>
                  <a:lnTo>
                    <a:pt x="41910" y="285750"/>
                  </a:lnTo>
                  <a:lnTo>
                    <a:pt x="49530" y="287020"/>
                  </a:lnTo>
                  <a:lnTo>
                    <a:pt x="59690" y="288290"/>
                  </a:lnTo>
                  <a:lnTo>
                    <a:pt x="72390" y="288290"/>
                  </a:lnTo>
                  <a:lnTo>
                    <a:pt x="86360" y="288290"/>
                  </a:lnTo>
                  <a:lnTo>
                    <a:pt x="101600" y="287020"/>
                  </a:lnTo>
                  <a:lnTo>
                    <a:pt x="116840" y="285750"/>
                  </a:lnTo>
                  <a:lnTo>
                    <a:pt x="133350" y="283210"/>
                  </a:lnTo>
                  <a:lnTo>
                    <a:pt x="184150" y="275590"/>
                  </a:lnTo>
                  <a:lnTo>
                    <a:pt x="215900" y="271780"/>
                  </a:lnTo>
                  <a:lnTo>
                    <a:pt x="243840" y="267970"/>
                  </a:lnTo>
                  <a:lnTo>
                    <a:pt x="342900" y="2514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3479800" y="609600"/>
              <a:ext cx="177801" cy="25401"/>
            </a:xfrm>
            <a:custGeom>
              <a:avLst/>
              <a:gdLst/>
              <a:ahLst/>
              <a:cxnLst/>
              <a:rect l="0" t="0" r="0" b="0"/>
              <a:pathLst>
                <a:path w="177801" h="25401">
                  <a:moveTo>
                    <a:pt x="0" y="25400"/>
                  </a:moveTo>
                  <a:lnTo>
                    <a:pt x="20320" y="19050"/>
                  </a:lnTo>
                  <a:lnTo>
                    <a:pt x="33020" y="16510"/>
                  </a:lnTo>
                  <a:lnTo>
                    <a:pt x="49530" y="15240"/>
                  </a:lnTo>
                  <a:lnTo>
                    <a:pt x="66040" y="13970"/>
                  </a:lnTo>
                  <a:lnTo>
                    <a:pt x="82550" y="12700"/>
                  </a:lnTo>
                  <a:lnTo>
                    <a:pt x="97790" y="10160"/>
                  </a:lnTo>
                  <a:lnTo>
                    <a:pt x="111760" y="6350"/>
                  </a:lnTo>
                  <a:lnTo>
                    <a:pt x="124460" y="3810"/>
                  </a:lnTo>
                  <a:lnTo>
                    <a:pt x="138430" y="2540"/>
                  </a:lnTo>
                  <a:lnTo>
                    <a:pt x="1778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3883660" y="457200"/>
              <a:ext cx="345441" cy="327661"/>
            </a:xfrm>
            <a:custGeom>
              <a:avLst/>
              <a:gdLst/>
              <a:ahLst/>
              <a:cxnLst/>
              <a:rect l="0" t="0" r="0" b="0"/>
              <a:pathLst>
                <a:path w="345441" h="327661">
                  <a:moveTo>
                    <a:pt x="142240" y="0"/>
                  </a:moveTo>
                  <a:lnTo>
                    <a:pt x="60960" y="0"/>
                  </a:lnTo>
                  <a:lnTo>
                    <a:pt x="49530" y="1270"/>
                  </a:lnTo>
                  <a:lnTo>
                    <a:pt x="38100" y="3810"/>
                  </a:lnTo>
                  <a:lnTo>
                    <a:pt x="26670" y="6350"/>
                  </a:lnTo>
                  <a:lnTo>
                    <a:pt x="16510" y="12700"/>
                  </a:lnTo>
                  <a:lnTo>
                    <a:pt x="8890" y="21590"/>
                  </a:lnTo>
                  <a:lnTo>
                    <a:pt x="2540" y="31750"/>
                  </a:lnTo>
                  <a:lnTo>
                    <a:pt x="0" y="43180"/>
                  </a:lnTo>
                  <a:lnTo>
                    <a:pt x="0" y="57150"/>
                  </a:lnTo>
                  <a:lnTo>
                    <a:pt x="0" y="72390"/>
                  </a:lnTo>
                  <a:lnTo>
                    <a:pt x="3810" y="85090"/>
                  </a:lnTo>
                  <a:lnTo>
                    <a:pt x="8890" y="96520"/>
                  </a:lnTo>
                  <a:lnTo>
                    <a:pt x="15240" y="106680"/>
                  </a:lnTo>
                  <a:lnTo>
                    <a:pt x="24130" y="116840"/>
                  </a:lnTo>
                  <a:lnTo>
                    <a:pt x="34290" y="129540"/>
                  </a:lnTo>
                  <a:lnTo>
                    <a:pt x="44450" y="140970"/>
                  </a:lnTo>
                  <a:lnTo>
                    <a:pt x="55880" y="152400"/>
                  </a:lnTo>
                  <a:lnTo>
                    <a:pt x="67310" y="162560"/>
                  </a:lnTo>
                  <a:lnTo>
                    <a:pt x="80010" y="171450"/>
                  </a:lnTo>
                  <a:lnTo>
                    <a:pt x="90170" y="181610"/>
                  </a:lnTo>
                  <a:lnTo>
                    <a:pt x="100330" y="193040"/>
                  </a:lnTo>
                  <a:lnTo>
                    <a:pt x="110490" y="204470"/>
                  </a:lnTo>
                  <a:lnTo>
                    <a:pt x="120650" y="215900"/>
                  </a:lnTo>
                  <a:lnTo>
                    <a:pt x="132080" y="226060"/>
                  </a:lnTo>
                  <a:lnTo>
                    <a:pt x="143510" y="234950"/>
                  </a:lnTo>
                  <a:lnTo>
                    <a:pt x="154940" y="245110"/>
                  </a:lnTo>
                  <a:lnTo>
                    <a:pt x="165100" y="256540"/>
                  </a:lnTo>
                  <a:lnTo>
                    <a:pt x="173990" y="269240"/>
                  </a:lnTo>
                  <a:lnTo>
                    <a:pt x="179070" y="280670"/>
                  </a:lnTo>
                  <a:lnTo>
                    <a:pt x="180340" y="293370"/>
                  </a:lnTo>
                  <a:lnTo>
                    <a:pt x="180340" y="304800"/>
                  </a:lnTo>
                  <a:lnTo>
                    <a:pt x="175260" y="313690"/>
                  </a:lnTo>
                  <a:lnTo>
                    <a:pt x="165100" y="318770"/>
                  </a:lnTo>
                  <a:lnTo>
                    <a:pt x="153670" y="322580"/>
                  </a:lnTo>
                  <a:lnTo>
                    <a:pt x="142240" y="325120"/>
                  </a:lnTo>
                  <a:lnTo>
                    <a:pt x="132080" y="326390"/>
                  </a:lnTo>
                  <a:lnTo>
                    <a:pt x="123190" y="327660"/>
                  </a:lnTo>
                  <a:lnTo>
                    <a:pt x="113030" y="327660"/>
                  </a:lnTo>
                  <a:lnTo>
                    <a:pt x="101600" y="325120"/>
                  </a:lnTo>
                  <a:lnTo>
                    <a:pt x="90170" y="322580"/>
                  </a:lnTo>
                  <a:lnTo>
                    <a:pt x="80010" y="318770"/>
                  </a:lnTo>
                  <a:lnTo>
                    <a:pt x="72390" y="312420"/>
                  </a:lnTo>
                  <a:lnTo>
                    <a:pt x="50800" y="289560"/>
                  </a:lnTo>
                  <a:lnTo>
                    <a:pt x="46990" y="281940"/>
                  </a:lnTo>
                  <a:lnTo>
                    <a:pt x="44450" y="273050"/>
                  </a:lnTo>
                  <a:lnTo>
                    <a:pt x="43180" y="261620"/>
                  </a:lnTo>
                  <a:lnTo>
                    <a:pt x="44450" y="254000"/>
                  </a:lnTo>
                  <a:lnTo>
                    <a:pt x="45720" y="246380"/>
                  </a:lnTo>
                  <a:lnTo>
                    <a:pt x="48260" y="241300"/>
                  </a:lnTo>
                  <a:lnTo>
                    <a:pt x="53340" y="232410"/>
                  </a:lnTo>
                  <a:lnTo>
                    <a:pt x="58420" y="222250"/>
                  </a:lnTo>
                  <a:lnTo>
                    <a:pt x="64770" y="212090"/>
                  </a:lnTo>
                  <a:lnTo>
                    <a:pt x="73660" y="203200"/>
                  </a:lnTo>
                  <a:lnTo>
                    <a:pt x="83820" y="196850"/>
                  </a:lnTo>
                  <a:lnTo>
                    <a:pt x="109220" y="181610"/>
                  </a:lnTo>
                  <a:lnTo>
                    <a:pt x="143510" y="161290"/>
                  </a:lnTo>
                  <a:lnTo>
                    <a:pt x="161290" y="151130"/>
                  </a:lnTo>
                  <a:lnTo>
                    <a:pt x="196850" y="132080"/>
                  </a:lnTo>
                  <a:lnTo>
                    <a:pt x="213360" y="124460"/>
                  </a:lnTo>
                  <a:lnTo>
                    <a:pt x="231140" y="118110"/>
                  </a:lnTo>
                  <a:lnTo>
                    <a:pt x="292100" y="97790"/>
                  </a:lnTo>
                  <a:lnTo>
                    <a:pt x="304800" y="93980"/>
                  </a:lnTo>
                  <a:lnTo>
                    <a:pt x="314960" y="88900"/>
                  </a:lnTo>
                  <a:lnTo>
                    <a:pt x="345440" y="76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66800" y="914400"/>
            <a:ext cx="6578601" cy="698501"/>
            <a:chOff x="1066800" y="914400"/>
            <a:chExt cx="6578601" cy="698501"/>
          </a:xfrm>
        </p:grpSpPr>
        <p:sp>
          <p:nvSpPr>
            <p:cNvPr id="10" name="Freeform 9"/>
            <p:cNvSpPr/>
            <p:nvPr/>
          </p:nvSpPr>
          <p:spPr>
            <a:xfrm>
              <a:off x="1066800" y="1389380"/>
              <a:ext cx="241301" cy="223521"/>
            </a:xfrm>
            <a:custGeom>
              <a:avLst/>
              <a:gdLst/>
              <a:ahLst/>
              <a:cxnLst/>
              <a:rect l="0" t="0" r="0" b="0"/>
              <a:pathLst>
                <a:path w="241301" h="223521">
                  <a:moveTo>
                    <a:pt x="0" y="172720"/>
                  </a:moveTo>
                  <a:lnTo>
                    <a:pt x="40640" y="158750"/>
                  </a:lnTo>
                  <a:lnTo>
                    <a:pt x="58420" y="151130"/>
                  </a:lnTo>
                  <a:lnTo>
                    <a:pt x="74930" y="140970"/>
                  </a:lnTo>
                  <a:lnTo>
                    <a:pt x="92710" y="130810"/>
                  </a:lnTo>
                  <a:lnTo>
                    <a:pt x="106680" y="119380"/>
                  </a:lnTo>
                  <a:lnTo>
                    <a:pt x="119380" y="107950"/>
                  </a:lnTo>
                  <a:lnTo>
                    <a:pt x="130810" y="95250"/>
                  </a:lnTo>
                  <a:lnTo>
                    <a:pt x="140970" y="86360"/>
                  </a:lnTo>
                  <a:lnTo>
                    <a:pt x="149860" y="78740"/>
                  </a:lnTo>
                  <a:lnTo>
                    <a:pt x="158750" y="71120"/>
                  </a:lnTo>
                  <a:lnTo>
                    <a:pt x="168910" y="63500"/>
                  </a:lnTo>
                  <a:lnTo>
                    <a:pt x="176530" y="53340"/>
                  </a:lnTo>
                  <a:lnTo>
                    <a:pt x="185420" y="41910"/>
                  </a:lnTo>
                  <a:lnTo>
                    <a:pt x="190500" y="31750"/>
                  </a:lnTo>
                  <a:lnTo>
                    <a:pt x="191770" y="22860"/>
                  </a:lnTo>
                  <a:lnTo>
                    <a:pt x="191770" y="12700"/>
                  </a:lnTo>
                  <a:lnTo>
                    <a:pt x="186690" y="7620"/>
                  </a:lnTo>
                  <a:lnTo>
                    <a:pt x="179070" y="2540"/>
                  </a:lnTo>
                  <a:lnTo>
                    <a:pt x="170180" y="0"/>
                  </a:lnTo>
                  <a:lnTo>
                    <a:pt x="161290" y="1270"/>
                  </a:lnTo>
                  <a:lnTo>
                    <a:pt x="152400" y="5080"/>
                  </a:lnTo>
                  <a:lnTo>
                    <a:pt x="144780" y="10160"/>
                  </a:lnTo>
                  <a:lnTo>
                    <a:pt x="135890" y="16510"/>
                  </a:lnTo>
                  <a:lnTo>
                    <a:pt x="127000" y="22860"/>
                  </a:lnTo>
                  <a:lnTo>
                    <a:pt x="111760" y="36830"/>
                  </a:lnTo>
                  <a:lnTo>
                    <a:pt x="100330" y="48260"/>
                  </a:lnTo>
                  <a:lnTo>
                    <a:pt x="78740" y="68580"/>
                  </a:lnTo>
                  <a:lnTo>
                    <a:pt x="72390" y="76200"/>
                  </a:lnTo>
                  <a:lnTo>
                    <a:pt x="66040" y="85090"/>
                  </a:lnTo>
                  <a:lnTo>
                    <a:pt x="60960" y="92710"/>
                  </a:lnTo>
                  <a:lnTo>
                    <a:pt x="55880" y="102870"/>
                  </a:lnTo>
                  <a:lnTo>
                    <a:pt x="52070" y="113030"/>
                  </a:lnTo>
                  <a:lnTo>
                    <a:pt x="46990" y="124460"/>
                  </a:lnTo>
                  <a:lnTo>
                    <a:pt x="45720" y="134620"/>
                  </a:lnTo>
                  <a:lnTo>
                    <a:pt x="45720" y="144780"/>
                  </a:lnTo>
                  <a:lnTo>
                    <a:pt x="46990" y="153670"/>
                  </a:lnTo>
                  <a:lnTo>
                    <a:pt x="49530" y="161290"/>
                  </a:lnTo>
                  <a:lnTo>
                    <a:pt x="53340" y="167640"/>
                  </a:lnTo>
                  <a:lnTo>
                    <a:pt x="57150" y="173990"/>
                  </a:lnTo>
                  <a:lnTo>
                    <a:pt x="62230" y="179070"/>
                  </a:lnTo>
                  <a:lnTo>
                    <a:pt x="68580" y="184150"/>
                  </a:lnTo>
                  <a:lnTo>
                    <a:pt x="74930" y="189230"/>
                  </a:lnTo>
                  <a:lnTo>
                    <a:pt x="82550" y="193040"/>
                  </a:lnTo>
                  <a:lnTo>
                    <a:pt x="90170" y="198120"/>
                  </a:lnTo>
                  <a:lnTo>
                    <a:pt x="97790" y="201930"/>
                  </a:lnTo>
                  <a:lnTo>
                    <a:pt x="107950" y="207010"/>
                  </a:lnTo>
                  <a:lnTo>
                    <a:pt x="118110" y="210820"/>
                  </a:lnTo>
                  <a:lnTo>
                    <a:pt x="129540" y="214630"/>
                  </a:lnTo>
                  <a:lnTo>
                    <a:pt x="139700" y="218440"/>
                  </a:lnTo>
                  <a:lnTo>
                    <a:pt x="149860" y="219710"/>
                  </a:lnTo>
                  <a:lnTo>
                    <a:pt x="158750" y="220980"/>
                  </a:lnTo>
                  <a:lnTo>
                    <a:pt x="170180" y="222250"/>
                  </a:lnTo>
                  <a:lnTo>
                    <a:pt x="180340" y="222250"/>
                  </a:lnTo>
                  <a:lnTo>
                    <a:pt x="241300" y="2235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358900" y="1473200"/>
              <a:ext cx="266701" cy="101601"/>
            </a:xfrm>
            <a:custGeom>
              <a:avLst/>
              <a:gdLst/>
              <a:ahLst/>
              <a:cxnLst/>
              <a:rect l="0" t="0" r="0" b="0"/>
              <a:pathLst>
                <a:path w="266701" h="101601">
                  <a:moveTo>
                    <a:pt x="0" y="0"/>
                  </a:moveTo>
                  <a:lnTo>
                    <a:pt x="6350" y="13970"/>
                  </a:lnTo>
                  <a:lnTo>
                    <a:pt x="10160" y="19050"/>
                  </a:lnTo>
                  <a:lnTo>
                    <a:pt x="13970" y="24130"/>
                  </a:lnTo>
                  <a:lnTo>
                    <a:pt x="17780" y="29210"/>
                  </a:lnTo>
                  <a:lnTo>
                    <a:pt x="24130" y="34290"/>
                  </a:lnTo>
                  <a:lnTo>
                    <a:pt x="33020" y="41910"/>
                  </a:lnTo>
                  <a:lnTo>
                    <a:pt x="43180" y="48260"/>
                  </a:lnTo>
                  <a:lnTo>
                    <a:pt x="53340" y="54610"/>
                  </a:lnTo>
                  <a:lnTo>
                    <a:pt x="62230" y="60960"/>
                  </a:lnTo>
                  <a:lnTo>
                    <a:pt x="71120" y="66040"/>
                  </a:lnTo>
                  <a:lnTo>
                    <a:pt x="81280" y="71120"/>
                  </a:lnTo>
                  <a:lnTo>
                    <a:pt x="92710" y="74930"/>
                  </a:lnTo>
                  <a:lnTo>
                    <a:pt x="104140" y="80010"/>
                  </a:lnTo>
                  <a:lnTo>
                    <a:pt x="115570" y="82550"/>
                  </a:lnTo>
                  <a:lnTo>
                    <a:pt x="128270" y="85090"/>
                  </a:lnTo>
                  <a:lnTo>
                    <a:pt x="140970" y="86360"/>
                  </a:lnTo>
                  <a:lnTo>
                    <a:pt x="156210" y="87630"/>
                  </a:lnTo>
                  <a:lnTo>
                    <a:pt x="191770" y="87630"/>
                  </a:lnTo>
                  <a:lnTo>
                    <a:pt x="207010" y="90170"/>
                  </a:lnTo>
                  <a:lnTo>
                    <a:pt x="266700" y="101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384300" y="1447800"/>
              <a:ext cx="139701" cy="114301"/>
            </a:xfrm>
            <a:custGeom>
              <a:avLst/>
              <a:gdLst/>
              <a:ahLst/>
              <a:cxnLst/>
              <a:rect l="0" t="0" r="0" b="0"/>
              <a:pathLst>
                <a:path w="139701" h="114301">
                  <a:moveTo>
                    <a:pt x="139700" y="0"/>
                  </a:moveTo>
                  <a:lnTo>
                    <a:pt x="104140" y="17780"/>
                  </a:lnTo>
                  <a:lnTo>
                    <a:pt x="96520" y="22860"/>
                  </a:lnTo>
                  <a:lnTo>
                    <a:pt x="87630" y="29210"/>
                  </a:lnTo>
                  <a:lnTo>
                    <a:pt x="80010" y="36830"/>
                  </a:lnTo>
                  <a:lnTo>
                    <a:pt x="69850" y="44450"/>
                  </a:lnTo>
                  <a:lnTo>
                    <a:pt x="59690" y="52070"/>
                  </a:lnTo>
                  <a:lnTo>
                    <a:pt x="0" y="114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678940" y="1395730"/>
              <a:ext cx="148591" cy="179071"/>
            </a:xfrm>
            <a:custGeom>
              <a:avLst/>
              <a:gdLst/>
              <a:ahLst/>
              <a:cxnLst/>
              <a:rect l="0" t="0" r="0" b="0"/>
              <a:pathLst>
                <a:path w="148591" h="179071">
                  <a:moveTo>
                    <a:pt x="137160" y="77470"/>
                  </a:moveTo>
                  <a:lnTo>
                    <a:pt x="143510" y="63500"/>
                  </a:lnTo>
                  <a:lnTo>
                    <a:pt x="146050" y="55880"/>
                  </a:lnTo>
                  <a:lnTo>
                    <a:pt x="147320" y="45720"/>
                  </a:lnTo>
                  <a:lnTo>
                    <a:pt x="148590" y="35560"/>
                  </a:lnTo>
                  <a:lnTo>
                    <a:pt x="147320" y="25400"/>
                  </a:lnTo>
                  <a:lnTo>
                    <a:pt x="144780" y="16510"/>
                  </a:lnTo>
                  <a:lnTo>
                    <a:pt x="142240" y="6350"/>
                  </a:lnTo>
                  <a:lnTo>
                    <a:pt x="138430" y="2540"/>
                  </a:lnTo>
                  <a:lnTo>
                    <a:pt x="132080" y="0"/>
                  </a:lnTo>
                  <a:lnTo>
                    <a:pt x="125730" y="1270"/>
                  </a:lnTo>
                  <a:lnTo>
                    <a:pt x="115570" y="2540"/>
                  </a:lnTo>
                  <a:lnTo>
                    <a:pt x="102870" y="5080"/>
                  </a:lnTo>
                  <a:lnTo>
                    <a:pt x="88900" y="7620"/>
                  </a:lnTo>
                  <a:lnTo>
                    <a:pt x="78740" y="12700"/>
                  </a:lnTo>
                  <a:lnTo>
                    <a:pt x="69850" y="19050"/>
                  </a:lnTo>
                  <a:lnTo>
                    <a:pt x="62230" y="25400"/>
                  </a:lnTo>
                  <a:lnTo>
                    <a:pt x="54610" y="31750"/>
                  </a:lnTo>
                  <a:lnTo>
                    <a:pt x="46990" y="36830"/>
                  </a:lnTo>
                  <a:lnTo>
                    <a:pt x="39370" y="41910"/>
                  </a:lnTo>
                  <a:lnTo>
                    <a:pt x="31750" y="48260"/>
                  </a:lnTo>
                  <a:lnTo>
                    <a:pt x="26670" y="54610"/>
                  </a:lnTo>
                  <a:lnTo>
                    <a:pt x="20320" y="62230"/>
                  </a:lnTo>
                  <a:lnTo>
                    <a:pt x="16510" y="69850"/>
                  </a:lnTo>
                  <a:lnTo>
                    <a:pt x="11430" y="78740"/>
                  </a:lnTo>
                  <a:lnTo>
                    <a:pt x="6350" y="86360"/>
                  </a:lnTo>
                  <a:lnTo>
                    <a:pt x="3810" y="96520"/>
                  </a:lnTo>
                  <a:lnTo>
                    <a:pt x="1270" y="106680"/>
                  </a:lnTo>
                  <a:lnTo>
                    <a:pt x="0" y="118110"/>
                  </a:lnTo>
                  <a:lnTo>
                    <a:pt x="2540" y="128270"/>
                  </a:lnTo>
                  <a:lnTo>
                    <a:pt x="6350" y="138430"/>
                  </a:lnTo>
                  <a:lnTo>
                    <a:pt x="11430" y="147320"/>
                  </a:lnTo>
                  <a:lnTo>
                    <a:pt x="21590" y="154940"/>
                  </a:lnTo>
                  <a:lnTo>
                    <a:pt x="33020" y="161290"/>
                  </a:lnTo>
                  <a:lnTo>
                    <a:pt x="46990" y="167640"/>
                  </a:lnTo>
                  <a:lnTo>
                    <a:pt x="59690" y="171450"/>
                  </a:lnTo>
                  <a:lnTo>
                    <a:pt x="72390" y="173990"/>
                  </a:lnTo>
                  <a:lnTo>
                    <a:pt x="137160" y="1790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955800" y="1447800"/>
              <a:ext cx="38101" cy="114301"/>
            </a:xfrm>
            <a:custGeom>
              <a:avLst/>
              <a:gdLst/>
              <a:ahLst/>
              <a:cxnLst/>
              <a:rect l="0" t="0" r="0" b="0"/>
              <a:pathLst>
                <a:path w="38101" h="114301">
                  <a:moveTo>
                    <a:pt x="0" y="0"/>
                  </a:moveTo>
                  <a:lnTo>
                    <a:pt x="6350" y="26670"/>
                  </a:lnTo>
                  <a:lnTo>
                    <a:pt x="10160" y="39370"/>
                  </a:lnTo>
                  <a:lnTo>
                    <a:pt x="13970" y="52070"/>
                  </a:lnTo>
                  <a:lnTo>
                    <a:pt x="38100" y="114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993900" y="12954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159000" y="1206500"/>
              <a:ext cx="38101" cy="393701"/>
            </a:xfrm>
            <a:custGeom>
              <a:avLst/>
              <a:gdLst/>
              <a:ahLst/>
              <a:cxnLst/>
              <a:rect l="0" t="0" r="0" b="0"/>
              <a:pathLst>
                <a:path w="38101" h="393701">
                  <a:moveTo>
                    <a:pt x="0" y="0"/>
                  </a:moveTo>
                  <a:lnTo>
                    <a:pt x="6350" y="20320"/>
                  </a:lnTo>
                  <a:lnTo>
                    <a:pt x="8890" y="30480"/>
                  </a:lnTo>
                  <a:lnTo>
                    <a:pt x="10160" y="41910"/>
                  </a:lnTo>
                  <a:lnTo>
                    <a:pt x="11430" y="53340"/>
                  </a:lnTo>
                  <a:lnTo>
                    <a:pt x="11430" y="66040"/>
                  </a:lnTo>
                  <a:lnTo>
                    <a:pt x="12700" y="96520"/>
                  </a:lnTo>
                  <a:lnTo>
                    <a:pt x="13970" y="111760"/>
                  </a:lnTo>
                  <a:lnTo>
                    <a:pt x="16510" y="128270"/>
                  </a:lnTo>
                  <a:lnTo>
                    <a:pt x="19050" y="144780"/>
                  </a:lnTo>
                  <a:lnTo>
                    <a:pt x="21590" y="160020"/>
                  </a:lnTo>
                  <a:lnTo>
                    <a:pt x="22860" y="173990"/>
                  </a:lnTo>
                  <a:lnTo>
                    <a:pt x="24130" y="187960"/>
                  </a:lnTo>
                  <a:lnTo>
                    <a:pt x="34290" y="294640"/>
                  </a:lnTo>
                  <a:lnTo>
                    <a:pt x="35560" y="317500"/>
                  </a:lnTo>
                  <a:lnTo>
                    <a:pt x="38100" y="393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108200" y="1384300"/>
              <a:ext cx="306071" cy="152401"/>
            </a:xfrm>
            <a:custGeom>
              <a:avLst/>
              <a:gdLst/>
              <a:ahLst/>
              <a:cxnLst/>
              <a:rect l="0" t="0" r="0" b="0"/>
              <a:pathLst>
                <a:path w="306071" h="152401">
                  <a:moveTo>
                    <a:pt x="0" y="63500"/>
                  </a:moveTo>
                  <a:lnTo>
                    <a:pt x="106680" y="63500"/>
                  </a:lnTo>
                  <a:lnTo>
                    <a:pt x="125730" y="60960"/>
                  </a:lnTo>
                  <a:lnTo>
                    <a:pt x="143510" y="55880"/>
                  </a:lnTo>
                  <a:lnTo>
                    <a:pt x="163830" y="49530"/>
                  </a:lnTo>
                  <a:lnTo>
                    <a:pt x="187960" y="41910"/>
                  </a:lnTo>
                  <a:lnTo>
                    <a:pt x="245110" y="21590"/>
                  </a:lnTo>
                  <a:lnTo>
                    <a:pt x="267970" y="13970"/>
                  </a:lnTo>
                  <a:lnTo>
                    <a:pt x="285750" y="8890"/>
                  </a:lnTo>
                  <a:lnTo>
                    <a:pt x="300990" y="6350"/>
                  </a:lnTo>
                  <a:lnTo>
                    <a:pt x="306070" y="3810"/>
                  </a:lnTo>
                  <a:lnTo>
                    <a:pt x="306070" y="2540"/>
                  </a:lnTo>
                  <a:lnTo>
                    <a:pt x="300990" y="1270"/>
                  </a:lnTo>
                  <a:lnTo>
                    <a:pt x="295910" y="1270"/>
                  </a:lnTo>
                  <a:lnTo>
                    <a:pt x="288290" y="1270"/>
                  </a:lnTo>
                  <a:lnTo>
                    <a:pt x="281940" y="0"/>
                  </a:lnTo>
                  <a:lnTo>
                    <a:pt x="275590" y="3810"/>
                  </a:lnTo>
                  <a:lnTo>
                    <a:pt x="269240" y="7620"/>
                  </a:lnTo>
                  <a:lnTo>
                    <a:pt x="264160" y="13970"/>
                  </a:lnTo>
                  <a:lnTo>
                    <a:pt x="247650" y="31750"/>
                  </a:lnTo>
                  <a:lnTo>
                    <a:pt x="215900" y="63500"/>
                  </a:lnTo>
                  <a:lnTo>
                    <a:pt x="210820" y="72390"/>
                  </a:lnTo>
                  <a:lnTo>
                    <a:pt x="208280" y="82550"/>
                  </a:lnTo>
                  <a:lnTo>
                    <a:pt x="207010" y="92710"/>
                  </a:lnTo>
                  <a:lnTo>
                    <a:pt x="208280" y="102870"/>
                  </a:lnTo>
                  <a:lnTo>
                    <a:pt x="212090" y="111760"/>
                  </a:lnTo>
                  <a:lnTo>
                    <a:pt x="241300" y="152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503170" y="1360170"/>
              <a:ext cx="163831" cy="224791"/>
            </a:xfrm>
            <a:custGeom>
              <a:avLst/>
              <a:gdLst/>
              <a:ahLst/>
              <a:cxnLst/>
              <a:rect l="0" t="0" r="0" b="0"/>
              <a:pathLst>
                <a:path w="163831" h="224791">
                  <a:moveTo>
                    <a:pt x="163830" y="11430"/>
                  </a:moveTo>
                  <a:lnTo>
                    <a:pt x="143510" y="5080"/>
                  </a:lnTo>
                  <a:lnTo>
                    <a:pt x="133350" y="2540"/>
                  </a:lnTo>
                  <a:lnTo>
                    <a:pt x="121920" y="1270"/>
                  </a:lnTo>
                  <a:lnTo>
                    <a:pt x="110490" y="0"/>
                  </a:lnTo>
                  <a:lnTo>
                    <a:pt x="99060" y="1270"/>
                  </a:lnTo>
                  <a:lnTo>
                    <a:pt x="86360" y="3810"/>
                  </a:lnTo>
                  <a:lnTo>
                    <a:pt x="73660" y="6350"/>
                  </a:lnTo>
                  <a:lnTo>
                    <a:pt x="64770" y="8890"/>
                  </a:lnTo>
                  <a:lnTo>
                    <a:pt x="57150" y="12700"/>
                  </a:lnTo>
                  <a:lnTo>
                    <a:pt x="49530" y="16510"/>
                  </a:lnTo>
                  <a:lnTo>
                    <a:pt x="44450" y="20320"/>
                  </a:lnTo>
                  <a:lnTo>
                    <a:pt x="39370" y="24130"/>
                  </a:lnTo>
                  <a:lnTo>
                    <a:pt x="34290" y="29210"/>
                  </a:lnTo>
                  <a:lnTo>
                    <a:pt x="29210" y="35560"/>
                  </a:lnTo>
                  <a:lnTo>
                    <a:pt x="25400" y="44450"/>
                  </a:lnTo>
                  <a:lnTo>
                    <a:pt x="20320" y="54610"/>
                  </a:lnTo>
                  <a:lnTo>
                    <a:pt x="11430" y="73660"/>
                  </a:lnTo>
                  <a:lnTo>
                    <a:pt x="7620" y="82550"/>
                  </a:lnTo>
                  <a:lnTo>
                    <a:pt x="5080" y="92710"/>
                  </a:lnTo>
                  <a:lnTo>
                    <a:pt x="2540" y="104140"/>
                  </a:lnTo>
                  <a:lnTo>
                    <a:pt x="1270" y="115570"/>
                  </a:lnTo>
                  <a:lnTo>
                    <a:pt x="0" y="125730"/>
                  </a:lnTo>
                  <a:lnTo>
                    <a:pt x="0" y="135890"/>
                  </a:lnTo>
                  <a:lnTo>
                    <a:pt x="0" y="144780"/>
                  </a:lnTo>
                  <a:lnTo>
                    <a:pt x="2540" y="153670"/>
                  </a:lnTo>
                  <a:lnTo>
                    <a:pt x="6350" y="162560"/>
                  </a:lnTo>
                  <a:lnTo>
                    <a:pt x="12700" y="171450"/>
                  </a:lnTo>
                  <a:lnTo>
                    <a:pt x="17780" y="179070"/>
                  </a:lnTo>
                  <a:lnTo>
                    <a:pt x="22860" y="185420"/>
                  </a:lnTo>
                  <a:lnTo>
                    <a:pt x="27940" y="190500"/>
                  </a:lnTo>
                  <a:lnTo>
                    <a:pt x="31750" y="195580"/>
                  </a:lnTo>
                  <a:lnTo>
                    <a:pt x="40640" y="205740"/>
                  </a:lnTo>
                  <a:lnTo>
                    <a:pt x="48260" y="209550"/>
                  </a:lnTo>
                  <a:lnTo>
                    <a:pt x="57150" y="214630"/>
                  </a:lnTo>
                  <a:lnTo>
                    <a:pt x="67310" y="218440"/>
                  </a:lnTo>
                  <a:lnTo>
                    <a:pt x="78740" y="220980"/>
                  </a:lnTo>
                  <a:lnTo>
                    <a:pt x="90170" y="223520"/>
                  </a:lnTo>
                  <a:lnTo>
                    <a:pt x="101600" y="224790"/>
                  </a:lnTo>
                  <a:lnTo>
                    <a:pt x="113030" y="222250"/>
                  </a:lnTo>
                  <a:lnTo>
                    <a:pt x="123190" y="218440"/>
                  </a:lnTo>
                  <a:lnTo>
                    <a:pt x="132080" y="213360"/>
                  </a:lnTo>
                  <a:lnTo>
                    <a:pt x="139700" y="209550"/>
                  </a:lnTo>
                  <a:lnTo>
                    <a:pt x="146050" y="207010"/>
                  </a:lnTo>
                  <a:lnTo>
                    <a:pt x="163830" y="2019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667000" y="1193800"/>
              <a:ext cx="50801" cy="342901"/>
            </a:xfrm>
            <a:custGeom>
              <a:avLst/>
              <a:gdLst/>
              <a:ahLst/>
              <a:cxnLst/>
              <a:rect l="0" t="0" r="0" b="0"/>
              <a:pathLst>
                <a:path w="50801" h="342901">
                  <a:moveTo>
                    <a:pt x="0" y="0"/>
                  </a:moveTo>
                  <a:lnTo>
                    <a:pt x="0" y="26670"/>
                  </a:lnTo>
                  <a:lnTo>
                    <a:pt x="1270" y="49530"/>
                  </a:lnTo>
                  <a:lnTo>
                    <a:pt x="8890" y="137160"/>
                  </a:lnTo>
                  <a:lnTo>
                    <a:pt x="11430" y="177800"/>
                  </a:lnTo>
                  <a:lnTo>
                    <a:pt x="12700" y="195580"/>
                  </a:lnTo>
                  <a:lnTo>
                    <a:pt x="15240" y="210820"/>
                  </a:lnTo>
                  <a:lnTo>
                    <a:pt x="19050" y="224790"/>
                  </a:lnTo>
                  <a:lnTo>
                    <a:pt x="22860" y="238760"/>
                  </a:lnTo>
                  <a:lnTo>
                    <a:pt x="26670" y="252730"/>
                  </a:lnTo>
                  <a:lnTo>
                    <a:pt x="34290" y="278130"/>
                  </a:lnTo>
                  <a:lnTo>
                    <a:pt x="38100" y="292100"/>
                  </a:lnTo>
                  <a:lnTo>
                    <a:pt x="50800" y="342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984500" y="1358900"/>
              <a:ext cx="203201" cy="1"/>
            </a:xfrm>
            <a:custGeom>
              <a:avLst/>
              <a:gdLst/>
              <a:ahLst/>
              <a:cxnLst/>
              <a:rect l="0" t="0" r="0" b="0"/>
              <a:pathLst>
                <a:path w="203201" h="1">
                  <a:moveTo>
                    <a:pt x="0" y="0"/>
                  </a:moveTo>
                  <a:lnTo>
                    <a:pt x="2032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060700" y="1447800"/>
              <a:ext cx="127001" cy="1"/>
            </a:xfrm>
            <a:custGeom>
              <a:avLst/>
              <a:gdLst/>
              <a:ahLst/>
              <a:cxnLst/>
              <a:rect l="0" t="0" r="0" b="0"/>
              <a:pathLst>
                <a:path w="127001" h="1">
                  <a:moveTo>
                    <a:pt x="0" y="0"/>
                  </a:moveTo>
                  <a:lnTo>
                    <a:pt x="1270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543300" y="1155700"/>
              <a:ext cx="271781" cy="241301"/>
            </a:xfrm>
            <a:custGeom>
              <a:avLst/>
              <a:gdLst/>
              <a:ahLst/>
              <a:cxnLst/>
              <a:rect l="0" t="0" r="0" b="0"/>
              <a:pathLst>
                <a:path w="271781" h="241301">
                  <a:moveTo>
                    <a:pt x="0" y="38100"/>
                  </a:moveTo>
                  <a:lnTo>
                    <a:pt x="13970" y="24130"/>
                  </a:lnTo>
                  <a:lnTo>
                    <a:pt x="20320" y="19050"/>
                  </a:lnTo>
                  <a:lnTo>
                    <a:pt x="27940" y="13970"/>
                  </a:lnTo>
                  <a:lnTo>
                    <a:pt x="35560" y="8890"/>
                  </a:lnTo>
                  <a:lnTo>
                    <a:pt x="44450" y="6350"/>
                  </a:lnTo>
                  <a:lnTo>
                    <a:pt x="54610" y="3810"/>
                  </a:lnTo>
                  <a:lnTo>
                    <a:pt x="66040" y="2540"/>
                  </a:lnTo>
                  <a:lnTo>
                    <a:pt x="76200" y="1270"/>
                  </a:lnTo>
                  <a:lnTo>
                    <a:pt x="86360" y="1270"/>
                  </a:lnTo>
                  <a:lnTo>
                    <a:pt x="95250" y="1270"/>
                  </a:lnTo>
                  <a:lnTo>
                    <a:pt x="120650" y="0"/>
                  </a:lnTo>
                  <a:lnTo>
                    <a:pt x="135890" y="0"/>
                  </a:lnTo>
                  <a:lnTo>
                    <a:pt x="148590" y="1270"/>
                  </a:lnTo>
                  <a:lnTo>
                    <a:pt x="160020" y="3810"/>
                  </a:lnTo>
                  <a:lnTo>
                    <a:pt x="170180" y="6350"/>
                  </a:lnTo>
                  <a:lnTo>
                    <a:pt x="193040" y="13970"/>
                  </a:lnTo>
                  <a:lnTo>
                    <a:pt x="204470" y="17780"/>
                  </a:lnTo>
                  <a:lnTo>
                    <a:pt x="215900" y="22860"/>
                  </a:lnTo>
                  <a:lnTo>
                    <a:pt x="226060" y="29210"/>
                  </a:lnTo>
                  <a:lnTo>
                    <a:pt x="234950" y="36830"/>
                  </a:lnTo>
                  <a:lnTo>
                    <a:pt x="242570" y="43180"/>
                  </a:lnTo>
                  <a:lnTo>
                    <a:pt x="248920" y="48260"/>
                  </a:lnTo>
                  <a:lnTo>
                    <a:pt x="255270" y="53340"/>
                  </a:lnTo>
                  <a:lnTo>
                    <a:pt x="260350" y="59690"/>
                  </a:lnTo>
                  <a:lnTo>
                    <a:pt x="265430" y="66040"/>
                  </a:lnTo>
                  <a:lnTo>
                    <a:pt x="270510" y="73660"/>
                  </a:lnTo>
                  <a:lnTo>
                    <a:pt x="271780" y="85090"/>
                  </a:lnTo>
                  <a:lnTo>
                    <a:pt x="271780" y="97790"/>
                  </a:lnTo>
                  <a:lnTo>
                    <a:pt x="269240" y="111760"/>
                  </a:lnTo>
                  <a:lnTo>
                    <a:pt x="265430" y="123190"/>
                  </a:lnTo>
                  <a:lnTo>
                    <a:pt x="260350" y="134620"/>
                  </a:lnTo>
                  <a:lnTo>
                    <a:pt x="254000" y="144780"/>
                  </a:lnTo>
                  <a:lnTo>
                    <a:pt x="247650" y="152400"/>
                  </a:lnTo>
                  <a:lnTo>
                    <a:pt x="240030" y="160020"/>
                  </a:lnTo>
                  <a:lnTo>
                    <a:pt x="231140" y="166370"/>
                  </a:lnTo>
                  <a:lnTo>
                    <a:pt x="219710" y="173990"/>
                  </a:lnTo>
                  <a:lnTo>
                    <a:pt x="186690" y="194310"/>
                  </a:lnTo>
                  <a:lnTo>
                    <a:pt x="171450" y="203200"/>
                  </a:lnTo>
                  <a:lnTo>
                    <a:pt x="156210" y="209550"/>
                  </a:lnTo>
                  <a:lnTo>
                    <a:pt x="142240" y="215900"/>
                  </a:lnTo>
                  <a:lnTo>
                    <a:pt x="128270" y="220980"/>
                  </a:lnTo>
                  <a:lnTo>
                    <a:pt x="115570" y="223520"/>
                  </a:lnTo>
                  <a:lnTo>
                    <a:pt x="102870" y="224790"/>
                  </a:lnTo>
                  <a:lnTo>
                    <a:pt x="91440" y="227330"/>
                  </a:lnTo>
                  <a:lnTo>
                    <a:pt x="80010" y="231140"/>
                  </a:lnTo>
                  <a:lnTo>
                    <a:pt x="69850" y="233680"/>
                  </a:lnTo>
                  <a:lnTo>
                    <a:pt x="60960" y="236220"/>
                  </a:lnTo>
                  <a:lnTo>
                    <a:pt x="52070" y="238760"/>
                  </a:lnTo>
                  <a:lnTo>
                    <a:pt x="43180" y="238760"/>
                  </a:lnTo>
                  <a:lnTo>
                    <a:pt x="33020" y="240030"/>
                  </a:lnTo>
                  <a:lnTo>
                    <a:pt x="21590" y="240030"/>
                  </a:lnTo>
                  <a:lnTo>
                    <a:pt x="10160" y="241300"/>
                  </a:lnTo>
                  <a:lnTo>
                    <a:pt x="8890" y="237490"/>
                  </a:lnTo>
                  <a:lnTo>
                    <a:pt x="12700" y="233680"/>
                  </a:lnTo>
                  <a:lnTo>
                    <a:pt x="21590" y="227330"/>
                  </a:lnTo>
                  <a:lnTo>
                    <a:pt x="29210" y="222250"/>
                  </a:lnTo>
                  <a:lnTo>
                    <a:pt x="38100" y="217170"/>
                  </a:lnTo>
                  <a:lnTo>
                    <a:pt x="46990" y="212090"/>
                  </a:lnTo>
                  <a:lnTo>
                    <a:pt x="55880" y="209550"/>
                  </a:lnTo>
                  <a:lnTo>
                    <a:pt x="67310" y="207010"/>
                  </a:lnTo>
                  <a:lnTo>
                    <a:pt x="78740" y="205740"/>
                  </a:lnTo>
                  <a:lnTo>
                    <a:pt x="90170" y="204470"/>
                  </a:lnTo>
                  <a:lnTo>
                    <a:pt x="102870" y="204470"/>
                  </a:lnTo>
                  <a:lnTo>
                    <a:pt x="115570" y="204470"/>
                  </a:lnTo>
                  <a:lnTo>
                    <a:pt x="254000" y="203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949700" y="129540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12700"/>
                  </a:moveTo>
                  <a:lnTo>
                    <a:pt x="7620" y="8890"/>
                  </a:lnTo>
                  <a:lnTo>
                    <a:pt x="1524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203700" y="1106170"/>
              <a:ext cx="238761" cy="278131"/>
            </a:xfrm>
            <a:custGeom>
              <a:avLst/>
              <a:gdLst/>
              <a:ahLst/>
              <a:cxnLst/>
              <a:rect l="0" t="0" r="0" b="0"/>
              <a:pathLst>
                <a:path w="238761" h="278131">
                  <a:moveTo>
                    <a:pt x="0" y="24130"/>
                  </a:moveTo>
                  <a:lnTo>
                    <a:pt x="20320" y="17780"/>
                  </a:lnTo>
                  <a:lnTo>
                    <a:pt x="30480" y="15240"/>
                  </a:lnTo>
                  <a:lnTo>
                    <a:pt x="41910" y="13970"/>
                  </a:lnTo>
                  <a:lnTo>
                    <a:pt x="53340" y="12700"/>
                  </a:lnTo>
                  <a:lnTo>
                    <a:pt x="63500" y="12700"/>
                  </a:lnTo>
                  <a:lnTo>
                    <a:pt x="82550" y="11430"/>
                  </a:lnTo>
                  <a:lnTo>
                    <a:pt x="92710" y="10160"/>
                  </a:lnTo>
                  <a:lnTo>
                    <a:pt x="104140" y="7620"/>
                  </a:lnTo>
                  <a:lnTo>
                    <a:pt x="116840" y="5080"/>
                  </a:lnTo>
                  <a:lnTo>
                    <a:pt x="132080" y="2540"/>
                  </a:lnTo>
                  <a:lnTo>
                    <a:pt x="152400" y="1270"/>
                  </a:lnTo>
                  <a:lnTo>
                    <a:pt x="172720" y="0"/>
                  </a:lnTo>
                  <a:lnTo>
                    <a:pt x="191770" y="1270"/>
                  </a:lnTo>
                  <a:lnTo>
                    <a:pt x="208280" y="3810"/>
                  </a:lnTo>
                  <a:lnTo>
                    <a:pt x="223520" y="6350"/>
                  </a:lnTo>
                  <a:lnTo>
                    <a:pt x="232410" y="11430"/>
                  </a:lnTo>
                  <a:lnTo>
                    <a:pt x="236220" y="20320"/>
                  </a:lnTo>
                  <a:lnTo>
                    <a:pt x="238760" y="30480"/>
                  </a:lnTo>
                  <a:lnTo>
                    <a:pt x="237490" y="38100"/>
                  </a:lnTo>
                  <a:lnTo>
                    <a:pt x="236220" y="44450"/>
                  </a:lnTo>
                  <a:lnTo>
                    <a:pt x="233680" y="50800"/>
                  </a:lnTo>
                  <a:lnTo>
                    <a:pt x="223520" y="72390"/>
                  </a:lnTo>
                  <a:lnTo>
                    <a:pt x="217170" y="85090"/>
                  </a:lnTo>
                  <a:lnTo>
                    <a:pt x="212090" y="101600"/>
                  </a:lnTo>
                  <a:lnTo>
                    <a:pt x="209550" y="119380"/>
                  </a:lnTo>
                  <a:lnTo>
                    <a:pt x="207010" y="138430"/>
                  </a:lnTo>
                  <a:lnTo>
                    <a:pt x="205740" y="154940"/>
                  </a:lnTo>
                  <a:lnTo>
                    <a:pt x="204470" y="171450"/>
                  </a:lnTo>
                  <a:lnTo>
                    <a:pt x="204470" y="185420"/>
                  </a:lnTo>
                  <a:lnTo>
                    <a:pt x="203200" y="220980"/>
                  </a:lnTo>
                  <a:lnTo>
                    <a:pt x="203200" y="2781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521200" y="1270000"/>
              <a:ext cx="190501" cy="1"/>
            </a:xfrm>
            <a:custGeom>
              <a:avLst/>
              <a:gdLst/>
              <a:ahLst/>
              <a:cxnLst/>
              <a:rect l="0" t="0" r="0" b="0"/>
              <a:pathLst>
                <a:path w="190501" h="1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4927600" y="1041400"/>
              <a:ext cx="50801" cy="342901"/>
            </a:xfrm>
            <a:custGeom>
              <a:avLst/>
              <a:gdLst/>
              <a:ahLst/>
              <a:cxnLst/>
              <a:rect l="0" t="0" r="0" b="0"/>
              <a:pathLst>
                <a:path w="50801" h="342901">
                  <a:moveTo>
                    <a:pt x="0" y="0"/>
                  </a:moveTo>
                  <a:lnTo>
                    <a:pt x="6350" y="13970"/>
                  </a:lnTo>
                  <a:lnTo>
                    <a:pt x="10160" y="25400"/>
                  </a:lnTo>
                  <a:lnTo>
                    <a:pt x="13970" y="43180"/>
                  </a:lnTo>
                  <a:lnTo>
                    <a:pt x="17780" y="62230"/>
                  </a:lnTo>
                  <a:lnTo>
                    <a:pt x="25400" y="110490"/>
                  </a:lnTo>
                  <a:lnTo>
                    <a:pt x="30480" y="137160"/>
                  </a:lnTo>
                  <a:lnTo>
                    <a:pt x="33020" y="158750"/>
                  </a:lnTo>
                  <a:lnTo>
                    <a:pt x="34290" y="177800"/>
                  </a:lnTo>
                  <a:lnTo>
                    <a:pt x="35560" y="194310"/>
                  </a:lnTo>
                  <a:lnTo>
                    <a:pt x="36830" y="213360"/>
                  </a:lnTo>
                  <a:lnTo>
                    <a:pt x="36830" y="252730"/>
                  </a:lnTo>
                  <a:lnTo>
                    <a:pt x="39370" y="269240"/>
                  </a:lnTo>
                  <a:lnTo>
                    <a:pt x="50800" y="342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5466080" y="1098550"/>
              <a:ext cx="223521" cy="171451"/>
            </a:xfrm>
            <a:custGeom>
              <a:avLst/>
              <a:gdLst/>
              <a:ahLst/>
              <a:cxnLst/>
              <a:rect l="0" t="0" r="0" b="0"/>
              <a:pathLst>
                <a:path w="223521" h="171451">
                  <a:moveTo>
                    <a:pt x="223520" y="19050"/>
                  </a:moveTo>
                  <a:lnTo>
                    <a:pt x="209550" y="12700"/>
                  </a:lnTo>
                  <a:lnTo>
                    <a:pt x="201930" y="8890"/>
                  </a:lnTo>
                  <a:lnTo>
                    <a:pt x="191770" y="5080"/>
                  </a:lnTo>
                  <a:lnTo>
                    <a:pt x="181610" y="1270"/>
                  </a:lnTo>
                  <a:lnTo>
                    <a:pt x="170180" y="0"/>
                  </a:lnTo>
                  <a:lnTo>
                    <a:pt x="158750" y="1270"/>
                  </a:lnTo>
                  <a:lnTo>
                    <a:pt x="146050" y="2540"/>
                  </a:lnTo>
                  <a:lnTo>
                    <a:pt x="134620" y="5080"/>
                  </a:lnTo>
                  <a:lnTo>
                    <a:pt x="125730" y="8890"/>
                  </a:lnTo>
                  <a:lnTo>
                    <a:pt x="115570" y="11430"/>
                  </a:lnTo>
                  <a:lnTo>
                    <a:pt x="106680" y="17780"/>
                  </a:lnTo>
                  <a:lnTo>
                    <a:pt x="97790" y="22860"/>
                  </a:lnTo>
                  <a:lnTo>
                    <a:pt x="88900" y="30480"/>
                  </a:lnTo>
                  <a:lnTo>
                    <a:pt x="80010" y="36830"/>
                  </a:lnTo>
                  <a:lnTo>
                    <a:pt x="71120" y="41910"/>
                  </a:lnTo>
                  <a:lnTo>
                    <a:pt x="62230" y="46990"/>
                  </a:lnTo>
                  <a:lnTo>
                    <a:pt x="54610" y="54610"/>
                  </a:lnTo>
                  <a:lnTo>
                    <a:pt x="45720" y="63500"/>
                  </a:lnTo>
                  <a:lnTo>
                    <a:pt x="36830" y="74930"/>
                  </a:lnTo>
                  <a:lnTo>
                    <a:pt x="29210" y="83820"/>
                  </a:lnTo>
                  <a:lnTo>
                    <a:pt x="20320" y="93980"/>
                  </a:lnTo>
                  <a:lnTo>
                    <a:pt x="11430" y="102870"/>
                  </a:lnTo>
                  <a:lnTo>
                    <a:pt x="6350" y="113030"/>
                  </a:lnTo>
                  <a:lnTo>
                    <a:pt x="2540" y="124460"/>
                  </a:lnTo>
                  <a:lnTo>
                    <a:pt x="0" y="135890"/>
                  </a:lnTo>
                  <a:lnTo>
                    <a:pt x="2540" y="144780"/>
                  </a:lnTo>
                  <a:lnTo>
                    <a:pt x="8890" y="152400"/>
                  </a:lnTo>
                  <a:lnTo>
                    <a:pt x="16510" y="158750"/>
                  </a:lnTo>
                  <a:lnTo>
                    <a:pt x="25400" y="162560"/>
                  </a:lnTo>
                  <a:lnTo>
                    <a:pt x="33020" y="166370"/>
                  </a:lnTo>
                  <a:lnTo>
                    <a:pt x="71120" y="1714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5613400" y="1117600"/>
              <a:ext cx="241301" cy="106681"/>
            </a:xfrm>
            <a:custGeom>
              <a:avLst/>
              <a:gdLst/>
              <a:ahLst/>
              <a:cxnLst/>
              <a:rect l="0" t="0" r="0" b="0"/>
              <a:pathLst>
                <a:path w="241301" h="106681">
                  <a:moveTo>
                    <a:pt x="0" y="0"/>
                  </a:moveTo>
                  <a:lnTo>
                    <a:pt x="6350" y="6350"/>
                  </a:lnTo>
                  <a:lnTo>
                    <a:pt x="11430" y="12700"/>
                  </a:lnTo>
                  <a:lnTo>
                    <a:pt x="17780" y="21590"/>
                  </a:lnTo>
                  <a:lnTo>
                    <a:pt x="24130" y="31750"/>
                  </a:lnTo>
                  <a:lnTo>
                    <a:pt x="30480" y="40640"/>
                  </a:lnTo>
                  <a:lnTo>
                    <a:pt x="35560" y="49530"/>
                  </a:lnTo>
                  <a:lnTo>
                    <a:pt x="40640" y="58420"/>
                  </a:lnTo>
                  <a:lnTo>
                    <a:pt x="45720" y="69850"/>
                  </a:lnTo>
                  <a:lnTo>
                    <a:pt x="49530" y="83820"/>
                  </a:lnTo>
                  <a:lnTo>
                    <a:pt x="54610" y="97790"/>
                  </a:lnTo>
                  <a:lnTo>
                    <a:pt x="58420" y="105410"/>
                  </a:lnTo>
                  <a:lnTo>
                    <a:pt x="63500" y="106680"/>
                  </a:lnTo>
                  <a:lnTo>
                    <a:pt x="67310" y="105410"/>
                  </a:lnTo>
                  <a:lnTo>
                    <a:pt x="74930" y="99060"/>
                  </a:lnTo>
                  <a:lnTo>
                    <a:pt x="83820" y="91440"/>
                  </a:lnTo>
                  <a:lnTo>
                    <a:pt x="93980" y="82550"/>
                  </a:lnTo>
                  <a:lnTo>
                    <a:pt x="104140" y="74930"/>
                  </a:lnTo>
                  <a:lnTo>
                    <a:pt x="113030" y="68580"/>
                  </a:lnTo>
                  <a:lnTo>
                    <a:pt x="121920" y="62230"/>
                  </a:lnTo>
                  <a:lnTo>
                    <a:pt x="132080" y="57150"/>
                  </a:lnTo>
                  <a:lnTo>
                    <a:pt x="143510" y="52070"/>
                  </a:lnTo>
                  <a:lnTo>
                    <a:pt x="154940" y="46990"/>
                  </a:lnTo>
                  <a:lnTo>
                    <a:pt x="165100" y="44450"/>
                  </a:lnTo>
                  <a:lnTo>
                    <a:pt x="175260" y="41910"/>
                  </a:lnTo>
                  <a:lnTo>
                    <a:pt x="241300" y="38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6388100" y="990600"/>
              <a:ext cx="25401" cy="342901"/>
            </a:xfrm>
            <a:custGeom>
              <a:avLst/>
              <a:gdLst/>
              <a:ahLst/>
              <a:cxnLst/>
              <a:rect l="0" t="0" r="0" b="0"/>
              <a:pathLst>
                <a:path w="25401" h="342901">
                  <a:moveTo>
                    <a:pt x="25400" y="0"/>
                  </a:moveTo>
                  <a:lnTo>
                    <a:pt x="19050" y="20320"/>
                  </a:lnTo>
                  <a:lnTo>
                    <a:pt x="16510" y="31750"/>
                  </a:lnTo>
                  <a:lnTo>
                    <a:pt x="15240" y="45720"/>
                  </a:lnTo>
                  <a:lnTo>
                    <a:pt x="13970" y="72390"/>
                  </a:lnTo>
                  <a:lnTo>
                    <a:pt x="12700" y="93980"/>
                  </a:lnTo>
                  <a:lnTo>
                    <a:pt x="3810" y="220980"/>
                  </a:lnTo>
                  <a:lnTo>
                    <a:pt x="1270" y="270510"/>
                  </a:lnTo>
                  <a:lnTo>
                    <a:pt x="0" y="342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6477000" y="1143000"/>
              <a:ext cx="203201" cy="12701"/>
            </a:xfrm>
            <a:custGeom>
              <a:avLst/>
              <a:gdLst/>
              <a:ahLst/>
              <a:cxnLst/>
              <a:rect l="0" t="0" r="0" b="0"/>
              <a:pathLst>
                <a:path w="203201" h="12701">
                  <a:moveTo>
                    <a:pt x="0" y="12700"/>
                  </a:moveTo>
                  <a:lnTo>
                    <a:pt x="81280" y="12700"/>
                  </a:lnTo>
                  <a:lnTo>
                    <a:pt x="97790" y="11430"/>
                  </a:lnTo>
                  <a:lnTo>
                    <a:pt x="2032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6908800" y="977900"/>
              <a:ext cx="189231" cy="354331"/>
            </a:xfrm>
            <a:custGeom>
              <a:avLst/>
              <a:gdLst/>
              <a:ahLst/>
              <a:cxnLst/>
              <a:rect l="0" t="0" r="0" b="0"/>
              <a:pathLst>
                <a:path w="189231" h="354331">
                  <a:moveTo>
                    <a:pt x="76200" y="0"/>
                  </a:moveTo>
                  <a:lnTo>
                    <a:pt x="55880" y="0"/>
                  </a:lnTo>
                  <a:lnTo>
                    <a:pt x="46990" y="2540"/>
                  </a:lnTo>
                  <a:lnTo>
                    <a:pt x="38100" y="7620"/>
                  </a:lnTo>
                  <a:lnTo>
                    <a:pt x="30480" y="13970"/>
                  </a:lnTo>
                  <a:lnTo>
                    <a:pt x="22860" y="20320"/>
                  </a:lnTo>
                  <a:lnTo>
                    <a:pt x="16510" y="27940"/>
                  </a:lnTo>
                  <a:lnTo>
                    <a:pt x="11430" y="35560"/>
                  </a:lnTo>
                  <a:lnTo>
                    <a:pt x="10160" y="45720"/>
                  </a:lnTo>
                  <a:lnTo>
                    <a:pt x="12700" y="58420"/>
                  </a:lnTo>
                  <a:lnTo>
                    <a:pt x="16510" y="73660"/>
                  </a:lnTo>
                  <a:lnTo>
                    <a:pt x="21590" y="85090"/>
                  </a:lnTo>
                  <a:lnTo>
                    <a:pt x="25400" y="96520"/>
                  </a:lnTo>
                  <a:lnTo>
                    <a:pt x="29210" y="106680"/>
                  </a:lnTo>
                  <a:lnTo>
                    <a:pt x="35560" y="118110"/>
                  </a:lnTo>
                  <a:lnTo>
                    <a:pt x="41910" y="129540"/>
                  </a:lnTo>
                  <a:lnTo>
                    <a:pt x="49530" y="140970"/>
                  </a:lnTo>
                  <a:lnTo>
                    <a:pt x="59690" y="156210"/>
                  </a:lnTo>
                  <a:lnTo>
                    <a:pt x="72390" y="172720"/>
                  </a:lnTo>
                  <a:lnTo>
                    <a:pt x="86360" y="191770"/>
                  </a:lnTo>
                  <a:lnTo>
                    <a:pt x="97790" y="207010"/>
                  </a:lnTo>
                  <a:lnTo>
                    <a:pt x="109220" y="219710"/>
                  </a:lnTo>
                  <a:lnTo>
                    <a:pt x="119380" y="231140"/>
                  </a:lnTo>
                  <a:lnTo>
                    <a:pt x="129540" y="242570"/>
                  </a:lnTo>
                  <a:lnTo>
                    <a:pt x="138430" y="255270"/>
                  </a:lnTo>
                  <a:lnTo>
                    <a:pt x="147320" y="267970"/>
                  </a:lnTo>
                  <a:lnTo>
                    <a:pt x="153670" y="276860"/>
                  </a:lnTo>
                  <a:lnTo>
                    <a:pt x="157480" y="284480"/>
                  </a:lnTo>
                  <a:lnTo>
                    <a:pt x="160020" y="292100"/>
                  </a:lnTo>
                  <a:lnTo>
                    <a:pt x="161290" y="300990"/>
                  </a:lnTo>
                  <a:lnTo>
                    <a:pt x="162560" y="313690"/>
                  </a:lnTo>
                  <a:lnTo>
                    <a:pt x="163830" y="327660"/>
                  </a:lnTo>
                  <a:lnTo>
                    <a:pt x="160020" y="336550"/>
                  </a:lnTo>
                  <a:lnTo>
                    <a:pt x="153670" y="342900"/>
                  </a:lnTo>
                  <a:lnTo>
                    <a:pt x="144780" y="347980"/>
                  </a:lnTo>
                  <a:lnTo>
                    <a:pt x="135890" y="350520"/>
                  </a:lnTo>
                  <a:lnTo>
                    <a:pt x="127000" y="351790"/>
                  </a:lnTo>
                  <a:lnTo>
                    <a:pt x="118110" y="353060"/>
                  </a:lnTo>
                  <a:lnTo>
                    <a:pt x="109220" y="354330"/>
                  </a:lnTo>
                  <a:lnTo>
                    <a:pt x="97790" y="354330"/>
                  </a:lnTo>
                  <a:lnTo>
                    <a:pt x="86360" y="354330"/>
                  </a:lnTo>
                  <a:lnTo>
                    <a:pt x="77470" y="351790"/>
                  </a:lnTo>
                  <a:lnTo>
                    <a:pt x="69850" y="347980"/>
                  </a:lnTo>
                  <a:lnTo>
                    <a:pt x="63500" y="341630"/>
                  </a:lnTo>
                  <a:lnTo>
                    <a:pt x="49530" y="327660"/>
                  </a:lnTo>
                  <a:lnTo>
                    <a:pt x="40640" y="320040"/>
                  </a:lnTo>
                  <a:lnTo>
                    <a:pt x="33020" y="313690"/>
                  </a:lnTo>
                  <a:lnTo>
                    <a:pt x="25400" y="307340"/>
                  </a:lnTo>
                  <a:lnTo>
                    <a:pt x="16510" y="302260"/>
                  </a:lnTo>
                  <a:lnTo>
                    <a:pt x="11430" y="294640"/>
                  </a:lnTo>
                  <a:lnTo>
                    <a:pt x="7620" y="285750"/>
                  </a:lnTo>
                  <a:lnTo>
                    <a:pt x="5080" y="275590"/>
                  </a:lnTo>
                  <a:lnTo>
                    <a:pt x="3810" y="265430"/>
                  </a:lnTo>
                  <a:lnTo>
                    <a:pt x="2540" y="255270"/>
                  </a:lnTo>
                  <a:lnTo>
                    <a:pt x="1270" y="246380"/>
                  </a:lnTo>
                  <a:lnTo>
                    <a:pt x="1270" y="236220"/>
                  </a:lnTo>
                  <a:lnTo>
                    <a:pt x="0" y="213360"/>
                  </a:lnTo>
                  <a:lnTo>
                    <a:pt x="2540" y="204470"/>
                  </a:lnTo>
                  <a:lnTo>
                    <a:pt x="7620" y="196850"/>
                  </a:lnTo>
                  <a:lnTo>
                    <a:pt x="13970" y="190500"/>
                  </a:lnTo>
                  <a:lnTo>
                    <a:pt x="20320" y="181610"/>
                  </a:lnTo>
                  <a:lnTo>
                    <a:pt x="27940" y="172720"/>
                  </a:lnTo>
                  <a:lnTo>
                    <a:pt x="35560" y="161290"/>
                  </a:lnTo>
                  <a:lnTo>
                    <a:pt x="44450" y="151130"/>
                  </a:lnTo>
                  <a:lnTo>
                    <a:pt x="54610" y="142240"/>
                  </a:lnTo>
                  <a:lnTo>
                    <a:pt x="66040" y="132080"/>
                  </a:lnTo>
                  <a:lnTo>
                    <a:pt x="76200" y="127000"/>
                  </a:lnTo>
                  <a:lnTo>
                    <a:pt x="86360" y="121920"/>
                  </a:lnTo>
                  <a:lnTo>
                    <a:pt x="95250" y="119380"/>
                  </a:lnTo>
                  <a:lnTo>
                    <a:pt x="104140" y="115570"/>
                  </a:lnTo>
                  <a:lnTo>
                    <a:pt x="113030" y="109220"/>
                  </a:lnTo>
                  <a:lnTo>
                    <a:pt x="121920" y="102870"/>
                  </a:lnTo>
                  <a:lnTo>
                    <a:pt x="133350" y="95250"/>
                  </a:lnTo>
                  <a:lnTo>
                    <a:pt x="147320" y="87630"/>
                  </a:lnTo>
                  <a:lnTo>
                    <a:pt x="161290" y="80010"/>
                  </a:lnTo>
                  <a:lnTo>
                    <a:pt x="172720" y="71120"/>
                  </a:lnTo>
                  <a:lnTo>
                    <a:pt x="181610" y="63500"/>
                  </a:lnTo>
                  <a:lnTo>
                    <a:pt x="189230" y="54610"/>
                  </a:lnTo>
                  <a:lnTo>
                    <a:pt x="189230" y="49530"/>
                  </a:lnTo>
                  <a:lnTo>
                    <a:pt x="185420" y="45720"/>
                  </a:lnTo>
                  <a:lnTo>
                    <a:pt x="152400" y="38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7226300" y="1143000"/>
              <a:ext cx="317501" cy="12701"/>
            </a:xfrm>
            <a:custGeom>
              <a:avLst/>
              <a:gdLst/>
              <a:ahLst/>
              <a:cxnLst/>
              <a:rect l="0" t="0" r="0" b="0"/>
              <a:pathLst>
                <a:path w="317501" h="12701">
                  <a:moveTo>
                    <a:pt x="0" y="12700"/>
                  </a:moveTo>
                  <a:lnTo>
                    <a:pt x="278130" y="12700"/>
                  </a:lnTo>
                  <a:lnTo>
                    <a:pt x="288290" y="11430"/>
                  </a:lnTo>
                  <a:lnTo>
                    <a:pt x="297180" y="8890"/>
                  </a:lnTo>
                  <a:lnTo>
                    <a:pt x="3175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7632700" y="914400"/>
              <a:ext cx="12701" cy="406401"/>
            </a:xfrm>
            <a:custGeom>
              <a:avLst/>
              <a:gdLst/>
              <a:ahLst/>
              <a:cxnLst/>
              <a:rect l="0" t="0" r="0" b="0"/>
              <a:pathLst>
                <a:path w="12701" h="406401">
                  <a:moveTo>
                    <a:pt x="12700" y="0"/>
                  </a:moveTo>
                  <a:lnTo>
                    <a:pt x="12700" y="144780"/>
                  </a:lnTo>
                  <a:lnTo>
                    <a:pt x="8890" y="237490"/>
                  </a:lnTo>
                  <a:lnTo>
                    <a:pt x="0" y="406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368800" y="1790700"/>
            <a:ext cx="1016001" cy="495301"/>
            <a:chOff x="4368800" y="1790700"/>
            <a:chExt cx="1016001" cy="495301"/>
          </a:xfrm>
        </p:grpSpPr>
        <p:sp>
          <p:nvSpPr>
            <p:cNvPr id="35" name="Freeform 34"/>
            <p:cNvSpPr/>
            <p:nvPr/>
          </p:nvSpPr>
          <p:spPr>
            <a:xfrm>
              <a:off x="4368800" y="1917700"/>
              <a:ext cx="289561" cy="368301"/>
            </a:xfrm>
            <a:custGeom>
              <a:avLst/>
              <a:gdLst/>
              <a:ahLst/>
              <a:cxnLst/>
              <a:rect l="0" t="0" r="0" b="0"/>
              <a:pathLst>
                <a:path w="289561" h="368301">
                  <a:moveTo>
                    <a:pt x="0" y="368300"/>
                  </a:moveTo>
                  <a:lnTo>
                    <a:pt x="6350" y="354330"/>
                  </a:lnTo>
                  <a:lnTo>
                    <a:pt x="10160" y="345440"/>
                  </a:lnTo>
                  <a:lnTo>
                    <a:pt x="13970" y="332740"/>
                  </a:lnTo>
                  <a:lnTo>
                    <a:pt x="17780" y="320040"/>
                  </a:lnTo>
                  <a:lnTo>
                    <a:pt x="21590" y="307340"/>
                  </a:lnTo>
                  <a:lnTo>
                    <a:pt x="25400" y="297180"/>
                  </a:lnTo>
                  <a:lnTo>
                    <a:pt x="30480" y="287020"/>
                  </a:lnTo>
                  <a:lnTo>
                    <a:pt x="33020" y="275590"/>
                  </a:lnTo>
                  <a:lnTo>
                    <a:pt x="34290" y="264160"/>
                  </a:lnTo>
                  <a:lnTo>
                    <a:pt x="35560" y="252730"/>
                  </a:lnTo>
                  <a:lnTo>
                    <a:pt x="38100" y="241300"/>
                  </a:lnTo>
                  <a:lnTo>
                    <a:pt x="40640" y="231140"/>
                  </a:lnTo>
                  <a:lnTo>
                    <a:pt x="44450" y="222250"/>
                  </a:lnTo>
                  <a:lnTo>
                    <a:pt x="59690" y="185420"/>
                  </a:lnTo>
                  <a:lnTo>
                    <a:pt x="68580" y="161290"/>
                  </a:lnTo>
                  <a:lnTo>
                    <a:pt x="77470" y="142240"/>
                  </a:lnTo>
                  <a:lnTo>
                    <a:pt x="90170" y="107950"/>
                  </a:lnTo>
                  <a:lnTo>
                    <a:pt x="93980" y="95250"/>
                  </a:lnTo>
                  <a:lnTo>
                    <a:pt x="96520" y="82550"/>
                  </a:lnTo>
                  <a:lnTo>
                    <a:pt x="97790" y="72390"/>
                  </a:lnTo>
                  <a:lnTo>
                    <a:pt x="101600" y="69850"/>
                  </a:lnTo>
                  <a:lnTo>
                    <a:pt x="107950" y="71120"/>
                  </a:lnTo>
                  <a:lnTo>
                    <a:pt x="114300" y="77470"/>
                  </a:lnTo>
                  <a:lnTo>
                    <a:pt x="119380" y="83820"/>
                  </a:lnTo>
                  <a:lnTo>
                    <a:pt x="124460" y="91440"/>
                  </a:lnTo>
                  <a:lnTo>
                    <a:pt x="129540" y="99060"/>
                  </a:lnTo>
                  <a:lnTo>
                    <a:pt x="134620" y="111760"/>
                  </a:lnTo>
                  <a:lnTo>
                    <a:pt x="139700" y="125730"/>
                  </a:lnTo>
                  <a:lnTo>
                    <a:pt x="156210" y="194310"/>
                  </a:lnTo>
                  <a:lnTo>
                    <a:pt x="161290" y="207010"/>
                  </a:lnTo>
                  <a:lnTo>
                    <a:pt x="165100" y="217170"/>
                  </a:lnTo>
                  <a:lnTo>
                    <a:pt x="177800" y="241300"/>
                  </a:lnTo>
                  <a:lnTo>
                    <a:pt x="181610" y="250190"/>
                  </a:lnTo>
                  <a:lnTo>
                    <a:pt x="187960" y="256540"/>
                  </a:lnTo>
                  <a:lnTo>
                    <a:pt x="194310" y="262890"/>
                  </a:lnTo>
                  <a:lnTo>
                    <a:pt x="201930" y="267970"/>
                  </a:lnTo>
                  <a:lnTo>
                    <a:pt x="209550" y="271780"/>
                  </a:lnTo>
                  <a:lnTo>
                    <a:pt x="217170" y="274320"/>
                  </a:lnTo>
                  <a:lnTo>
                    <a:pt x="224790" y="275590"/>
                  </a:lnTo>
                  <a:lnTo>
                    <a:pt x="233680" y="273050"/>
                  </a:lnTo>
                  <a:lnTo>
                    <a:pt x="241300" y="266700"/>
                  </a:lnTo>
                  <a:lnTo>
                    <a:pt x="250190" y="257810"/>
                  </a:lnTo>
                  <a:lnTo>
                    <a:pt x="256540" y="246380"/>
                  </a:lnTo>
                  <a:lnTo>
                    <a:pt x="262890" y="233680"/>
                  </a:lnTo>
                  <a:lnTo>
                    <a:pt x="267970" y="219710"/>
                  </a:lnTo>
                  <a:lnTo>
                    <a:pt x="273050" y="204470"/>
                  </a:lnTo>
                  <a:lnTo>
                    <a:pt x="278130" y="187960"/>
                  </a:lnTo>
                  <a:lnTo>
                    <a:pt x="283210" y="171450"/>
                  </a:lnTo>
                  <a:lnTo>
                    <a:pt x="285750" y="158750"/>
                  </a:lnTo>
                  <a:lnTo>
                    <a:pt x="288290" y="146050"/>
                  </a:lnTo>
                  <a:lnTo>
                    <a:pt x="289560" y="135890"/>
                  </a:lnTo>
                  <a:lnTo>
                    <a:pt x="288290" y="121920"/>
                  </a:lnTo>
                  <a:lnTo>
                    <a:pt x="287020" y="105410"/>
                  </a:lnTo>
                  <a:lnTo>
                    <a:pt x="284480" y="86360"/>
                  </a:lnTo>
                  <a:lnTo>
                    <a:pt x="281940" y="72390"/>
                  </a:lnTo>
                  <a:lnTo>
                    <a:pt x="278130" y="59690"/>
                  </a:lnTo>
                  <a:lnTo>
                    <a:pt x="274320" y="48260"/>
                  </a:lnTo>
                  <a:lnTo>
                    <a:pt x="270510" y="38100"/>
                  </a:lnTo>
                  <a:lnTo>
                    <a:pt x="266700" y="27940"/>
                  </a:lnTo>
                  <a:lnTo>
                    <a:pt x="2413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784090" y="2006600"/>
              <a:ext cx="203201" cy="227331"/>
            </a:xfrm>
            <a:custGeom>
              <a:avLst/>
              <a:gdLst/>
              <a:ahLst/>
              <a:cxnLst/>
              <a:rect l="0" t="0" r="0" b="0"/>
              <a:pathLst>
                <a:path w="203201" h="227331">
                  <a:moveTo>
                    <a:pt x="130810" y="0"/>
                  </a:moveTo>
                  <a:lnTo>
                    <a:pt x="124460" y="13970"/>
                  </a:lnTo>
                  <a:lnTo>
                    <a:pt x="119380" y="19050"/>
                  </a:lnTo>
                  <a:lnTo>
                    <a:pt x="113030" y="24130"/>
                  </a:lnTo>
                  <a:lnTo>
                    <a:pt x="106680" y="29210"/>
                  </a:lnTo>
                  <a:lnTo>
                    <a:pt x="100330" y="34290"/>
                  </a:lnTo>
                  <a:lnTo>
                    <a:pt x="95250" y="41910"/>
                  </a:lnTo>
                  <a:lnTo>
                    <a:pt x="69850" y="78740"/>
                  </a:lnTo>
                  <a:lnTo>
                    <a:pt x="62230" y="90170"/>
                  </a:lnTo>
                  <a:lnTo>
                    <a:pt x="53340" y="99060"/>
                  </a:lnTo>
                  <a:lnTo>
                    <a:pt x="45720" y="107950"/>
                  </a:lnTo>
                  <a:lnTo>
                    <a:pt x="38100" y="118110"/>
                  </a:lnTo>
                  <a:lnTo>
                    <a:pt x="33020" y="125730"/>
                  </a:lnTo>
                  <a:lnTo>
                    <a:pt x="27940" y="134620"/>
                  </a:lnTo>
                  <a:lnTo>
                    <a:pt x="22860" y="143510"/>
                  </a:lnTo>
                  <a:lnTo>
                    <a:pt x="12700" y="161290"/>
                  </a:lnTo>
                  <a:lnTo>
                    <a:pt x="8890" y="167640"/>
                  </a:lnTo>
                  <a:lnTo>
                    <a:pt x="3810" y="173990"/>
                  </a:lnTo>
                  <a:lnTo>
                    <a:pt x="0" y="179070"/>
                  </a:lnTo>
                  <a:lnTo>
                    <a:pt x="0" y="185420"/>
                  </a:lnTo>
                  <a:lnTo>
                    <a:pt x="2540" y="193040"/>
                  </a:lnTo>
                  <a:lnTo>
                    <a:pt x="7620" y="200660"/>
                  </a:lnTo>
                  <a:lnTo>
                    <a:pt x="11430" y="207010"/>
                  </a:lnTo>
                  <a:lnTo>
                    <a:pt x="16510" y="213360"/>
                  </a:lnTo>
                  <a:lnTo>
                    <a:pt x="20320" y="218440"/>
                  </a:lnTo>
                  <a:lnTo>
                    <a:pt x="27940" y="222250"/>
                  </a:lnTo>
                  <a:lnTo>
                    <a:pt x="36830" y="223520"/>
                  </a:lnTo>
                  <a:lnTo>
                    <a:pt x="46990" y="226060"/>
                  </a:lnTo>
                  <a:lnTo>
                    <a:pt x="55880" y="226060"/>
                  </a:lnTo>
                  <a:lnTo>
                    <a:pt x="66040" y="227330"/>
                  </a:lnTo>
                  <a:lnTo>
                    <a:pt x="74930" y="227330"/>
                  </a:lnTo>
                  <a:lnTo>
                    <a:pt x="86360" y="226060"/>
                  </a:lnTo>
                  <a:lnTo>
                    <a:pt x="100330" y="224790"/>
                  </a:lnTo>
                  <a:lnTo>
                    <a:pt x="114300" y="220980"/>
                  </a:lnTo>
                  <a:lnTo>
                    <a:pt x="125730" y="218440"/>
                  </a:lnTo>
                  <a:lnTo>
                    <a:pt x="134620" y="214630"/>
                  </a:lnTo>
                  <a:lnTo>
                    <a:pt x="142240" y="210820"/>
                  </a:lnTo>
                  <a:lnTo>
                    <a:pt x="151130" y="207010"/>
                  </a:lnTo>
                  <a:lnTo>
                    <a:pt x="161290" y="203200"/>
                  </a:lnTo>
                  <a:lnTo>
                    <a:pt x="172720" y="198120"/>
                  </a:lnTo>
                  <a:lnTo>
                    <a:pt x="180340" y="191770"/>
                  </a:lnTo>
                  <a:lnTo>
                    <a:pt x="187960" y="182880"/>
                  </a:lnTo>
                  <a:lnTo>
                    <a:pt x="194310" y="172720"/>
                  </a:lnTo>
                  <a:lnTo>
                    <a:pt x="198120" y="161290"/>
                  </a:lnTo>
                  <a:lnTo>
                    <a:pt x="201930" y="149860"/>
                  </a:lnTo>
                  <a:lnTo>
                    <a:pt x="203200" y="138430"/>
                  </a:lnTo>
                  <a:lnTo>
                    <a:pt x="201930" y="125730"/>
                  </a:lnTo>
                  <a:lnTo>
                    <a:pt x="198120" y="113030"/>
                  </a:lnTo>
                  <a:lnTo>
                    <a:pt x="193040" y="101600"/>
                  </a:lnTo>
                  <a:lnTo>
                    <a:pt x="187960" y="91440"/>
                  </a:lnTo>
                  <a:lnTo>
                    <a:pt x="182880" y="83820"/>
                  </a:lnTo>
                  <a:lnTo>
                    <a:pt x="168910" y="63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5207000" y="1790700"/>
              <a:ext cx="22861" cy="431801"/>
            </a:xfrm>
            <a:custGeom>
              <a:avLst/>
              <a:gdLst/>
              <a:ahLst/>
              <a:cxnLst/>
              <a:rect l="0" t="0" r="0" b="0"/>
              <a:pathLst>
                <a:path w="22861" h="431801">
                  <a:moveTo>
                    <a:pt x="0" y="0"/>
                  </a:moveTo>
                  <a:lnTo>
                    <a:pt x="6350" y="13970"/>
                  </a:lnTo>
                  <a:lnTo>
                    <a:pt x="8890" y="22860"/>
                  </a:lnTo>
                  <a:lnTo>
                    <a:pt x="10160" y="35560"/>
                  </a:lnTo>
                  <a:lnTo>
                    <a:pt x="11430" y="48260"/>
                  </a:lnTo>
                  <a:lnTo>
                    <a:pt x="12700" y="62230"/>
                  </a:lnTo>
                  <a:lnTo>
                    <a:pt x="15240" y="74930"/>
                  </a:lnTo>
                  <a:lnTo>
                    <a:pt x="19050" y="88900"/>
                  </a:lnTo>
                  <a:lnTo>
                    <a:pt x="21590" y="109220"/>
                  </a:lnTo>
                  <a:lnTo>
                    <a:pt x="22860" y="137160"/>
                  </a:lnTo>
                  <a:lnTo>
                    <a:pt x="22860" y="167640"/>
                  </a:lnTo>
                  <a:lnTo>
                    <a:pt x="22860" y="191770"/>
                  </a:lnTo>
                  <a:lnTo>
                    <a:pt x="20320" y="212090"/>
                  </a:lnTo>
                  <a:lnTo>
                    <a:pt x="17780" y="231140"/>
                  </a:lnTo>
                  <a:lnTo>
                    <a:pt x="16510" y="248920"/>
                  </a:lnTo>
                  <a:lnTo>
                    <a:pt x="15240" y="265430"/>
                  </a:lnTo>
                  <a:lnTo>
                    <a:pt x="12700" y="431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5092700" y="1968500"/>
              <a:ext cx="292101" cy="38101"/>
            </a:xfrm>
            <a:custGeom>
              <a:avLst/>
              <a:gdLst/>
              <a:ahLst/>
              <a:cxnLst/>
              <a:rect l="0" t="0" r="0" b="0"/>
              <a:pathLst>
                <a:path w="292101" h="38101">
                  <a:moveTo>
                    <a:pt x="0" y="38100"/>
                  </a:moveTo>
                  <a:lnTo>
                    <a:pt x="6350" y="24130"/>
                  </a:lnTo>
                  <a:lnTo>
                    <a:pt x="13970" y="19050"/>
                  </a:lnTo>
                  <a:lnTo>
                    <a:pt x="25400" y="13970"/>
                  </a:lnTo>
                  <a:lnTo>
                    <a:pt x="38100" y="8890"/>
                  </a:lnTo>
                  <a:lnTo>
                    <a:pt x="52070" y="6350"/>
                  </a:lnTo>
                  <a:lnTo>
                    <a:pt x="67310" y="3810"/>
                  </a:lnTo>
                  <a:lnTo>
                    <a:pt x="82550" y="2540"/>
                  </a:lnTo>
                  <a:lnTo>
                    <a:pt x="99060" y="1270"/>
                  </a:lnTo>
                  <a:lnTo>
                    <a:pt x="132080" y="1270"/>
                  </a:lnTo>
                  <a:lnTo>
                    <a:pt x="189230" y="0"/>
                  </a:lnTo>
                  <a:lnTo>
                    <a:pt x="204470" y="1270"/>
                  </a:lnTo>
                  <a:lnTo>
                    <a:pt x="218440" y="3810"/>
                  </a:lnTo>
                  <a:lnTo>
                    <a:pt x="2921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356100" y="2604770"/>
            <a:ext cx="800101" cy="417831"/>
            <a:chOff x="4356100" y="2604770"/>
            <a:chExt cx="800101" cy="417831"/>
          </a:xfrm>
        </p:grpSpPr>
        <p:sp>
          <p:nvSpPr>
            <p:cNvPr id="40" name="Freeform 39"/>
            <p:cNvSpPr/>
            <p:nvPr/>
          </p:nvSpPr>
          <p:spPr>
            <a:xfrm>
              <a:off x="4356100" y="2616200"/>
              <a:ext cx="62231" cy="317501"/>
            </a:xfrm>
            <a:custGeom>
              <a:avLst/>
              <a:gdLst/>
              <a:ahLst/>
              <a:cxnLst/>
              <a:rect l="0" t="0" r="0" b="0"/>
              <a:pathLst>
                <a:path w="62231" h="317501">
                  <a:moveTo>
                    <a:pt x="50800" y="0"/>
                  </a:moveTo>
                  <a:lnTo>
                    <a:pt x="50800" y="45720"/>
                  </a:lnTo>
                  <a:lnTo>
                    <a:pt x="52070" y="54610"/>
                  </a:lnTo>
                  <a:lnTo>
                    <a:pt x="54610" y="63500"/>
                  </a:lnTo>
                  <a:lnTo>
                    <a:pt x="57150" y="72390"/>
                  </a:lnTo>
                  <a:lnTo>
                    <a:pt x="59690" y="80010"/>
                  </a:lnTo>
                  <a:lnTo>
                    <a:pt x="60960" y="88900"/>
                  </a:lnTo>
                  <a:lnTo>
                    <a:pt x="62230" y="97790"/>
                  </a:lnTo>
                  <a:lnTo>
                    <a:pt x="60960" y="106680"/>
                  </a:lnTo>
                  <a:lnTo>
                    <a:pt x="58420" y="118110"/>
                  </a:lnTo>
                  <a:lnTo>
                    <a:pt x="55880" y="129540"/>
                  </a:lnTo>
                  <a:lnTo>
                    <a:pt x="54610" y="140970"/>
                  </a:lnTo>
                  <a:lnTo>
                    <a:pt x="53340" y="153670"/>
                  </a:lnTo>
                  <a:lnTo>
                    <a:pt x="52070" y="166370"/>
                  </a:lnTo>
                  <a:lnTo>
                    <a:pt x="52070" y="177800"/>
                  </a:lnTo>
                  <a:lnTo>
                    <a:pt x="50800" y="203200"/>
                  </a:lnTo>
                  <a:lnTo>
                    <a:pt x="48260" y="217170"/>
                  </a:lnTo>
                  <a:lnTo>
                    <a:pt x="43180" y="232410"/>
                  </a:lnTo>
                  <a:lnTo>
                    <a:pt x="36830" y="247650"/>
                  </a:lnTo>
                  <a:lnTo>
                    <a:pt x="31750" y="260350"/>
                  </a:lnTo>
                  <a:lnTo>
                    <a:pt x="26670" y="269240"/>
                  </a:lnTo>
                  <a:lnTo>
                    <a:pt x="0" y="317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4521200" y="2768600"/>
              <a:ext cx="279401" cy="25401"/>
            </a:xfrm>
            <a:custGeom>
              <a:avLst/>
              <a:gdLst/>
              <a:ahLst/>
              <a:cxnLst/>
              <a:rect l="0" t="0" r="0" b="0"/>
              <a:pathLst>
                <a:path w="279401" h="25401">
                  <a:moveTo>
                    <a:pt x="0" y="0"/>
                  </a:moveTo>
                  <a:lnTo>
                    <a:pt x="59690" y="0"/>
                  </a:lnTo>
                  <a:lnTo>
                    <a:pt x="78740" y="1270"/>
                  </a:lnTo>
                  <a:lnTo>
                    <a:pt x="102870" y="3810"/>
                  </a:lnTo>
                  <a:lnTo>
                    <a:pt x="279400" y="25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4956810" y="2604770"/>
              <a:ext cx="199391" cy="417831"/>
            </a:xfrm>
            <a:custGeom>
              <a:avLst/>
              <a:gdLst/>
              <a:ahLst/>
              <a:cxnLst/>
              <a:rect l="0" t="0" r="0" b="0"/>
              <a:pathLst>
                <a:path w="199391" h="417831">
                  <a:moveTo>
                    <a:pt x="173990" y="74930"/>
                  </a:moveTo>
                  <a:lnTo>
                    <a:pt x="180340" y="68580"/>
                  </a:lnTo>
                  <a:lnTo>
                    <a:pt x="182880" y="60960"/>
                  </a:lnTo>
                  <a:lnTo>
                    <a:pt x="184150" y="49530"/>
                  </a:lnTo>
                  <a:lnTo>
                    <a:pt x="185420" y="36830"/>
                  </a:lnTo>
                  <a:lnTo>
                    <a:pt x="182880" y="26670"/>
                  </a:lnTo>
                  <a:lnTo>
                    <a:pt x="177800" y="19050"/>
                  </a:lnTo>
                  <a:lnTo>
                    <a:pt x="172720" y="12700"/>
                  </a:lnTo>
                  <a:lnTo>
                    <a:pt x="163830" y="7620"/>
                  </a:lnTo>
                  <a:lnTo>
                    <a:pt x="151130" y="5080"/>
                  </a:lnTo>
                  <a:lnTo>
                    <a:pt x="137160" y="2540"/>
                  </a:lnTo>
                  <a:lnTo>
                    <a:pt x="125730" y="1270"/>
                  </a:lnTo>
                  <a:lnTo>
                    <a:pt x="115570" y="0"/>
                  </a:lnTo>
                  <a:lnTo>
                    <a:pt x="105410" y="0"/>
                  </a:lnTo>
                  <a:lnTo>
                    <a:pt x="95250" y="1270"/>
                  </a:lnTo>
                  <a:lnTo>
                    <a:pt x="86360" y="2540"/>
                  </a:lnTo>
                  <a:lnTo>
                    <a:pt x="77470" y="6350"/>
                  </a:lnTo>
                  <a:lnTo>
                    <a:pt x="68580" y="10160"/>
                  </a:lnTo>
                  <a:lnTo>
                    <a:pt x="59690" y="16510"/>
                  </a:lnTo>
                  <a:lnTo>
                    <a:pt x="52070" y="22860"/>
                  </a:lnTo>
                  <a:lnTo>
                    <a:pt x="43180" y="30480"/>
                  </a:lnTo>
                  <a:lnTo>
                    <a:pt x="34290" y="38100"/>
                  </a:lnTo>
                  <a:lnTo>
                    <a:pt x="12700" y="58420"/>
                  </a:lnTo>
                  <a:lnTo>
                    <a:pt x="7620" y="64770"/>
                  </a:lnTo>
                  <a:lnTo>
                    <a:pt x="3810" y="72390"/>
                  </a:lnTo>
                  <a:lnTo>
                    <a:pt x="1270" y="81280"/>
                  </a:lnTo>
                  <a:lnTo>
                    <a:pt x="0" y="91440"/>
                  </a:lnTo>
                  <a:lnTo>
                    <a:pt x="1270" y="100330"/>
                  </a:lnTo>
                  <a:lnTo>
                    <a:pt x="5080" y="107950"/>
                  </a:lnTo>
                  <a:lnTo>
                    <a:pt x="10160" y="113030"/>
                  </a:lnTo>
                  <a:lnTo>
                    <a:pt x="20320" y="124460"/>
                  </a:lnTo>
                  <a:lnTo>
                    <a:pt x="25400" y="128270"/>
                  </a:lnTo>
                  <a:lnTo>
                    <a:pt x="34290" y="132080"/>
                  </a:lnTo>
                  <a:lnTo>
                    <a:pt x="45720" y="134620"/>
                  </a:lnTo>
                  <a:lnTo>
                    <a:pt x="58420" y="135890"/>
                  </a:lnTo>
                  <a:lnTo>
                    <a:pt x="69850" y="134620"/>
                  </a:lnTo>
                  <a:lnTo>
                    <a:pt x="81280" y="133350"/>
                  </a:lnTo>
                  <a:lnTo>
                    <a:pt x="90170" y="130810"/>
                  </a:lnTo>
                  <a:lnTo>
                    <a:pt x="100330" y="128270"/>
                  </a:lnTo>
                  <a:lnTo>
                    <a:pt x="109220" y="124460"/>
                  </a:lnTo>
                  <a:lnTo>
                    <a:pt x="118110" y="120650"/>
                  </a:lnTo>
                  <a:lnTo>
                    <a:pt x="125730" y="116840"/>
                  </a:lnTo>
                  <a:lnTo>
                    <a:pt x="132080" y="113030"/>
                  </a:lnTo>
                  <a:lnTo>
                    <a:pt x="137160" y="107950"/>
                  </a:lnTo>
                  <a:lnTo>
                    <a:pt x="144780" y="101600"/>
                  </a:lnTo>
                  <a:lnTo>
                    <a:pt x="154940" y="92710"/>
                  </a:lnTo>
                  <a:lnTo>
                    <a:pt x="165100" y="82550"/>
                  </a:lnTo>
                  <a:lnTo>
                    <a:pt x="173990" y="72390"/>
                  </a:lnTo>
                  <a:lnTo>
                    <a:pt x="181610" y="63500"/>
                  </a:lnTo>
                  <a:lnTo>
                    <a:pt x="186690" y="54610"/>
                  </a:lnTo>
                  <a:lnTo>
                    <a:pt x="189230" y="52070"/>
                  </a:lnTo>
                  <a:lnTo>
                    <a:pt x="190500" y="52070"/>
                  </a:lnTo>
                  <a:lnTo>
                    <a:pt x="189230" y="55880"/>
                  </a:lnTo>
                  <a:lnTo>
                    <a:pt x="187960" y="67310"/>
                  </a:lnTo>
                  <a:lnTo>
                    <a:pt x="187960" y="73660"/>
                  </a:lnTo>
                  <a:lnTo>
                    <a:pt x="185420" y="85090"/>
                  </a:lnTo>
                  <a:lnTo>
                    <a:pt x="180340" y="116840"/>
                  </a:lnTo>
                  <a:lnTo>
                    <a:pt x="177800" y="140970"/>
                  </a:lnTo>
                  <a:lnTo>
                    <a:pt x="176530" y="170180"/>
                  </a:lnTo>
                  <a:lnTo>
                    <a:pt x="175260" y="201930"/>
                  </a:lnTo>
                  <a:lnTo>
                    <a:pt x="176530" y="231140"/>
                  </a:lnTo>
                  <a:lnTo>
                    <a:pt x="179070" y="259080"/>
                  </a:lnTo>
                  <a:lnTo>
                    <a:pt x="181610" y="287020"/>
                  </a:lnTo>
                  <a:lnTo>
                    <a:pt x="184150" y="311150"/>
                  </a:lnTo>
                  <a:lnTo>
                    <a:pt x="187960" y="332740"/>
                  </a:lnTo>
                  <a:lnTo>
                    <a:pt x="199390" y="4178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991100" y="2971800"/>
            <a:ext cx="3275331" cy="584201"/>
            <a:chOff x="4991100" y="2971800"/>
            <a:chExt cx="3275331" cy="584201"/>
          </a:xfrm>
        </p:grpSpPr>
        <p:sp>
          <p:nvSpPr>
            <p:cNvPr id="44" name="Freeform 43"/>
            <p:cNvSpPr/>
            <p:nvPr/>
          </p:nvSpPr>
          <p:spPr>
            <a:xfrm>
              <a:off x="4991100" y="3251200"/>
              <a:ext cx="403861" cy="190501"/>
            </a:xfrm>
            <a:custGeom>
              <a:avLst/>
              <a:gdLst/>
              <a:ahLst/>
              <a:cxnLst/>
              <a:rect l="0" t="0" r="0" b="0"/>
              <a:pathLst>
                <a:path w="403861" h="190501">
                  <a:moveTo>
                    <a:pt x="0" y="0"/>
                  </a:moveTo>
                  <a:lnTo>
                    <a:pt x="0" y="78740"/>
                  </a:lnTo>
                  <a:lnTo>
                    <a:pt x="1270" y="88900"/>
                  </a:lnTo>
                  <a:lnTo>
                    <a:pt x="3810" y="99060"/>
                  </a:lnTo>
                  <a:lnTo>
                    <a:pt x="6350" y="107950"/>
                  </a:lnTo>
                  <a:lnTo>
                    <a:pt x="12700" y="114300"/>
                  </a:lnTo>
                  <a:lnTo>
                    <a:pt x="21590" y="118110"/>
                  </a:lnTo>
                  <a:lnTo>
                    <a:pt x="31750" y="121920"/>
                  </a:lnTo>
                  <a:lnTo>
                    <a:pt x="40640" y="123190"/>
                  </a:lnTo>
                  <a:lnTo>
                    <a:pt x="49530" y="124460"/>
                  </a:lnTo>
                  <a:lnTo>
                    <a:pt x="58420" y="125730"/>
                  </a:lnTo>
                  <a:lnTo>
                    <a:pt x="72390" y="125730"/>
                  </a:lnTo>
                  <a:lnTo>
                    <a:pt x="111760" y="127000"/>
                  </a:lnTo>
                  <a:lnTo>
                    <a:pt x="130810" y="125730"/>
                  </a:lnTo>
                  <a:lnTo>
                    <a:pt x="149860" y="123190"/>
                  </a:lnTo>
                  <a:lnTo>
                    <a:pt x="167640" y="120650"/>
                  </a:lnTo>
                  <a:lnTo>
                    <a:pt x="181610" y="118110"/>
                  </a:lnTo>
                  <a:lnTo>
                    <a:pt x="194310" y="116840"/>
                  </a:lnTo>
                  <a:lnTo>
                    <a:pt x="205740" y="115570"/>
                  </a:lnTo>
                  <a:lnTo>
                    <a:pt x="252730" y="115570"/>
                  </a:lnTo>
                  <a:lnTo>
                    <a:pt x="331470" y="114300"/>
                  </a:lnTo>
                  <a:lnTo>
                    <a:pt x="337820" y="113030"/>
                  </a:lnTo>
                  <a:lnTo>
                    <a:pt x="341630" y="110490"/>
                  </a:lnTo>
                  <a:lnTo>
                    <a:pt x="341630" y="107950"/>
                  </a:lnTo>
                  <a:lnTo>
                    <a:pt x="337820" y="101600"/>
                  </a:lnTo>
                  <a:lnTo>
                    <a:pt x="331470" y="92710"/>
                  </a:lnTo>
                  <a:lnTo>
                    <a:pt x="314960" y="74930"/>
                  </a:lnTo>
                  <a:lnTo>
                    <a:pt x="303530" y="62230"/>
                  </a:lnTo>
                  <a:lnTo>
                    <a:pt x="297180" y="58420"/>
                  </a:lnTo>
                  <a:lnTo>
                    <a:pt x="289560" y="55880"/>
                  </a:lnTo>
                  <a:lnTo>
                    <a:pt x="281940" y="54610"/>
                  </a:lnTo>
                  <a:lnTo>
                    <a:pt x="275590" y="50800"/>
                  </a:lnTo>
                  <a:lnTo>
                    <a:pt x="269240" y="44450"/>
                  </a:lnTo>
                  <a:lnTo>
                    <a:pt x="264160" y="38100"/>
                  </a:lnTo>
                  <a:lnTo>
                    <a:pt x="257810" y="33020"/>
                  </a:lnTo>
                  <a:lnTo>
                    <a:pt x="251460" y="27940"/>
                  </a:lnTo>
                  <a:lnTo>
                    <a:pt x="243840" y="22860"/>
                  </a:lnTo>
                  <a:lnTo>
                    <a:pt x="241300" y="17780"/>
                  </a:lnTo>
                  <a:lnTo>
                    <a:pt x="242570" y="12700"/>
                  </a:lnTo>
                  <a:lnTo>
                    <a:pt x="246380" y="8890"/>
                  </a:lnTo>
                  <a:lnTo>
                    <a:pt x="255270" y="7620"/>
                  </a:lnTo>
                  <a:lnTo>
                    <a:pt x="265430" y="7620"/>
                  </a:lnTo>
                  <a:lnTo>
                    <a:pt x="278130" y="8890"/>
                  </a:lnTo>
                  <a:lnTo>
                    <a:pt x="295910" y="15240"/>
                  </a:lnTo>
                  <a:lnTo>
                    <a:pt x="316230" y="22860"/>
                  </a:lnTo>
                  <a:lnTo>
                    <a:pt x="337820" y="31750"/>
                  </a:lnTo>
                  <a:lnTo>
                    <a:pt x="354330" y="38100"/>
                  </a:lnTo>
                  <a:lnTo>
                    <a:pt x="369570" y="41910"/>
                  </a:lnTo>
                  <a:lnTo>
                    <a:pt x="381000" y="45720"/>
                  </a:lnTo>
                  <a:lnTo>
                    <a:pt x="389890" y="49530"/>
                  </a:lnTo>
                  <a:lnTo>
                    <a:pt x="394970" y="55880"/>
                  </a:lnTo>
                  <a:lnTo>
                    <a:pt x="398780" y="62230"/>
                  </a:lnTo>
                  <a:lnTo>
                    <a:pt x="401320" y="71120"/>
                  </a:lnTo>
                  <a:lnTo>
                    <a:pt x="402590" y="81280"/>
                  </a:lnTo>
                  <a:lnTo>
                    <a:pt x="403860" y="92710"/>
                  </a:lnTo>
                  <a:lnTo>
                    <a:pt x="403860" y="101600"/>
                  </a:lnTo>
                  <a:lnTo>
                    <a:pt x="401320" y="107950"/>
                  </a:lnTo>
                  <a:lnTo>
                    <a:pt x="398780" y="114300"/>
                  </a:lnTo>
                  <a:lnTo>
                    <a:pt x="391160" y="123190"/>
                  </a:lnTo>
                  <a:lnTo>
                    <a:pt x="381000" y="133350"/>
                  </a:lnTo>
                  <a:lnTo>
                    <a:pt x="368300" y="143510"/>
                  </a:lnTo>
                  <a:lnTo>
                    <a:pt x="359410" y="153670"/>
                  </a:lnTo>
                  <a:lnTo>
                    <a:pt x="354330" y="162560"/>
                  </a:lnTo>
                  <a:lnTo>
                    <a:pt x="342900" y="190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5558790" y="3098800"/>
              <a:ext cx="245111" cy="342901"/>
            </a:xfrm>
            <a:custGeom>
              <a:avLst/>
              <a:gdLst/>
              <a:ahLst/>
              <a:cxnLst/>
              <a:rect l="0" t="0" r="0" b="0"/>
              <a:pathLst>
                <a:path w="245111" h="342901">
                  <a:moveTo>
                    <a:pt x="29210" y="0"/>
                  </a:moveTo>
                  <a:lnTo>
                    <a:pt x="49530" y="0"/>
                  </a:lnTo>
                  <a:lnTo>
                    <a:pt x="57150" y="1270"/>
                  </a:lnTo>
                  <a:lnTo>
                    <a:pt x="63500" y="3810"/>
                  </a:lnTo>
                  <a:lnTo>
                    <a:pt x="68580" y="6350"/>
                  </a:lnTo>
                  <a:lnTo>
                    <a:pt x="76200" y="10160"/>
                  </a:lnTo>
                  <a:lnTo>
                    <a:pt x="86360" y="13970"/>
                  </a:lnTo>
                  <a:lnTo>
                    <a:pt x="96520" y="17780"/>
                  </a:lnTo>
                  <a:lnTo>
                    <a:pt x="106680" y="22860"/>
                  </a:lnTo>
                  <a:lnTo>
                    <a:pt x="116840" y="29210"/>
                  </a:lnTo>
                  <a:lnTo>
                    <a:pt x="125730" y="36830"/>
                  </a:lnTo>
                  <a:lnTo>
                    <a:pt x="134620" y="44450"/>
                  </a:lnTo>
                  <a:lnTo>
                    <a:pt x="143510" y="52070"/>
                  </a:lnTo>
                  <a:lnTo>
                    <a:pt x="165100" y="72390"/>
                  </a:lnTo>
                  <a:lnTo>
                    <a:pt x="170180" y="78740"/>
                  </a:lnTo>
                  <a:lnTo>
                    <a:pt x="176530" y="86360"/>
                  </a:lnTo>
                  <a:lnTo>
                    <a:pt x="184150" y="95250"/>
                  </a:lnTo>
                  <a:lnTo>
                    <a:pt x="191770" y="105410"/>
                  </a:lnTo>
                  <a:lnTo>
                    <a:pt x="198120" y="115570"/>
                  </a:lnTo>
                  <a:lnTo>
                    <a:pt x="204470" y="125730"/>
                  </a:lnTo>
                  <a:lnTo>
                    <a:pt x="209550" y="134620"/>
                  </a:lnTo>
                  <a:lnTo>
                    <a:pt x="213360" y="144780"/>
                  </a:lnTo>
                  <a:lnTo>
                    <a:pt x="214630" y="156210"/>
                  </a:lnTo>
                  <a:lnTo>
                    <a:pt x="217170" y="167640"/>
                  </a:lnTo>
                  <a:lnTo>
                    <a:pt x="215900" y="177800"/>
                  </a:lnTo>
                  <a:lnTo>
                    <a:pt x="214630" y="187960"/>
                  </a:lnTo>
                  <a:lnTo>
                    <a:pt x="212090" y="196850"/>
                  </a:lnTo>
                  <a:lnTo>
                    <a:pt x="209550" y="205740"/>
                  </a:lnTo>
                  <a:lnTo>
                    <a:pt x="205740" y="214630"/>
                  </a:lnTo>
                  <a:lnTo>
                    <a:pt x="201930" y="223520"/>
                  </a:lnTo>
                  <a:lnTo>
                    <a:pt x="194310" y="241300"/>
                  </a:lnTo>
                  <a:lnTo>
                    <a:pt x="189230" y="250190"/>
                  </a:lnTo>
                  <a:lnTo>
                    <a:pt x="185420" y="256540"/>
                  </a:lnTo>
                  <a:lnTo>
                    <a:pt x="181610" y="262890"/>
                  </a:lnTo>
                  <a:lnTo>
                    <a:pt x="177800" y="267970"/>
                  </a:lnTo>
                  <a:lnTo>
                    <a:pt x="170180" y="273050"/>
                  </a:lnTo>
                  <a:lnTo>
                    <a:pt x="161290" y="278130"/>
                  </a:lnTo>
                  <a:lnTo>
                    <a:pt x="151130" y="283210"/>
                  </a:lnTo>
                  <a:lnTo>
                    <a:pt x="140970" y="285750"/>
                  </a:lnTo>
                  <a:lnTo>
                    <a:pt x="132080" y="288290"/>
                  </a:lnTo>
                  <a:lnTo>
                    <a:pt x="123190" y="289560"/>
                  </a:lnTo>
                  <a:lnTo>
                    <a:pt x="113030" y="290830"/>
                  </a:lnTo>
                  <a:lnTo>
                    <a:pt x="101600" y="290830"/>
                  </a:lnTo>
                  <a:lnTo>
                    <a:pt x="90170" y="290830"/>
                  </a:lnTo>
                  <a:lnTo>
                    <a:pt x="78740" y="289560"/>
                  </a:lnTo>
                  <a:lnTo>
                    <a:pt x="66040" y="288290"/>
                  </a:lnTo>
                  <a:lnTo>
                    <a:pt x="53340" y="285750"/>
                  </a:lnTo>
                  <a:lnTo>
                    <a:pt x="43180" y="281940"/>
                  </a:lnTo>
                  <a:lnTo>
                    <a:pt x="33020" y="278130"/>
                  </a:lnTo>
                  <a:lnTo>
                    <a:pt x="22860" y="274320"/>
                  </a:lnTo>
                  <a:lnTo>
                    <a:pt x="15240" y="269240"/>
                  </a:lnTo>
                  <a:lnTo>
                    <a:pt x="8890" y="262890"/>
                  </a:lnTo>
                  <a:lnTo>
                    <a:pt x="2540" y="255270"/>
                  </a:lnTo>
                  <a:lnTo>
                    <a:pt x="0" y="247650"/>
                  </a:lnTo>
                  <a:lnTo>
                    <a:pt x="0" y="240030"/>
                  </a:lnTo>
                  <a:lnTo>
                    <a:pt x="1270" y="232410"/>
                  </a:lnTo>
                  <a:lnTo>
                    <a:pt x="5080" y="226060"/>
                  </a:lnTo>
                  <a:lnTo>
                    <a:pt x="10160" y="223520"/>
                  </a:lnTo>
                  <a:lnTo>
                    <a:pt x="16510" y="220980"/>
                  </a:lnTo>
                  <a:lnTo>
                    <a:pt x="25400" y="219710"/>
                  </a:lnTo>
                  <a:lnTo>
                    <a:pt x="34290" y="218440"/>
                  </a:lnTo>
                  <a:lnTo>
                    <a:pt x="45720" y="217170"/>
                  </a:lnTo>
                  <a:lnTo>
                    <a:pt x="54610" y="219710"/>
                  </a:lnTo>
                  <a:lnTo>
                    <a:pt x="60960" y="223520"/>
                  </a:lnTo>
                  <a:lnTo>
                    <a:pt x="67310" y="229870"/>
                  </a:lnTo>
                  <a:lnTo>
                    <a:pt x="77470" y="236220"/>
                  </a:lnTo>
                  <a:lnTo>
                    <a:pt x="90170" y="243840"/>
                  </a:lnTo>
                  <a:lnTo>
                    <a:pt x="102870" y="251460"/>
                  </a:lnTo>
                  <a:lnTo>
                    <a:pt x="116840" y="259080"/>
                  </a:lnTo>
                  <a:lnTo>
                    <a:pt x="143510" y="275590"/>
                  </a:lnTo>
                  <a:lnTo>
                    <a:pt x="152400" y="281940"/>
                  </a:lnTo>
                  <a:lnTo>
                    <a:pt x="161290" y="288290"/>
                  </a:lnTo>
                  <a:lnTo>
                    <a:pt x="167640" y="293370"/>
                  </a:lnTo>
                  <a:lnTo>
                    <a:pt x="175260" y="298450"/>
                  </a:lnTo>
                  <a:lnTo>
                    <a:pt x="182880" y="303530"/>
                  </a:lnTo>
                  <a:lnTo>
                    <a:pt x="190500" y="308610"/>
                  </a:lnTo>
                  <a:lnTo>
                    <a:pt x="199390" y="313690"/>
                  </a:lnTo>
                  <a:lnTo>
                    <a:pt x="207010" y="321310"/>
                  </a:lnTo>
                  <a:lnTo>
                    <a:pt x="245110" y="342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5867400" y="3111500"/>
              <a:ext cx="101601" cy="114301"/>
            </a:xfrm>
            <a:custGeom>
              <a:avLst/>
              <a:gdLst/>
              <a:ahLst/>
              <a:cxnLst/>
              <a:rect l="0" t="0" r="0" b="0"/>
              <a:pathLst>
                <a:path w="101601" h="114301">
                  <a:moveTo>
                    <a:pt x="0" y="0"/>
                  </a:moveTo>
                  <a:lnTo>
                    <a:pt x="6350" y="20320"/>
                  </a:lnTo>
                  <a:lnTo>
                    <a:pt x="8890" y="30480"/>
                  </a:lnTo>
                  <a:lnTo>
                    <a:pt x="10160" y="41910"/>
                  </a:lnTo>
                  <a:lnTo>
                    <a:pt x="11430" y="53340"/>
                  </a:lnTo>
                  <a:lnTo>
                    <a:pt x="11430" y="66040"/>
                  </a:lnTo>
                  <a:lnTo>
                    <a:pt x="12700" y="96520"/>
                  </a:lnTo>
                  <a:lnTo>
                    <a:pt x="13970" y="100330"/>
                  </a:lnTo>
                  <a:lnTo>
                    <a:pt x="16510" y="97790"/>
                  </a:lnTo>
                  <a:lnTo>
                    <a:pt x="19050" y="91440"/>
                  </a:lnTo>
                  <a:lnTo>
                    <a:pt x="22860" y="83820"/>
                  </a:lnTo>
                  <a:lnTo>
                    <a:pt x="30480" y="67310"/>
                  </a:lnTo>
                  <a:lnTo>
                    <a:pt x="34290" y="57150"/>
                  </a:lnTo>
                  <a:lnTo>
                    <a:pt x="38100" y="46990"/>
                  </a:lnTo>
                  <a:lnTo>
                    <a:pt x="41910" y="35560"/>
                  </a:lnTo>
                  <a:lnTo>
                    <a:pt x="49530" y="27940"/>
                  </a:lnTo>
                  <a:lnTo>
                    <a:pt x="58420" y="22860"/>
                  </a:lnTo>
                  <a:lnTo>
                    <a:pt x="68580" y="19050"/>
                  </a:lnTo>
                  <a:lnTo>
                    <a:pt x="76200" y="20320"/>
                  </a:lnTo>
                  <a:lnTo>
                    <a:pt x="83820" y="22860"/>
                  </a:lnTo>
                  <a:lnTo>
                    <a:pt x="90170" y="27940"/>
                  </a:lnTo>
                  <a:lnTo>
                    <a:pt x="93980" y="35560"/>
                  </a:lnTo>
                  <a:lnTo>
                    <a:pt x="96520" y="44450"/>
                  </a:lnTo>
                  <a:lnTo>
                    <a:pt x="97790" y="55880"/>
                  </a:lnTo>
                  <a:lnTo>
                    <a:pt x="99060" y="63500"/>
                  </a:lnTo>
                  <a:lnTo>
                    <a:pt x="100330" y="71120"/>
                  </a:lnTo>
                  <a:lnTo>
                    <a:pt x="101600" y="114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6089650" y="3124200"/>
              <a:ext cx="95251" cy="96521"/>
            </a:xfrm>
            <a:custGeom>
              <a:avLst/>
              <a:gdLst/>
              <a:ahLst/>
              <a:cxnLst/>
              <a:rect l="0" t="0" r="0" b="0"/>
              <a:pathLst>
                <a:path w="95251" h="96521">
                  <a:moveTo>
                    <a:pt x="95250" y="12700"/>
                  </a:moveTo>
                  <a:lnTo>
                    <a:pt x="81280" y="6350"/>
                  </a:lnTo>
                  <a:lnTo>
                    <a:pt x="74930" y="3810"/>
                  </a:lnTo>
                  <a:lnTo>
                    <a:pt x="67310" y="2540"/>
                  </a:lnTo>
                  <a:lnTo>
                    <a:pt x="59690" y="1270"/>
                  </a:lnTo>
                  <a:lnTo>
                    <a:pt x="50800" y="1270"/>
                  </a:lnTo>
                  <a:lnTo>
                    <a:pt x="29210" y="0"/>
                  </a:lnTo>
                  <a:lnTo>
                    <a:pt x="21590" y="2540"/>
                  </a:lnTo>
                  <a:lnTo>
                    <a:pt x="16510" y="7620"/>
                  </a:lnTo>
                  <a:lnTo>
                    <a:pt x="12700" y="13970"/>
                  </a:lnTo>
                  <a:lnTo>
                    <a:pt x="5080" y="27940"/>
                  </a:lnTo>
                  <a:lnTo>
                    <a:pt x="1270" y="35560"/>
                  </a:lnTo>
                  <a:lnTo>
                    <a:pt x="0" y="43180"/>
                  </a:lnTo>
                  <a:lnTo>
                    <a:pt x="1270" y="52070"/>
                  </a:lnTo>
                  <a:lnTo>
                    <a:pt x="2540" y="59690"/>
                  </a:lnTo>
                  <a:lnTo>
                    <a:pt x="3810" y="68580"/>
                  </a:lnTo>
                  <a:lnTo>
                    <a:pt x="5080" y="76200"/>
                  </a:lnTo>
                  <a:lnTo>
                    <a:pt x="5080" y="85090"/>
                  </a:lnTo>
                  <a:lnTo>
                    <a:pt x="11430" y="90170"/>
                  </a:lnTo>
                  <a:lnTo>
                    <a:pt x="20320" y="93980"/>
                  </a:lnTo>
                  <a:lnTo>
                    <a:pt x="33020" y="96520"/>
                  </a:lnTo>
                  <a:lnTo>
                    <a:pt x="41910" y="96520"/>
                  </a:lnTo>
                  <a:lnTo>
                    <a:pt x="50800" y="95250"/>
                  </a:lnTo>
                  <a:lnTo>
                    <a:pt x="57150" y="93980"/>
                  </a:lnTo>
                  <a:lnTo>
                    <a:pt x="62230" y="88900"/>
                  </a:lnTo>
                  <a:lnTo>
                    <a:pt x="67310" y="83820"/>
                  </a:lnTo>
                  <a:lnTo>
                    <a:pt x="82550" y="63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6197600" y="2971800"/>
              <a:ext cx="1" cy="190501"/>
            </a:xfrm>
            <a:custGeom>
              <a:avLst/>
              <a:gdLst/>
              <a:ahLst/>
              <a:cxnLst/>
              <a:rect l="0" t="0" r="0" b="0"/>
              <a:pathLst>
                <a:path w="1" h="190501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6261100" y="3302000"/>
              <a:ext cx="176531" cy="152401"/>
            </a:xfrm>
            <a:custGeom>
              <a:avLst/>
              <a:gdLst/>
              <a:ahLst/>
              <a:cxnLst/>
              <a:rect l="0" t="0" r="0" b="0"/>
              <a:pathLst>
                <a:path w="176531" h="152401">
                  <a:moveTo>
                    <a:pt x="0" y="114300"/>
                  </a:moveTo>
                  <a:lnTo>
                    <a:pt x="38100" y="114300"/>
                  </a:lnTo>
                  <a:lnTo>
                    <a:pt x="48260" y="113030"/>
                  </a:lnTo>
                  <a:lnTo>
                    <a:pt x="55880" y="110490"/>
                  </a:lnTo>
                  <a:lnTo>
                    <a:pt x="62230" y="107950"/>
                  </a:lnTo>
                  <a:lnTo>
                    <a:pt x="77470" y="100330"/>
                  </a:lnTo>
                  <a:lnTo>
                    <a:pt x="157480" y="60960"/>
                  </a:lnTo>
                  <a:lnTo>
                    <a:pt x="163830" y="54610"/>
                  </a:lnTo>
                  <a:lnTo>
                    <a:pt x="168910" y="48260"/>
                  </a:lnTo>
                  <a:lnTo>
                    <a:pt x="171450" y="40640"/>
                  </a:lnTo>
                  <a:lnTo>
                    <a:pt x="173990" y="33020"/>
                  </a:lnTo>
                  <a:lnTo>
                    <a:pt x="175260" y="24130"/>
                  </a:lnTo>
                  <a:lnTo>
                    <a:pt x="176530" y="16510"/>
                  </a:lnTo>
                  <a:lnTo>
                    <a:pt x="173990" y="11430"/>
                  </a:lnTo>
                  <a:lnTo>
                    <a:pt x="168910" y="7620"/>
                  </a:lnTo>
                  <a:lnTo>
                    <a:pt x="163830" y="5080"/>
                  </a:lnTo>
                  <a:lnTo>
                    <a:pt x="156210" y="3810"/>
                  </a:lnTo>
                  <a:lnTo>
                    <a:pt x="146050" y="2540"/>
                  </a:lnTo>
                  <a:lnTo>
                    <a:pt x="135890" y="1270"/>
                  </a:lnTo>
                  <a:lnTo>
                    <a:pt x="125730" y="1270"/>
                  </a:lnTo>
                  <a:lnTo>
                    <a:pt x="106680" y="0"/>
                  </a:lnTo>
                  <a:lnTo>
                    <a:pt x="99060" y="5080"/>
                  </a:lnTo>
                  <a:lnTo>
                    <a:pt x="92710" y="11430"/>
                  </a:lnTo>
                  <a:lnTo>
                    <a:pt x="87630" y="20320"/>
                  </a:lnTo>
                  <a:lnTo>
                    <a:pt x="83820" y="29210"/>
                  </a:lnTo>
                  <a:lnTo>
                    <a:pt x="81280" y="38100"/>
                  </a:lnTo>
                  <a:lnTo>
                    <a:pt x="80010" y="45720"/>
                  </a:lnTo>
                  <a:lnTo>
                    <a:pt x="80010" y="54610"/>
                  </a:lnTo>
                  <a:lnTo>
                    <a:pt x="81280" y="63500"/>
                  </a:lnTo>
                  <a:lnTo>
                    <a:pt x="83820" y="72390"/>
                  </a:lnTo>
                  <a:lnTo>
                    <a:pt x="87630" y="80010"/>
                  </a:lnTo>
                  <a:lnTo>
                    <a:pt x="90170" y="88900"/>
                  </a:lnTo>
                  <a:lnTo>
                    <a:pt x="93980" y="97790"/>
                  </a:lnTo>
                  <a:lnTo>
                    <a:pt x="97790" y="104140"/>
                  </a:lnTo>
                  <a:lnTo>
                    <a:pt x="101600" y="110490"/>
                  </a:lnTo>
                  <a:lnTo>
                    <a:pt x="106680" y="115570"/>
                  </a:lnTo>
                  <a:lnTo>
                    <a:pt x="111760" y="120650"/>
                  </a:lnTo>
                  <a:lnTo>
                    <a:pt x="118110" y="125730"/>
                  </a:lnTo>
                  <a:lnTo>
                    <a:pt x="152400" y="152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6502400" y="3314700"/>
              <a:ext cx="304801" cy="137161"/>
            </a:xfrm>
            <a:custGeom>
              <a:avLst/>
              <a:gdLst/>
              <a:ahLst/>
              <a:cxnLst/>
              <a:rect l="0" t="0" r="0" b="0"/>
              <a:pathLst>
                <a:path w="304801" h="137161">
                  <a:moveTo>
                    <a:pt x="0" y="0"/>
                  </a:moveTo>
                  <a:lnTo>
                    <a:pt x="17780" y="53340"/>
                  </a:lnTo>
                  <a:lnTo>
                    <a:pt x="19050" y="67310"/>
                  </a:lnTo>
                  <a:lnTo>
                    <a:pt x="17780" y="85090"/>
                  </a:lnTo>
                  <a:lnTo>
                    <a:pt x="16510" y="102870"/>
                  </a:lnTo>
                  <a:lnTo>
                    <a:pt x="15240" y="110490"/>
                  </a:lnTo>
                  <a:lnTo>
                    <a:pt x="13970" y="111760"/>
                  </a:lnTo>
                  <a:lnTo>
                    <a:pt x="13970" y="109220"/>
                  </a:lnTo>
                  <a:lnTo>
                    <a:pt x="15240" y="100330"/>
                  </a:lnTo>
                  <a:lnTo>
                    <a:pt x="16510" y="90170"/>
                  </a:lnTo>
                  <a:lnTo>
                    <a:pt x="20320" y="76200"/>
                  </a:lnTo>
                  <a:lnTo>
                    <a:pt x="22860" y="66040"/>
                  </a:lnTo>
                  <a:lnTo>
                    <a:pt x="26670" y="58420"/>
                  </a:lnTo>
                  <a:lnTo>
                    <a:pt x="30480" y="52070"/>
                  </a:lnTo>
                  <a:lnTo>
                    <a:pt x="38100" y="36830"/>
                  </a:lnTo>
                  <a:lnTo>
                    <a:pt x="43180" y="29210"/>
                  </a:lnTo>
                  <a:lnTo>
                    <a:pt x="49530" y="26670"/>
                  </a:lnTo>
                  <a:lnTo>
                    <a:pt x="58420" y="27940"/>
                  </a:lnTo>
                  <a:lnTo>
                    <a:pt x="68580" y="30480"/>
                  </a:lnTo>
                  <a:lnTo>
                    <a:pt x="76200" y="35560"/>
                  </a:lnTo>
                  <a:lnTo>
                    <a:pt x="83820" y="41910"/>
                  </a:lnTo>
                  <a:lnTo>
                    <a:pt x="90170" y="49530"/>
                  </a:lnTo>
                  <a:lnTo>
                    <a:pt x="95250" y="57150"/>
                  </a:lnTo>
                  <a:lnTo>
                    <a:pt x="100330" y="64770"/>
                  </a:lnTo>
                  <a:lnTo>
                    <a:pt x="105410" y="72390"/>
                  </a:lnTo>
                  <a:lnTo>
                    <a:pt x="110490" y="81280"/>
                  </a:lnTo>
                  <a:lnTo>
                    <a:pt x="118110" y="88900"/>
                  </a:lnTo>
                  <a:lnTo>
                    <a:pt x="124460" y="97790"/>
                  </a:lnTo>
                  <a:lnTo>
                    <a:pt x="132080" y="104140"/>
                  </a:lnTo>
                  <a:lnTo>
                    <a:pt x="140970" y="110490"/>
                  </a:lnTo>
                  <a:lnTo>
                    <a:pt x="148590" y="115570"/>
                  </a:lnTo>
                  <a:lnTo>
                    <a:pt x="160020" y="120650"/>
                  </a:lnTo>
                  <a:lnTo>
                    <a:pt x="172720" y="125730"/>
                  </a:lnTo>
                  <a:lnTo>
                    <a:pt x="186690" y="130810"/>
                  </a:lnTo>
                  <a:lnTo>
                    <a:pt x="199390" y="133350"/>
                  </a:lnTo>
                  <a:lnTo>
                    <a:pt x="210820" y="135890"/>
                  </a:lnTo>
                  <a:lnTo>
                    <a:pt x="220980" y="137160"/>
                  </a:lnTo>
                  <a:lnTo>
                    <a:pt x="231140" y="135890"/>
                  </a:lnTo>
                  <a:lnTo>
                    <a:pt x="240030" y="134620"/>
                  </a:lnTo>
                  <a:lnTo>
                    <a:pt x="248920" y="132080"/>
                  </a:lnTo>
                  <a:lnTo>
                    <a:pt x="256540" y="127000"/>
                  </a:lnTo>
                  <a:lnTo>
                    <a:pt x="262890" y="121920"/>
                  </a:lnTo>
                  <a:lnTo>
                    <a:pt x="267970" y="115570"/>
                  </a:lnTo>
                  <a:lnTo>
                    <a:pt x="273050" y="109220"/>
                  </a:lnTo>
                  <a:lnTo>
                    <a:pt x="283210" y="99060"/>
                  </a:lnTo>
                  <a:lnTo>
                    <a:pt x="285750" y="91440"/>
                  </a:lnTo>
                  <a:lnTo>
                    <a:pt x="288290" y="82550"/>
                  </a:lnTo>
                  <a:lnTo>
                    <a:pt x="289560" y="71120"/>
                  </a:lnTo>
                  <a:lnTo>
                    <a:pt x="288290" y="63500"/>
                  </a:lnTo>
                  <a:lnTo>
                    <a:pt x="287020" y="55880"/>
                  </a:lnTo>
                  <a:lnTo>
                    <a:pt x="284480" y="50800"/>
                  </a:lnTo>
                  <a:lnTo>
                    <a:pt x="281940" y="43180"/>
                  </a:lnTo>
                  <a:lnTo>
                    <a:pt x="274320" y="27940"/>
                  </a:lnTo>
                  <a:lnTo>
                    <a:pt x="269240" y="21590"/>
                  </a:lnTo>
                  <a:lnTo>
                    <a:pt x="262890" y="15240"/>
                  </a:lnTo>
                  <a:lnTo>
                    <a:pt x="255270" y="10160"/>
                  </a:lnTo>
                  <a:lnTo>
                    <a:pt x="248920" y="8890"/>
                  </a:lnTo>
                  <a:lnTo>
                    <a:pt x="243840" y="8890"/>
                  </a:lnTo>
                  <a:lnTo>
                    <a:pt x="238760" y="10160"/>
                  </a:lnTo>
                  <a:lnTo>
                    <a:pt x="233680" y="13970"/>
                  </a:lnTo>
                  <a:lnTo>
                    <a:pt x="229870" y="19050"/>
                  </a:lnTo>
                  <a:lnTo>
                    <a:pt x="224790" y="25400"/>
                  </a:lnTo>
                  <a:lnTo>
                    <a:pt x="223520" y="33020"/>
                  </a:lnTo>
                  <a:lnTo>
                    <a:pt x="223520" y="39370"/>
                  </a:lnTo>
                  <a:lnTo>
                    <a:pt x="224790" y="48260"/>
                  </a:lnTo>
                  <a:lnTo>
                    <a:pt x="227330" y="57150"/>
                  </a:lnTo>
                  <a:lnTo>
                    <a:pt x="234950" y="78740"/>
                  </a:lnTo>
                  <a:lnTo>
                    <a:pt x="240030" y="87630"/>
                  </a:lnTo>
                  <a:lnTo>
                    <a:pt x="245110" y="95250"/>
                  </a:lnTo>
                  <a:lnTo>
                    <a:pt x="252730" y="101600"/>
                  </a:lnTo>
                  <a:lnTo>
                    <a:pt x="260350" y="106680"/>
                  </a:lnTo>
                  <a:lnTo>
                    <a:pt x="267970" y="113030"/>
                  </a:lnTo>
                  <a:lnTo>
                    <a:pt x="304800" y="127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6845300" y="3314700"/>
              <a:ext cx="177801" cy="111761"/>
            </a:xfrm>
            <a:custGeom>
              <a:avLst/>
              <a:gdLst/>
              <a:ahLst/>
              <a:cxnLst/>
              <a:rect l="0" t="0" r="0" b="0"/>
              <a:pathLst>
                <a:path w="177801" h="111761">
                  <a:moveTo>
                    <a:pt x="0" y="0"/>
                  </a:moveTo>
                  <a:lnTo>
                    <a:pt x="6350" y="20320"/>
                  </a:lnTo>
                  <a:lnTo>
                    <a:pt x="11430" y="29210"/>
                  </a:lnTo>
                  <a:lnTo>
                    <a:pt x="17780" y="38100"/>
                  </a:lnTo>
                  <a:lnTo>
                    <a:pt x="24130" y="45720"/>
                  </a:lnTo>
                  <a:lnTo>
                    <a:pt x="30480" y="54610"/>
                  </a:lnTo>
                  <a:lnTo>
                    <a:pt x="35560" y="63500"/>
                  </a:lnTo>
                  <a:lnTo>
                    <a:pt x="40640" y="72390"/>
                  </a:lnTo>
                  <a:lnTo>
                    <a:pt x="45720" y="78740"/>
                  </a:lnTo>
                  <a:lnTo>
                    <a:pt x="49530" y="85090"/>
                  </a:lnTo>
                  <a:lnTo>
                    <a:pt x="54610" y="90170"/>
                  </a:lnTo>
                  <a:lnTo>
                    <a:pt x="57150" y="96520"/>
                  </a:lnTo>
                  <a:lnTo>
                    <a:pt x="59690" y="104140"/>
                  </a:lnTo>
                  <a:lnTo>
                    <a:pt x="60960" y="111760"/>
                  </a:lnTo>
                  <a:lnTo>
                    <a:pt x="62230" y="109220"/>
                  </a:lnTo>
                  <a:lnTo>
                    <a:pt x="62230" y="101600"/>
                  </a:lnTo>
                  <a:lnTo>
                    <a:pt x="63500" y="76200"/>
                  </a:lnTo>
                  <a:lnTo>
                    <a:pt x="63500" y="50800"/>
                  </a:lnTo>
                  <a:lnTo>
                    <a:pt x="68580" y="43180"/>
                  </a:lnTo>
                  <a:lnTo>
                    <a:pt x="78740" y="40640"/>
                  </a:lnTo>
                  <a:lnTo>
                    <a:pt x="90170" y="39370"/>
                  </a:lnTo>
                  <a:lnTo>
                    <a:pt x="100330" y="40640"/>
                  </a:lnTo>
                  <a:lnTo>
                    <a:pt x="107950" y="43180"/>
                  </a:lnTo>
                  <a:lnTo>
                    <a:pt x="114300" y="45720"/>
                  </a:lnTo>
                  <a:lnTo>
                    <a:pt x="124460" y="46990"/>
                  </a:lnTo>
                  <a:lnTo>
                    <a:pt x="135890" y="48260"/>
                  </a:lnTo>
                  <a:lnTo>
                    <a:pt x="177800" y="50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7028180" y="3342640"/>
              <a:ext cx="109221" cy="173991"/>
            </a:xfrm>
            <a:custGeom>
              <a:avLst/>
              <a:gdLst/>
              <a:ahLst/>
              <a:cxnLst/>
              <a:rect l="0" t="0" r="0" b="0"/>
              <a:pathLst>
                <a:path w="109221" h="173991">
                  <a:moveTo>
                    <a:pt x="109220" y="22860"/>
                  </a:moveTo>
                  <a:lnTo>
                    <a:pt x="73660" y="5080"/>
                  </a:lnTo>
                  <a:lnTo>
                    <a:pt x="64770" y="2540"/>
                  </a:lnTo>
                  <a:lnTo>
                    <a:pt x="54610" y="1270"/>
                  </a:lnTo>
                  <a:lnTo>
                    <a:pt x="43180" y="0"/>
                  </a:lnTo>
                  <a:lnTo>
                    <a:pt x="33020" y="0"/>
                  </a:lnTo>
                  <a:lnTo>
                    <a:pt x="22860" y="2540"/>
                  </a:lnTo>
                  <a:lnTo>
                    <a:pt x="13970" y="5080"/>
                  </a:lnTo>
                  <a:lnTo>
                    <a:pt x="7620" y="7620"/>
                  </a:lnTo>
                  <a:lnTo>
                    <a:pt x="2540" y="11430"/>
                  </a:lnTo>
                  <a:lnTo>
                    <a:pt x="0" y="15240"/>
                  </a:lnTo>
                  <a:lnTo>
                    <a:pt x="0" y="21590"/>
                  </a:lnTo>
                  <a:lnTo>
                    <a:pt x="1270" y="30480"/>
                  </a:lnTo>
                  <a:lnTo>
                    <a:pt x="3810" y="40640"/>
                  </a:lnTo>
                  <a:lnTo>
                    <a:pt x="7620" y="49530"/>
                  </a:lnTo>
                  <a:lnTo>
                    <a:pt x="12700" y="55880"/>
                  </a:lnTo>
                  <a:lnTo>
                    <a:pt x="20320" y="62230"/>
                  </a:lnTo>
                  <a:lnTo>
                    <a:pt x="26670" y="66040"/>
                  </a:lnTo>
                  <a:lnTo>
                    <a:pt x="34290" y="68580"/>
                  </a:lnTo>
                  <a:lnTo>
                    <a:pt x="43180" y="69850"/>
                  </a:lnTo>
                  <a:lnTo>
                    <a:pt x="50800" y="69850"/>
                  </a:lnTo>
                  <a:lnTo>
                    <a:pt x="58420" y="68580"/>
                  </a:lnTo>
                  <a:lnTo>
                    <a:pt x="67310" y="66040"/>
                  </a:lnTo>
                  <a:lnTo>
                    <a:pt x="72390" y="59690"/>
                  </a:lnTo>
                  <a:lnTo>
                    <a:pt x="76200" y="52070"/>
                  </a:lnTo>
                  <a:lnTo>
                    <a:pt x="78740" y="41910"/>
                  </a:lnTo>
                  <a:lnTo>
                    <a:pt x="80010" y="39370"/>
                  </a:lnTo>
                  <a:lnTo>
                    <a:pt x="81280" y="43180"/>
                  </a:lnTo>
                  <a:lnTo>
                    <a:pt x="82550" y="48260"/>
                  </a:lnTo>
                  <a:lnTo>
                    <a:pt x="83820" y="54610"/>
                  </a:lnTo>
                  <a:lnTo>
                    <a:pt x="86360" y="59690"/>
                  </a:lnTo>
                  <a:lnTo>
                    <a:pt x="90170" y="63500"/>
                  </a:lnTo>
                  <a:lnTo>
                    <a:pt x="93980" y="77470"/>
                  </a:lnTo>
                  <a:lnTo>
                    <a:pt x="97790" y="95250"/>
                  </a:lnTo>
                  <a:lnTo>
                    <a:pt x="101600" y="118110"/>
                  </a:lnTo>
                  <a:lnTo>
                    <a:pt x="102870" y="135890"/>
                  </a:lnTo>
                  <a:lnTo>
                    <a:pt x="101600" y="149860"/>
                  </a:lnTo>
                  <a:lnTo>
                    <a:pt x="100330" y="162560"/>
                  </a:lnTo>
                  <a:lnTo>
                    <a:pt x="92710" y="170180"/>
                  </a:lnTo>
                  <a:lnTo>
                    <a:pt x="82550" y="172720"/>
                  </a:lnTo>
                  <a:lnTo>
                    <a:pt x="71120" y="173990"/>
                  </a:lnTo>
                  <a:lnTo>
                    <a:pt x="60960" y="171450"/>
                  </a:lnTo>
                  <a:lnTo>
                    <a:pt x="53340" y="167640"/>
                  </a:lnTo>
                  <a:lnTo>
                    <a:pt x="33020" y="1498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7239000" y="3378200"/>
              <a:ext cx="63501" cy="38101"/>
            </a:xfrm>
            <a:custGeom>
              <a:avLst/>
              <a:gdLst/>
              <a:ahLst/>
              <a:cxnLst/>
              <a:rect l="0" t="0" r="0" b="0"/>
              <a:pathLst>
                <a:path w="63501" h="38101">
                  <a:moveTo>
                    <a:pt x="0" y="0"/>
                  </a:moveTo>
                  <a:lnTo>
                    <a:pt x="24130" y="24130"/>
                  </a:lnTo>
                  <a:lnTo>
                    <a:pt x="31750" y="29210"/>
                  </a:lnTo>
                  <a:lnTo>
                    <a:pt x="39370" y="31750"/>
                  </a:lnTo>
                  <a:lnTo>
                    <a:pt x="63500" y="38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7329170" y="3352800"/>
              <a:ext cx="24131" cy="203201"/>
            </a:xfrm>
            <a:custGeom>
              <a:avLst/>
              <a:gdLst/>
              <a:ahLst/>
              <a:cxnLst/>
              <a:rect l="0" t="0" r="0" b="0"/>
              <a:pathLst>
                <a:path w="24131" h="203201">
                  <a:moveTo>
                    <a:pt x="24130" y="0"/>
                  </a:moveTo>
                  <a:lnTo>
                    <a:pt x="6350" y="53340"/>
                  </a:lnTo>
                  <a:lnTo>
                    <a:pt x="3810" y="66040"/>
                  </a:lnTo>
                  <a:lnTo>
                    <a:pt x="2540" y="81280"/>
                  </a:lnTo>
                  <a:lnTo>
                    <a:pt x="1270" y="96520"/>
                  </a:lnTo>
                  <a:lnTo>
                    <a:pt x="0" y="111760"/>
                  </a:lnTo>
                  <a:lnTo>
                    <a:pt x="0" y="144780"/>
                  </a:lnTo>
                  <a:lnTo>
                    <a:pt x="0" y="157480"/>
                  </a:lnTo>
                  <a:lnTo>
                    <a:pt x="2540" y="166370"/>
                  </a:lnTo>
                  <a:lnTo>
                    <a:pt x="24130" y="203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7620000" y="3124200"/>
              <a:ext cx="381001" cy="331471"/>
            </a:xfrm>
            <a:custGeom>
              <a:avLst/>
              <a:gdLst/>
              <a:ahLst/>
              <a:cxnLst/>
              <a:rect l="0" t="0" r="0" b="0"/>
              <a:pathLst>
                <a:path w="381001" h="331471">
                  <a:moveTo>
                    <a:pt x="0" y="0"/>
                  </a:moveTo>
                  <a:lnTo>
                    <a:pt x="6350" y="20320"/>
                  </a:lnTo>
                  <a:lnTo>
                    <a:pt x="8890" y="29210"/>
                  </a:lnTo>
                  <a:lnTo>
                    <a:pt x="10160" y="38100"/>
                  </a:lnTo>
                  <a:lnTo>
                    <a:pt x="11430" y="45720"/>
                  </a:lnTo>
                  <a:lnTo>
                    <a:pt x="10160" y="59690"/>
                  </a:lnTo>
                  <a:lnTo>
                    <a:pt x="7620" y="74930"/>
                  </a:lnTo>
                  <a:lnTo>
                    <a:pt x="5080" y="92710"/>
                  </a:lnTo>
                  <a:lnTo>
                    <a:pt x="3810" y="107950"/>
                  </a:lnTo>
                  <a:lnTo>
                    <a:pt x="2540" y="123190"/>
                  </a:lnTo>
                  <a:lnTo>
                    <a:pt x="1270" y="137160"/>
                  </a:lnTo>
                  <a:lnTo>
                    <a:pt x="1270" y="171450"/>
                  </a:lnTo>
                  <a:lnTo>
                    <a:pt x="0" y="190500"/>
                  </a:lnTo>
                  <a:lnTo>
                    <a:pt x="1270" y="205740"/>
                  </a:lnTo>
                  <a:lnTo>
                    <a:pt x="3810" y="219710"/>
                  </a:lnTo>
                  <a:lnTo>
                    <a:pt x="6350" y="231140"/>
                  </a:lnTo>
                  <a:lnTo>
                    <a:pt x="11430" y="242570"/>
                  </a:lnTo>
                  <a:lnTo>
                    <a:pt x="17780" y="255270"/>
                  </a:lnTo>
                  <a:lnTo>
                    <a:pt x="24130" y="267970"/>
                  </a:lnTo>
                  <a:lnTo>
                    <a:pt x="29210" y="278130"/>
                  </a:lnTo>
                  <a:lnTo>
                    <a:pt x="31750" y="288290"/>
                  </a:lnTo>
                  <a:lnTo>
                    <a:pt x="34290" y="298450"/>
                  </a:lnTo>
                  <a:lnTo>
                    <a:pt x="39370" y="307340"/>
                  </a:lnTo>
                  <a:lnTo>
                    <a:pt x="46990" y="316230"/>
                  </a:lnTo>
                  <a:lnTo>
                    <a:pt x="57150" y="325120"/>
                  </a:lnTo>
                  <a:lnTo>
                    <a:pt x="66040" y="330200"/>
                  </a:lnTo>
                  <a:lnTo>
                    <a:pt x="74930" y="331470"/>
                  </a:lnTo>
                  <a:lnTo>
                    <a:pt x="83820" y="331470"/>
                  </a:lnTo>
                  <a:lnTo>
                    <a:pt x="92710" y="326390"/>
                  </a:lnTo>
                  <a:lnTo>
                    <a:pt x="101600" y="318770"/>
                  </a:lnTo>
                  <a:lnTo>
                    <a:pt x="123190" y="295910"/>
                  </a:lnTo>
                  <a:lnTo>
                    <a:pt x="128270" y="290830"/>
                  </a:lnTo>
                  <a:lnTo>
                    <a:pt x="133350" y="284480"/>
                  </a:lnTo>
                  <a:lnTo>
                    <a:pt x="138430" y="276860"/>
                  </a:lnTo>
                  <a:lnTo>
                    <a:pt x="143510" y="269240"/>
                  </a:lnTo>
                  <a:lnTo>
                    <a:pt x="146050" y="260350"/>
                  </a:lnTo>
                  <a:lnTo>
                    <a:pt x="148590" y="248920"/>
                  </a:lnTo>
                  <a:lnTo>
                    <a:pt x="149860" y="238760"/>
                  </a:lnTo>
                  <a:lnTo>
                    <a:pt x="148590" y="226060"/>
                  </a:lnTo>
                  <a:lnTo>
                    <a:pt x="147320" y="214630"/>
                  </a:lnTo>
                  <a:lnTo>
                    <a:pt x="144780" y="201930"/>
                  </a:lnTo>
                  <a:lnTo>
                    <a:pt x="138430" y="194310"/>
                  </a:lnTo>
                  <a:lnTo>
                    <a:pt x="130810" y="189230"/>
                  </a:lnTo>
                  <a:lnTo>
                    <a:pt x="120650" y="185420"/>
                  </a:lnTo>
                  <a:lnTo>
                    <a:pt x="114300" y="186690"/>
                  </a:lnTo>
                  <a:lnTo>
                    <a:pt x="110490" y="191770"/>
                  </a:lnTo>
                  <a:lnTo>
                    <a:pt x="107950" y="200660"/>
                  </a:lnTo>
                  <a:lnTo>
                    <a:pt x="105410" y="209550"/>
                  </a:lnTo>
                  <a:lnTo>
                    <a:pt x="104140" y="219710"/>
                  </a:lnTo>
                  <a:lnTo>
                    <a:pt x="102870" y="231140"/>
                  </a:lnTo>
                  <a:lnTo>
                    <a:pt x="105410" y="243840"/>
                  </a:lnTo>
                  <a:lnTo>
                    <a:pt x="110490" y="255270"/>
                  </a:lnTo>
                  <a:lnTo>
                    <a:pt x="115570" y="267970"/>
                  </a:lnTo>
                  <a:lnTo>
                    <a:pt x="123190" y="278130"/>
                  </a:lnTo>
                  <a:lnTo>
                    <a:pt x="133350" y="288290"/>
                  </a:lnTo>
                  <a:lnTo>
                    <a:pt x="143510" y="298450"/>
                  </a:lnTo>
                  <a:lnTo>
                    <a:pt x="153670" y="303530"/>
                  </a:lnTo>
                  <a:lnTo>
                    <a:pt x="162560" y="304800"/>
                  </a:lnTo>
                  <a:lnTo>
                    <a:pt x="172720" y="304800"/>
                  </a:lnTo>
                  <a:lnTo>
                    <a:pt x="180340" y="302260"/>
                  </a:lnTo>
                  <a:lnTo>
                    <a:pt x="186690" y="297180"/>
                  </a:lnTo>
                  <a:lnTo>
                    <a:pt x="191770" y="290830"/>
                  </a:lnTo>
                  <a:lnTo>
                    <a:pt x="196850" y="284480"/>
                  </a:lnTo>
                  <a:lnTo>
                    <a:pt x="201930" y="276860"/>
                  </a:lnTo>
                  <a:lnTo>
                    <a:pt x="207010" y="269240"/>
                  </a:lnTo>
                  <a:lnTo>
                    <a:pt x="209550" y="259080"/>
                  </a:lnTo>
                  <a:lnTo>
                    <a:pt x="212090" y="246380"/>
                  </a:lnTo>
                  <a:lnTo>
                    <a:pt x="213360" y="231140"/>
                  </a:lnTo>
                  <a:lnTo>
                    <a:pt x="215900" y="219710"/>
                  </a:lnTo>
                  <a:lnTo>
                    <a:pt x="218440" y="208280"/>
                  </a:lnTo>
                  <a:lnTo>
                    <a:pt x="222250" y="198120"/>
                  </a:lnTo>
                  <a:lnTo>
                    <a:pt x="226060" y="194310"/>
                  </a:lnTo>
                  <a:lnTo>
                    <a:pt x="229870" y="194310"/>
                  </a:lnTo>
                  <a:lnTo>
                    <a:pt x="233680" y="196850"/>
                  </a:lnTo>
                  <a:lnTo>
                    <a:pt x="238760" y="205740"/>
                  </a:lnTo>
                  <a:lnTo>
                    <a:pt x="245110" y="219710"/>
                  </a:lnTo>
                  <a:lnTo>
                    <a:pt x="252730" y="234950"/>
                  </a:lnTo>
                  <a:lnTo>
                    <a:pt x="260350" y="247650"/>
                  </a:lnTo>
                  <a:lnTo>
                    <a:pt x="267970" y="256540"/>
                  </a:lnTo>
                  <a:lnTo>
                    <a:pt x="275590" y="264160"/>
                  </a:lnTo>
                  <a:lnTo>
                    <a:pt x="285750" y="267970"/>
                  </a:lnTo>
                  <a:lnTo>
                    <a:pt x="295910" y="269240"/>
                  </a:lnTo>
                  <a:lnTo>
                    <a:pt x="307340" y="267970"/>
                  </a:lnTo>
                  <a:lnTo>
                    <a:pt x="314960" y="265430"/>
                  </a:lnTo>
                  <a:lnTo>
                    <a:pt x="320040" y="260350"/>
                  </a:lnTo>
                  <a:lnTo>
                    <a:pt x="327660" y="246380"/>
                  </a:lnTo>
                  <a:lnTo>
                    <a:pt x="354330" y="193040"/>
                  </a:lnTo>
                  <a:lnTo>
                    <a:pt x="360680" y="180340"/>
                  </a:lnTo>
                  <a:lnTo>
                    <a:pt x="365760" y="166370"/>
                  </a:lnTo>
                  <a:lnTo>
                    <a:pt x="381000" y="127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8039100" y="3261360"/>
              <a:ext cx="127001" cy="180341"/>
            </a:xfrm>
            <a:custGeom>
              <a:avLst/>
              <a:gdLst/>
              <a:ahLst/>
              <a:cxnLst/>
              <a:rect l="0" t="0" r="0" b="0"/>
              <a:pathLst>
                <a:path w="127001" h="180341">
                  <a:moveTo>
                    <a:pt x="0" y="78740"/>
                  </a:moveTo>
                  <a:lnTo>
                    <a:pt x="13970" y="72390"/>
                  </a:lnTo>
                  <a:lnTo>
                    <a:pt x="19050" y="68580"/>
                  </a:lnTo>
                  <a:lnTo>
                    <a:pt x="24130" y="64770"/>
                  </a:lnTo>
                  <a:lnTo>
                    <a:pt x="29210" y="60960"/>
                  </a:lnTo>
                  <a:lnTo>
                    <a:pt x="35560" y="57150"/>
                  </a:lnTo>
                  <a:lnTo>
                    <a:pt x="45720" y="53340"/>
                  </a:lnTo>
                  <a:lnTo>
                    <a:pt x="55880" y="48260"/>
                  </a:lnTo>
                  <a:lnTo>
                    <a:pt x="63500" y="44450"/>
                  </a:lnTo>
                  <a:lnTo>
                    <a:pt x="71120" y="40640"/>
                  </a:lnTo>
                  <a:lnTo>
                    <a:pt x="76200" y="36830"/>
                  </a:lnTo>
                  <a:lnTo>
                    <a:pt x="81280" y="30480"/>
                  </a:lnTo>
                  <a:lnTo>
                    <a:pt x="83820" y="24130"/>
                  </a:lnTo>
                  <a:lnTo>
                    <a:pt x="85090" y="16510"/>
                  </a:lnTo>
                  <a:lnTo>
                    <a:pt x="85090" y="10160"/>
                  </a:lnTo>
                  <a:lnTo>
                    <a:pt x="83820" y="5080"/>
                  </a:lnTo>
                  <a:lnTo>
                    <a:pt x="81280" y="0"/>
                  </a:lnTo>
                  <a:lnTo>
                    <a:pt x="76200" y="0"/>
                  </a:lnTo>
                  <a:lnTo>
                    <a:pt x="71120" y="2540"/>
                  </a:lnTo>
                  <a:lnTo>
                    <a:pt x="64770" y="6350"/>
                  </a:lnTo>
                  <a:lnTo>
                    <a:pt x="57150" y="12700"/>
                  </a:lnTo>
                  <a:lnTo>
                    <a:pt x="49530" y="19050"/>
                  </a:lnTo>
                  <a:lnTo>
                    <a:pt x="41910" y="26670"/>
                  </a:lnTo>
                  <a:lnTo>
                    <a:pt x="36830" y="34290"/>
                  </a:lnTo>
                  <a:lnTo>
                    <a:pt x="36830" y="41910"/>
                  </a:lnTo>
                  <a:lnTo>
                    <a:pt x="36830" y="49530"/>
                  </a:lnTo>
                  <a:lnTo>
                    <a:pt x="38100" y="59690"/>
                  </a:lnTo>
                  <a:lnTo>
                    <a:pt x="41910" y="69850"/>
                  </a:lnTo>
                  <a:lnTo>
                    <a:pt x="44450" y="81280"/>
                  </a:lnTo>
                  <a:lnTo>
                    <a:pt x="48260" y="91440"/>
                  </a:lnTo>
                  <a:lnTo>
                    <a:pt x="52070" y="101600"/>
                  </a:lnTo>
                  <a:lnTo>
                    <a:pt x="55880" y="110490"/>
                  </a:lnTo>
                  <a:lnTo>
                    <a:pt x="59690" y="119380"/>
                  </a:lnTo>
                  <a:lnTo>
                    <a:pt x="67310" y="137160"/>
                  </a:lnTo>
                  <a:lnTo>
                    <a:pt x="73660" y="144780"/>
                  </a:lnTo>
                  <a:lnTo>
                    <a:pt x="80010" y="151130"/>
                  </a:lnTo>
                  <a:lnTo>
                    <a:pt x="127000" y="1803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8242300" y="3086100"/>
              <a:ext cx="24131" cy="368301"/>
            </a:xfrm>
            <a:custGeom>
              <a:avLst/>
              <a:gdLst/>
              <a:ahLst/>
              <a:cxnLst/>
              <a:rect l="0" t="0" r="0" b="0"/>
              <a:pathLst>
                <a:path w="24131" h="368301">
                  <a:moveTo>
                    <a:pt x="0" y="0"/>
                  </a:moveTo>
                  <a:lnTo>
                    <a:pt x="6350" y="20320"/>
                  </a:lnTo>
                  <a:lnTo>
                    <a:pt x="10160" y="27940"/>
                  </a:lnTo>
                  <a:lnTo>
                    <a:pt x="13970" y="34290"/>
                  </a:lnTo>
                  <a:lnTo>
                    <a:pt x="17780" y="39370"/>
                  </a:lnTo>
                  <a:lnTo>
                    <a:pt x="20320" y="52070"/>
                  </a:lnTo>
                  <a:lnTo>
                    <a:pt x="21590" y="68580"/>
                  </a:lnTo>
                  <a:lnTo>
                    <a:pt x="22860" y="87630"/>
                  </a:lnTo>
                  <a:lnTo>
                    <a:pt x="24130" y="120650"/>
                  </a:lnTo>
                  <a:lnTo>
                    <a:pt x="24130" y="135890"/>
                  </a:lnTo>
                  <a:lnTo>
                    <a:pt x="24130" y="154940"/>
                  </a:lnTo>
                  <a:lnTo>
                    <a:pt x="21590" y="177800"/>
                  </a:lnTo>
                  <a:lnTo>
                    <a:pt x="0" y="368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196840" y="3492500"/>
            <a:ext cx="4271011" cy="469901"/>
            <a:chOff x="5196840" y="3492500"/>
            <a:chExt cx="4271011" cy="469901"/>
          </a:xfrm>
        </p:grpSpPr>
        <p:sp>
          <p:nvSpPr>
            <p:cNvPr id="59" name="Freeform 58"/>
            <p:cNvSpPr/>
            <p:nvPr/>
          </p:nvSpPr>
          <p:spPr>
            <a:xfrm>
              <a:off x="5196840" y="3685540"/>
              <a:ext cx="238761" cy="251461"/>
            </a:xfrm>
            <a:custGeom>
              <a:avLst/>
              <a:gdLst/>
              <a:ahLst/>
              <a:cxnLst/>
              <a:rect l="0" t="0" r="0" b="0"/>
              <a:pathLst>
                <a:path w="238761" h="251461">
                  <a:moveTo>
                    <a:pt x="238760" y="35560"/>
                  </a:moveTo>
                  <a:lnTo>
                    <a:pt x="203200" y="17780"/>
                  </a:lnTo>
                  <a:lnTo>
                    <a:pt x="194310" y="13970"/>
                  </a:lnTo>
                  <a:lnTo>
                    <a:pt x="184150" y="10160"/>
                  </a:lnTo>
                  <a:lnTo>
                    <a:pt x="172720" y="5080"/>
                  </a:lnTo>
                  <a:lnTo>
                    <a:pt x="158750" y="2540"/>
                  </a:lnTo>
                  <a:lnTo>
                    <a:pt x="144780" y="1270"/>
                  </a:lnTo>
                  <a:lnTo>
                    <a:pt x="129540" y="0"/>
                  </a:lnTo>
                  <a:lnTo>
                    <a:pt x="114300" y="0"/>
                  </a:lnTo>
                  <a:lnTo>
                    <a:pt x="97790" y="2540"/>
                  </a:lnTo>
                  <a:lnTo>
                    <a:pt x="81280" y="5080"/>
                  </a:lnTo>
                  <a:lnTo>
                    <a:pt x="67310" y="7620"/>
                  </a:lnTo>
                  <a:lnTo>
                    <a:pt x="55880" y="11430"/>
                  </a:lnTo>
                  <a:lnTo>
                    <a:pt x="44450" y="15240"/>
                  </a:lnTo>
                  <a:lnTo>
                    <a:pt x="35560" y="19050"/>
                  </a:lnTo>
                  <a:lnTo>
                    <a:pt x="29210" y="22860"/>
                  </a:lnTo>
                  <a:lnTo>
                    <a:pt x="22860" y="27940"/>
                  </a:lnTo>
                  <a:lnTo>
                    <a:pt x="16510" y="35560"/>
                  </a:lnTo>
                  <a:lnTo>
                    <a:pt x="11430" y="46990"/>
                  </a:lnTo>
                  <a:lnTo>
                    <a:pt x="7620" y="59690"/>
                  </a:lnTo>
                  <a:lnTo>
                    <a:pt x="3810" y="71120"/>
                  </a:lnTo>
                  <a:lnTo>
                    <a:pt x="1270" y="82550"/>
                  </a:lnTo>
                  <a:lnTo>
                    <a:pt x="0" y="91440"/>
                  </a:lnTo>
                  <a:lnTo>
                    <a:pt x="1270" y="101600"/>
                  </a:lnTo>
                  <a:lnTo>
                    <a:pt x="2540" y="110490"/>
                  </a:lnTo>
                  <a:lnTo>
                    <a:pt x="5080" y="119380"/>
                  </a:lnTo>
                  <a:lnTo>
                    <a:pt x="7620" y="128270"/>
                  </a:lnTo>
                  <a:lnTo>
                    <a:pt x="11430" y="137160"/>
                  </a:lnTo>
                  <a:lnTo>
                    <a:pt x="15240" y="144780"/>
                  </a:lnTo>
                  <a:lnTo>
                    <a:pt x="20320" y="153670"/>
                  </a:lnTo>
                  <a:lnTo>
                    <a:pt x="26670" y="162560"/>
                  </a:lnTo>
                  <a:lnTo>
                    <a:pt x="34290" y="171450"/>
                  </a:lnTo>
                  <a:lnTo>
                    <a:pt x="43180" y="177800"/>
                  </a:lnTo>
                  <a:lnTo>
                    <a:pt x="53340" y="184150"/>
                  </a:lnTo>
                  <a:lnTo>
                    <a:pt x="64770" y="189230"/>
                  </a:lnTo>
                  <a:lnTo>
                    <a:pt x="78740" y="198120"/>
                  </a:lnTo>
                  <a:lnTo>
                    <a:pt x="113030" y="217170"/>
                  </a:lnTo>
                  <a:lnTo>
                    <a:pt x="130810" y="226060"/>
                  </a:lnTo>
                  <a:lnTo>
                    <a:pt x="148590" y="233680"/>
                  </a:lnTo>
                  <a:lnTo>
                    <a:pt x="200660" y="2514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5443220" y="3760470"/>
              <a:ext cx="170181" cy="189231"/>
            </a:xfrm>
            <a:custGeom>
              <a:avLst/>
              <a:gdLst/>
              <a:ahLst/>
              <a:cxnLst/>
              <a:rect l="0" t="0" r="0" b="0"/>
              <a:pathLst>
                <a:path w="170181" h="189231">
                  <a:moveTo>
                    <a:pt x="119380" y="11430"/>
                  </a:moveTo>
                  <a:lnTo>
                    <a:pt x="113030" y="5080"/>
                  </a:lnTo>
                  <a:lnTo>
                    <a:pt x="106680" y="2540"/>
                  </a:lnTo>
                  <a:lnTo>
                    <a:pt x="97790" y="1270"/>
                  </a:lnTo>
                  <a:lnTo>
                    <a:pt x="87630" y="0"/>
                  </a:lnTo>
                  <a:lnTo>
                    <a:pt x="78740" y="1270"/>
                  </a:lnTo>
                  <a:lnTo>
                    <a:pt x="69850" y="3810"/>
                  </a:lnTo>
                  <a:lnTo>
                    <a:pt x="60960" y="6350"/>
                  </a:lnTo>
                  <a:lnTo>
                    <a:pt x="52070" y="7620"/>
                  </a:lnTo>
                  <a:lnTo>
                    <a:pt x="43180" y="8890"/>
                  </a:lnTo>
                  <a:lnTo>
                    <a:pt x="35560" y="10160"/>
                  </a:lnTo>
                  <a:lnTo>
                    <a:pt x="27940" y="12700"/>
                  </a:lnTo>
                  <a:lnTo>
                    <a:pt x="21590" y="17780"/>
                  </a:lnTo>
                  <a:lnTo>
                    <a:pt x="16510" y="24130"/>
                  </a:lnTo>
                  <a:lnTo>
                    <a:pt x="11430" y="31750"/>
                  </a:lnTo>
                  <a:lnTo>
                    <a:pt x="6350" y="39370"/>
                  </a:lnTo>
                  <a:lnTo>
                    <a:pt x="1270" y="46990"/>
                  </a:lnTo>
                  <a:lnTo>
                    <a:pt x="0" y="53340"/>
                  </a:lnTo>
                  <a:lnTo>
                    <a:pt x="0" y="59690"/>
                  </a:lnTo>
                  <a:lnTo>
                    <a:pt x="1270" y="64770"/>
                  </a:lnTo>
                  <a:lnTo>
                    <a:pt x="3810" y="71120"/>
                  </a:lnTo>
                  <a:lnTo>
                    <a:pt x="7620" y="77470"/>
                  </a:lnTo>
                  <a:lnTo>
                    <a:pt x="11430" y="85090"/>
                  </a:lnTo>
                  <a:lnTo>
                    <a:pt x="19050" y="91440"/>
                  </a:lnTo>
                  <a:lnTo>
                    <a:pt x="29210" y="97790"/>
                  </a:lnTo>
                  <a:lnTo>
                    <a:pt x="43180" y="102870"/>
                  </a:lnTo>
                  <a:lnTo>
                    <a:pt x="54610" y="104140"/>
                  </a:lnTo>
                  <a:lnTo>
                    <a:pt x="64770" y="104140"/>
                  </a:lnTo>
                  <a:lnTo>
                    <a:pt x="74930" y="102870"/>
                  </a:lnTo>
                  <a:lnTo>
                    <a:pt x="83820" y="99060"/>
                  </a:lnTo>
                  <a:lnTo>
                    <a:pt x="92710" y="93980"/>
                  </a:lnTo>
                  <a:lnTo>
                    <a:pt x="101600" y="87630"/>
                  </a:lnTo>
                  <a:lnTo>
                    <a:pt x="107950" y="80010"/>
                  </a:lnTo>
                  <a:lnTo>
                    <a:pt x="111760" y="73660"/>
                  </a:lnTo>
                  <a:lnTo>
                    <a:pt x="114300" y="64770"/>
                  </a:lnTo>
                  <a:lnTo>
                    <a:pt x="115570" y="64770"/>
                  </a:lnTo>
                  <a:lnTo>
                    <a:pt x="116840" y="67310"/>
                  </a:lnTo>
                  <a:lnTo>
                    <a:pt x="118110" y="74930"/>
                  </a:lnTo>
                  <a:lnTo>
                    <a:pt x="119380" y="81280"/>
                  </a:lnTo>
                  <a:lnTo>
                    <a:pt x="121920" y="88900"/>
                  </a:lnTo>
                  <a:lnTo>
                    <a:pt x="125730" y="97790"/>
                  </a:lnTo>
                  <a:lnTo>
                    <a:pt x="129540" y="107950"/>
                  </a:lnTo>
                  <a:lnTo>
                    <a:pt x="133350" y="120650"/>
                  </a:lnTo>
                  <a:lnTo>
                    <a:pt x="137160" y="135890"/>
                  </a:lnTo>
                  <a:lnTo>
                    <a:pt x="140970" y="146050"/>
                  </a:lnTo>
                  <a:lnTo>
                    <a:pt x="144780" y="154940"/>
                  </a:lnTo>
                  <a:lnTo>
                    <a:pt x="170180" y="1892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5715000" y="3759200"/>
              <a:ext cx="165101" cy="110491"/>
            </a:xfrm>
            <a:custGeom>
              <a:avLst/>
              <a:gdLst/>
              <a:ahLst/>
              <a:cxnLst/>
              <a:rect l="0" t="0" r="0" b="0"/>
              <a:pathLst>
                <a:path w="165101" h="110491">
                  <a:moveTo>
                    <a:pt x="0" y="0"/>
                  </a:moveTo>
                  <a:lnTo>
                    <a:pt x="6350" y="20320"/>
                  </a:lnTo>
                  <a:lnTo>
                    <a:pt x="10160" y="29210"/>
                  </a:lnTo>
                  <a:lnTo>
                    <a:pt x="13970" y="38100"/>
                  </a:lnTo>
                  <a:lnTo>
                    <a:pt x="17780" y="45720"/>
                  </a:lnTo>
                  <a:lnTo>
                    <a:pt x="20320" y="60960"/>
                  </a:lnTo>
                  <a:lnTo>
                    <a:pt x="21590" y="78740"/>
                  </a:lnTo>
                  <a:lnTo>
                    <a:pt x="22860" y="99060"/>
                  </a:lnTo>
                  <a:lnTo>
                    <a:pt x="25400" y="107950"/>
                  </a:lnTo>
                  <a:lnTo>
                    <a:pt x="27940" y="110490"/>
                  </a:lnTo>
                  <a:lnTo>
                    <a:pt x="31750" y="107950"/>
                  </a:lnTo>
                  <a:lnTo>
                    <a:pt x="36830" y="101600"/>
                  </a:lnTo>
                  <a:lnTo>
                    <a:pt x="43180" y="92710"/>
                  </a:lnTo>
                  <a:lnTo>
                    <a:pt x="49530" y="82550"/>
                  </a:lnTo>
                  <a:lnTo>
                    <a:pt x="55880" y="74930"/>
                  </a:lnTo>
                  <a:lnTo>
                    <a:pt x="60960" y="68580"/>
                  </a:lnTo>
                  <a:lnTo>
                    <a:pt x="66040" y="62230"/>
                  </a:lnTo>
                  <a:lnTo>
                    <a:pt x="71120" y="55880"/>
                  </a:lnTo>
                  <a:lnTo>
                    <a:pt x="74930" y="48260"/>
                  </a:lnTo>
                  <a:lnTo>
                    <a:pt x="80010" y="40640"/>
                  </a:lnTo>
                  <a:lnTo>
                    <a:pt x="86360" y="34290"/>
                  </a:lnTo>
                  <a:lnTo>
                    <a:pt x="92710" y="27940"/>
                  </a:lnTo>
                  <a:lnTo>
                    <a:pt x="100330" y="22860"/>
                  </a:lnTo>
                  <a:lnTo>
                    <a:pt x="107950" y="17780"/>
                  </a:lnTo>
                  <a:lnTo>
                    <a:pt x="115570" y="13970"/>
                  </a:lnTo>
                  <a:lnTo>
                    <a:pt x="123190" y="8890"/>
                  </a:lnTo>
                  <a:lnTo>
                    <a:pt x="130810" y="7620"/>
                  </a:lnTo>
                  <a:lnTo>
                    <a:pt x="135890" y="7620"/>
                  </a:lnTo>
                  <a:lnTo>
                    <a:pt x="142240" y="8890"/>
                  </a:lnTo>
                  <a:lnTo>
                    <a:pt x="146050" y="16510"/>
                  </a:lnTo>
                  <a:lnTo>
                    <a:pt x="151130" y="26670"/>
                  </a:lnTo>
                  <a:lnTo>
                    <a:pt x="156210" y="38100"/>
                  </a:lnTo>
                  <a:lnTo>
                    <a:pt x="158750" y="50800"/>
                  </a:lnTo>
                  <a:lnTo>
                    <a:pt x="161290" y="63500"/>
                  </a:lnTo>
                  <a:lnTo>
                    <a:pt x="165100" y="101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6032500" y="3581400"/>
              <a:ext cx="12701" cy="177801"/>
            </a:xfrm>
            <a:custGeom>
              <a:avLst/>
              <a:gdLst/>
              <a:ahLst/>
              <a:cxnLst/>
              <a:rect l="0" t="0" r="0" b="0"/>
              <a:pathLst>
                <a:path w="12701" h="177801">
                  <a:moveTo>
                    <a:pt x="0" y="0"/>
                  </a:moveTo>
                  <a:lnTo>
                    <a:pt x="6350" y="34290"/>
                  </a:lnTo>
                  <a:lnTo>
                    <a:pt x="8890" y="49530"/>
                  </a:lnTo>
                  <a:lnTo>
                    <a:pt x="10160" y="64770"/>
                  </a:lnTo>
                  <a:lnTo>
                    <a:pt x="12700" y="177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6223000" y="3543300"/>
              <a:ext cx="38101" cy="419101"/>
            </a:xfrm>
            <a:custGeom>
              <a:avLst/>
              <a:gdLst/>
              <a:ahLst/>
              <a:cxnLst/>
              <a:rect l="0" t="0" r="0" b="0"/>
              <a:pathLst>
                <a:path w="38101" h="419101">
                  <a:moveTo>
                    <a:pt x="0" y="0"/>
                  </a:moveTo>
                  <a:lnTo>
                    <a:pt x="6350" y="20320"/>
                  </a:lnTo>
                  <a:lnTo>
                    <a:pt x="10160" y="29210"/>
                  </a:lnTo>
                  <a:lnTo>
                    <a:pt x="13970" y="38100"/>
                  </a:lnTo>
                  <a:lnTo>
                    <a:pt x="17780" y="45720"/>
                  </a:lnTo>
                  <a:lnTo>
                    <a:pt x="21590" y="60960"/>
                  </a:lnTo>
                  <a:lnTo>
                    <a:pt x="25400" y="78740"/>
                  </a:lnTo>
                  <a:lnTo>
                    <a:pt x="30480" y="99060"/>
                  </a:lnTo>
                  <a:lnTo>
                    <a:pt x="33020" y="120650"/>
                  </a:lnTo>
                  <a:lnTo>
                    <a:pt x="34290" y="143510"/>
                  </a:lnTo>
                  <a:lnTo>
                    <a:pt x="35560" y="167640"/>
                  </a:lnTo>
                  <a:lnTo>
                    <a:pt x="36830" y="247650"/>
                  </a:lnTo>
                  <a:lnTo>
                    <a:pt x="38100" y="419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6146800" y="3714750"/>
              <a:ext cx="190501" cy="44451"/>
            </a:xfrm>
            <a:custGeom>
              <a:avLst/>
              <a:gdLst/>
              <a:ahLst/>
              <a:cxnLst/>
              <a:rect l="0" t="0" r="0" b="0"/>
              <a:pathLst>
                <a:path w="190501" h="44451">
                  <a:moveTo>
                    <a:pt x="0" y="19050"/>
                  </a:moveTo>
                  <a:lnTo>
                    <a:pt x="6350" y="12700"/>
                  </a:lnTo>
                  <a:lnTo>
                    <a:pt x="12700" y="8890"/>
                  </a:lnTo>
                  <a:lnTo>
                    <a:pt x="21590" y="5080"/>
                  </a:lnTo>
                  <a:lnTo>
                    <a:pt x="31750" y="1270"/>
                  </a:lnTo>
                  <a:lnTo>
                    <a:pt x="40640" y="0"/>
                  </a:lnTo>
                  <a:lnTo>
                    <a:pt x="49530" y="1270"/>
                  </a:lnTo>
                  <a:lnTo>
                    <a:pt x="58420" y="2540"/>
                  </a:lnTo>
                  <a:lnTo>
                    <a:pt x="76200" y="7620"/>
                  </a:lnTo>
                  <a:lnTo>
                    <a:pt x="97790" y="16510"/>
                  </a:lnTo>
                  <a:lnTo>
                    <a:pt x="190500" y="444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6502400" y="3543300"/>
              <a:ext cx="190501" cy="393701"/>
            </a:xfrm>
            <a:custGeom>
              <a:avLst/>
              <a:gdLst/>
              <a:ahLst/>
              <a:cxnLst/>
              <a:rect l="0" t="0" r="0" b="0"/>
              <a:pathLst>
                <a:path w="190501" h="393701">
                  <a:moveTo>
                    <a:pt x="0" y="0"/>
                  </a:moveTo>
                  <a:lnTo>
                    <a:pt x="17780" y="35560"/>
                  </a:lnTo>
                  <a:lnTo>
                    <a:pt x="20320" y="44450"/>
                  </a:lnTo>
                  <a:lnTo>
                    <a:pt x="21590" y="54610"/>
                  </a:lnTo>
                  <a:lnTo>
                    <a:pt x="22860" y="66040"/>
                  </a:lnTo>
                  <a:lnTo>
                    <a:pt x="24130" y="78740"/>
                  </a:lnTo>
                  <a:lnTo>
                    <a:pt x="24130" y="90170"/>
                  </a:lnTo>
                  <a:lnTo>
                    <a:pt x="24130" y="102870"/>
                  </a:lnTo>
                  <a:lnTo>
                    <a:pt x="26670" y="121920"/>
                  </a:lnTo>
                  <a:lnTo>
                    <a:pt x="31750" y="173990"/>
                  </a:lnTo>
                  <a:lnTo>
                    <a:pt x="33020" y="201930"/>
                  </a:lnTo>
                  <a:lnTo>
                    <a:pt x="31750" y="231140"/>
                  </a:lnTo>
                  <a:lnTo>
                    <a:pt x="29210" y="259080"/>
                  </a:lnTo>
                  <a:lnTo>
                    <a:pt x="27940" y="274320"/>
                  </a:lnTo>
                  <a:lnTo>
                    <a:pt x="26670" y="280670"/>
                  </a:lnTo>
                  <a:lnTo>
                    <a:pt x="26670" y="280670"/>
                  </a:lnTo>
                  <a:lnTo>
                    <a:pt x="29210" y="278130"/>
                  </a:lnTo>
                  <a:lnTo>
                    <a:pt x="33020" y="275590"/>
                  </a:lnTo>
                  <a:lnTo>
                    <a:pt x="39370" y="273050"/>
                  </a:lnTo>
                  <a:lnTo>
                    <a:pt x="44450" y="266700"/>
                  </a:lnTo>
                  <a:lnTo>
                    <a:pt x="49530" y="257810"/>
                  </a:lnTo>
                  <a:lnTo>
                    <a:pt x="54610" y="248920"/>
                  </a:lnTo>
                  <a:lnTo>
                    <a:pt x="60960" y="238760"/>
                  </a:lnTo>
                  <a:lnTo>
                    <a:pt x="71120" y="229870"/>
                  </a:lnTo>
                  <a:lnTo>
                    <a:pt x="88900" y="213360"/>
                  </a:lnTo>
                  <a:lnTo>
                    <a:pt x="101600" y="201930"/>
                  </a:lnTo>
                  <a:lnTo>
                    <a:pt x="110490" y="200660"/>
                  </a:lnTo>
                  <a:lnTo>
                    <a:pt x="120650" y="203200"/>
                  </a:lnTo>
                  <a:lnTo>
                    <a:pt x="130810" y="207010"/>
                  </a:lnTo>
                  <a:lnTo>
                    <a:pt x="139700" y="213360"/>
                  </a:lnTo>
                  <a:lnTo>
                    <a:pt x="146050" y="219710"/>
                  </a:lnTo>
                  <a:lnTo>
                    <a:pt x="152400" y="227330"/>
                  </a:lnTo>
                  <a:lnTo>
                    <a:pt x="157480" y="234950"/>
                  </a:lnTo>
                  <a:lnTo>
                    <a:pt x="160020" y="242570"/>
                  </a:lnTo>
                  <a:lnTo>
                    <a:pt x="161290" y="250190"/>
                  </a:lnTo>
                  <a:lnTo>
                    <a:pt x="163830" y="257810"/>
                  </a:lnTo>
                  <a:lnTo>
                    <a:pt x="167640" y="262890"/>
                  </a:lnTo>
                  <a:lnTo>
                    <a:pt x="170180" y="269240"/>
                  </a:lnTo>
                  <a:lnTo>
                    <a:pt x="172720" y="279400"/>
                  </a:lnTo>
                  <a:lnTo>
                    <a:pt x="175260" y="293370"/>
                  </a:lnTo>
                  <a:lnTo>
                    <a:pt x="175260" y="309880"/>
                  </a:lnTo>
                  <a:lnTo>
                    <a:pt x="177800" y="326390"/>
                  </a:lnTo>
                  <a:lnTo>
                    <a:pt x="180340" y="342900"/>
                  </a:lnTo>
                  <a:lnTo>
                    <a:pt x="190500" y="393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6777990" y="3775710"/>
              <a:ext cx="130811" cy="161291"/>
            </a:xfrm>
            <a:custGeom>
              <a:avLst/>
              <a:gdLst/>
              <a:ahLst/>
              <a:cxnLst/>
              <a:rect l="0" t="0" r="0" b="0"/>
              <a:pathLst>
                <a:path w="130811" h="161291">
                  <a:moveTo>
                    <a:pt x="80010" y="21590"/>
                  </a:moveTo>
                  <a:lnTo>
                    <a:pt x="73660" y="7620"/>
                  </a:lnTo>
                  <a:lnTo>
                    <a:pt x="67310" y="3810"/>
                  </a:lnTo>
                  <a:lnTo>
                    <a:pt x="58420" y="1270"/>
                  </a:lnTo>
                  <a:lnTo>
                    <a:pt x="48260" y="0"/>
                  </a:lnTo>
                  <a:lnTo>
                    <a:pt x="39370" y="1270"/>
                  </a:lnTo>
                  <a:lnTo>
                    <a:pt x="30480" y="5080"/>
                  </a:lnTo>
                  <a:lnTo>
                    <a:pt x="21590" y="10160"/>
                  </a:lnTo>
                  <a:lnTo>
                    <a:pt x="13970" y="17780"/>
                  </a:lnTo>
                  <a:lnTo>
                    <a:pt x="7620" y="24130"/>
                  </a:lnTo>
                  <a:lnTo>
                    <a:pt x="2540" y="31750"/>
                  </a:lnTo>
                  <a:lnTo>
                    <a:pt x="0" y="41910"/>
                  </a:lnTo>
                  <a:lnTo>
                    <a:pt x="0" y="55880"/>
                  </a:lnTo>
                  <a:lnTo>
                    <a:pt x="1270" y="69850"/>
                  </a:lnTo>
                  <a:lnTo>
                    <a:pt x="3810" y="80010"/>
                  </a:lnTo>
                  <a:lnTo>
                    <a:pt x="6350" y="88900"/>
                  </a:lnTo>
                  <a:lnTo>
                    <a:pt x="10160" y="96520"/>
                  </a:lnTo>
                  <a:lnTo>
                    <a:pt x="16510" y="100330"/>
                  </a:lnTo>
                  <a:lnTo>
                    <a:pt x="25400" y="104140"/>
                  </a:lnTo>
                  <a:lnTo>
                    <a:pt x="34290" y="106680"/>
                  </a:lnTo>
                  <a:lnTo>
                    <a:pt x="43180" y="107950"/>
                  </a:lnTo>
                  <a:lnTo>
                    <a:pt x="49530" y="109220"/>
                  </a:lnTo>
                  <a:lnTo>
                    <a:pt x="55880" y="109220"/>
                  </a:lnTo>
                  <a:lnTo>
                    <a:pt x="60960" y="105410"/>
                  </a:lnTo>
                  <a:lnTo>
                    <a:pt x="66040" y="99060"/>
                  </a:lnTo>
                  <a:lnTo>
                    <a:pt x="71120" y="90170"/>
                  </a:lnTo>
                  <a:lnTo>
                    <a:pt x="73660" y="81280"/>
                  </a:lnTo>
                  <a:lnTo>
                    <a:pt x="76200" y="72390"/>
                  </a:lnTo>
                  <a:lnTo>
                    <a:pt x="77470" y="63500"/>
                  </a:lnTo>
                  <a:lnTo>
                    <a:pt x="80010" y="60960"/>
                  </a:lnTo>
                  <a:lnTo>
                    <a:pt x="82550" y="62230"/>
                  </a:lnTo>
                  <a:lnTo>
                    <a:pt x="86360" y="66040"/>
                  </a:lnTo>
                  <a:lnTo>
                    <a:pt x="91440" y="73660"/>
                  </a:lnTo>
                  <a:lnTo>
                    <a:pt x="97790" y="83820"/>
                  </a:lnTo>
                  <a:lnTo>
                    <a:pt x="104140" y="97790"/>
                  </a:lnTo>
                  <a:lnTo>
                    <a:pt x="110490" y="110490"/>
                  </a:lnTo>
                  <a:lnTo>
                    <a:pt x="115570" y="123190"/>
                  </a:lnTo>
                  <a:lnTo>
                    <a:pt x="130810" y="1612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6997700" y="3743960"/>
              <a:ext cx="254001" cy="152401"/>
            </a:xfrm>
            <a:custGeom>
              <a:avLst/>
              <a:gdLst/>
              <a:ahLst/>
              <a:cxnLst/>
              <a:rect l="0" t="0" r="0" b="0"/>
              <a:pathLst>
                <a:path w="254001" h="152401">
                  <a:moveTo>
                    <a:pt x="0" y="15240"/>
                  </a:moveTo>
                  <a:lnTo>
                    <a:pt x="0" y="29210"/>
                  </a:lnTo>
                  <a:lnTo>
                    <a:pt x="2540" y="44450"/>
                  </a:lnTo>
                  <a:lnTo>
                    <a:pt x="13970" y="91440"/>
                  </a:lnTo>
                  <a:lnTo>
                    <a:pt x="17780" y="110490"/>
                  </a:lnTo>
                  <a:lnTo>
                    <a:pt x="20320" y="127000"/>
                  </a:lnTo>
                  <a:lnTo>
                    <a:pt x="21590" y="140970"/>
                  </a:lnTo>
                  <a:lnTo>
                    <a:pt x="25400" y="148590"/>
                  </a:lnTo>
                  <a:lnTo>
                    <a:pt x="31750" y="152400"/>
                  </a:lnTo>
                  <a:lnTo>
                    <a:pt x="38100" y="152400"/>
                  </a:lnTo>
                  <a:lnTo>
                    <a:pt x="43180" y="152400"/>
                  </a:lnTo>
                  <a:lnTo>
                    <a:pt x="48260" y="149860"/>
                  </a:lnTo>
                  <a:lnTo>
                    <a:pt x="53340" y="147320"/>
                  </a:lnTo>
                  <a:lnTo>
                    <a:pt x="58420" y="140970"/>
                  </a:lnTo>
                  <a:lnTo>
                    <a:pt x="63500" y="133350"/>
                  </a:lnTo>
                  <a:lnTo>
                    <a:pt x="67310" y="123190"/>
                  </a:lnTo>
                  <a:lnTo>
                    <a:pt x="69850" y="111760"/>
                  </a:lnTo>
                  <a:lnTo>
                    <a:pt x="72390" y="97790"/>
                  </a:lnTo>
                  <a:lnTo>
                    <a:pt x="73660" y="82550"/>
                  </a:lnTo>
                  <a:lnTo>
                    <a:pt x="76200" y="69850"/>
                  </a:lnTo>
                  <a:lnTo>
                    <a:pt x="78740" y="58420"/>
                  </a:lnTo>
                  <a:lnTo>
                    <a:pt x="82550" y="48260"/>
                  </a:lnTo>
                  <a:lnTo>
                    <a:pt x="90170" y="43180"/>
                  </a:lnTo>
                  <a:lnTo>
                    <a:pt x="100330" y="40640"/>
                  </a:lnTo>
                  <a:lnTo>
                    <a:pt x="114300" y="40640"/>
                  </a:lnTo>
                  <a:lnTo>
                    <a:pt x="128270" y="41910"/>
                  </a:lnTo>
                  <a:lnTo>
                    <a:pt x="143510" y="44450"/>
                  </a:lnTo>
                  <a:lnTo>
                    <a:pt x="158750" y="46990"/>
                  </a:lnTo>
                  <a:lnTo>
                    <a:pt x="172720" y="49530"/>
                  </a:lnTo>
                  <a:lnTo>
                    <a:pt x="184150" y="50800"/>
                  </a:lnTo>
                  <a:lnTo>
                    <a:pt x="194310" y="52070"/>
                  </a:lnTo>
                  <a:lnTo>
                    <a:pt x="203200" y="49530"/>
                  </a:lnTo>
                  <a:lnTo>
                    <a:pt x="210820" y="44450"/>
                  </a:lnTo>
                  <a:lnTo>
                    <a:pt x="215900" y="39370"/>
                  </a:lnTo>
                  <a:lnTo>
                    <a:pt x="218440" y="33020"/>
                  </a:lnTo>
                  <a:lnTo>
                    <a:pt x="219710" y="25400"/>
                  </a:lnTo>
                  <a:lnTo>
                    <a:pt x="218440" y="17780"/>
                  </a:lnTo>
                  <a:lnTo>
                    <a:pt x="214630" y="11430"/>
                  </a:lnTo>
                  <a:lnTo>
                    <a:pt x="209550" y="5080"/>
                  </a:lnTo>
                  <a:lnTo>
                    <a:pt x="203200" y="0"/>
                  </a:lnTo>
                  <a:lnTo>
                    <a:pt x="198120" y="0"/>
                  </a:lnTo>
                  <a:lnTo>
                    <a:pt x="191770" y="2540"/>
                  </a:lnTo>
                  <a:lnTo>
                    <a:pt x="187960" y="6350"/>
                  </a:lnTo>
                  <a:lnTo>
                    <a:pt x="185420" y="13970"/>
                  </a:lnTo>
                  <a:lnTo>
                    <a:pt x="185420" y="22860"/>
                  </a:lnTo>
                  <a:lnTo>
                    <a:pt x="187960" y="33020"/>
                  </a:lnTo>
                  <a:lnTo>
                    <a:pt x="187960" y="41910"/>
                  </a:lnTo>
                  <a:lnTo>
                    <a:pt x="189230" y="52070"/>
                  </a:lnTo>
                  <a:lnTo>
                    <a:pt x="189230" y="60960"/>
                  </a:lnTo>
                  <a:lnTo>
                    <a:pt x="191770" y="68580"/>
                  </a:lnTo>
                  <a:lnTo>
                    <a:pt x="194310" y="74930"/>
                  </a:lnTo>
                  <a:lnTo>
                    <a:pt x="196850" y="80010"/>
                  </a:lnTo>
                  <a:lnTo>
                    <a:pt x="201930" y="86360"/>
                  </a:lnTo>
                  <a:lnTo>
                    <a:pt x="208280" y="93980"/>
                  </a:lnTo>
                  <a:lnTo>
                    <a:pt x="214630" y="101600"/>
                  </a:lnTo>
                  <a:lnTo>
                    <a:pt x="229870" y="118110"/>
                  </a:lnTo>
                  <a:lnTo>
                    <a:pt x="254000" y="1422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7429500" y="3733800"/>
              <a:ext cx="254001" cy="152401"/>
            </a:xfrm>
            <a:custGeom>
              <a:avLst/>
              <a:gdLst/>
              <a:ahLst/>
              <a:cxnLst/>
              <a:rect l="0" t="0" r="0" b="0"/>
              <a:pathLst>
                <a:path w="254001" h="152401">
                  <a:moveTo>
                    <a:pt x="0" y="0"/>
                  </a:moveTo>
                  <a:lnTo>
                    <a:pt x="0" y="13970"/>
                  </a:lnTo>
                  <a:lnTo>
                    <a:pt x="1270" y="19050"/>
                  </a:lnTo>
                  <a:lnTo>
                    <a:pt x="3810" y="24130"/>
                  </a:lnTo>
                  <a:lnTo>
                    <a:pt x="6350" y="29210"/>
                  </a:lnTo>
                  <a:lnTo>
                    <a:pt x="8890" y="36830"/>
                  </a:lnTo>
                  <a:lnTo>
                    <a:pt x="10160" y="49530"/>
                  </a:lnTo>
                  <a:lnTo>
                    <a:pt x="11430" y="62230"/>
                  </a:lnTo>
                  <a:lnTo>
                    <a:pt x="12700" y="74930"/>
                  </a:lnTo>
                  <a:lnTo>
                    <a:pt x="15240" y="88900"/>
                  </a:lnTo>
                  <a:lnTo>
                    <a:pt x="19050" y="101600"/>
                  </a:lnTo>
                  <a:lnTo>
                    <a:pt x="22860" y="105410"/>
                  </a:lnTo>
                  <a:lnTo>
                    <a:pt x="26670" y="104140"/>
                  </a:lnTo>
                  <a:lnTo>
                    <a:pt x="30480" y="99060"/>
                  </a:lnTo>
                  <a:lnTo>
                    <a:pt x="34290" y="90170"/>
                  </a:lnTo>
                  <a:lnTo>
                    <a:pt x="38100" y="78740"/>
                  </a:lnTo>
                  <a:lnTo>
                    <a:pt x="41910" y="64770"/>
                  </a:lnTo>
                  <a:lnTo>
                    <a:pt x="46990" y="54610"/>
                  </a:lnTo>
                  <a:lnTo>
                    <a:pt x="50800" y="45720"/>
                  </a:lnTo>
                  <a:lnTo>
                    <a:pt x="54610" y="39370"/>
                  </a:lnTo>
                  <a:lnTo>
                    <a:pt x="62230" y="33020"/>
                  </a:lnTo>
                  <a:lnTo>
                    <a:pt x="71120" y="27940"/>
                  </a:lnTo>
                  <a:lnTo>
                    <a:pt x="81280" y="22860"/>
                  </a:lnTo>
                  <a:lnTo>
                    <a:pt x="88900" y="22860"/>
                  </a:lnTo>
                  <a:lnTo>
                    <a:pt x="96520" y="24130"/>
                  </a:lnTo>
                  <a:lnTo>
                    <a:pt x="102870" y="29210"/>
                  </a:lnTo>
                  <a:lnTo>
                    <a:pt x="106680" y="33020"/>
                  </a:lnTo>
                  <a:lnTo>
                    <a:pt x="109220" y="38100"/>
                  </a:lnTo>
                  <a:lnTo>
                    <a:pt x="110490" y="41910"/>
                  </a:lnTo>
                  <a:lnTo>
                    <a:pt x="111760" y="49530"/>
                  </a:lnTo>
                  <a:lnTo>
                    <a:pt x="113030" y="58420"/>
                  </a:lnTo>
                  <a:lnTo>
                    <a:pt x="113030" y="68580"/>
                  </a:lnTo>
                  <a:lnTo>
                    <a:pt x="114300" y="87630"/>
                  </a:lnTo>
                  <a:lnTo>
                    <a:pt x="114300" y="96520"/>
                  </a:lnTo>
                  <a:lnTo>
                    <a:pt x="116840" y="99060"/>
                  </a:lnTo>
                  <a:lnTo>
                    <a:pt x="121920" y="99060"/>
                  </a:lnTo>
                  <a:lnTo>
                    <a:pt x="128270" y="95250"/>
                  </a:lnTo>
                  <a:lnTo>
                    <a:pt x="134620" y="90170"/>
                  </a:lnTo>
                  <a:lnTo>
                    <a:pt x="142240" y="83820"/>
                  </a:lnTo>
                  <a:lnTo>
                    <a:pt x="149860" y="77470"/>
                  </a:lnTo>
                  <a:lnTo>
                    <a:pt x="156210" y="69850"/>
                  </a:lnTo>
                  <a:lnTo>
                    <a:pt x="162560" y="62230"/>
                  </a:lnTo>
                  <a:lnTo>
                    <a:pt x="167640" y="54610"/>
                  </a:lnTo>
                  <a:lnTo>
                    <a:pt x="173990" y="45720"/>
                  </a:lnTo>
                  <a:lnTo>
                    <a:pt x="180340" y="38100"/>
                  </a:lnTo>
                  <a:lnTo>
                    <a:pt x="187960" y="29210"/>
                  </a:lnTo>
                  <a:lnTo>
                    <a:pt x="195580" y="22860"/>
                  </a:lnTo>
                  <a:lnTo>
                    <a:pt x="204470" y="16510"/>
                  </a:lnTo>
                  <a:lnTo>
                    <a:pt x="212090" y="11430"/>
                  </a:lnTo>
                  <a:lnTo>
                    <a:pt x="217170" y="11430"/>
                  </a:lnTo>
                  <a:lnTo>
                    <a:pt x="220980" y="16510"/>
                  </a:lnTo>
                  <a:lnTo>
                    <a:pt x="223520" y="22860"/>
                  </a:lnTo>
                  <a:lnTo>
                    <a:pt x="224790" y="36830"/>
                  </a:lnTo>
                  <a:lnTo>
                    <a:pt x="226060" y="54610"/>
                  </a:lnTo>
                  <a:lnTo>
                    <a:pt x="227330" y="73660"/>
                  </a:lnTo>
                  <a:lnTo>
                    <a:pt x="229870" y="91440"/>
                  </a:lnTo>
                  <a:lnTo>
                    <a:pt x="234950" y="107950"/>
                  </a:lnTo>
                  <a:lnTo>
                    <a:pt x="254000" y="152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7774940" y="3726180"/>
              <a:ext cx="226061" cy="135891"/>
            </a:xfrm>
            <a:custGeom>
              <a:avLst/>
              <a:gdLst/>
              <a:ahLst/>
              <a:cxnLst/>
              <a:rect l="0" t="0" r="0" b="0"/>
              <a:pathLst>
                <a:path w="226061" h="135891">
                  <a:moveTo>
                    <a:pt x="60960" y="33020"/>
                  </a:moveTo>
                  <a:lnTo>
                    <a:pt x="46990" y="33020"/>
                  </a:lnTo>
                  <a:lnTo>
                    <a:pt x="40640" y="34290"/>
                  </a:lnTo>
                  <a:lnTo>
                    <a:pt x="33020" y="36830"/>
                  </a:lnTo>
                  <a:lnTo>
                    <a:pt x="25400" y="39370"/>
                  </a:lnTo>
                  <a:lnTo>
                    <a:pt x="19050" y="45720"/>
                  </a:lnTo>
                  <a:lnTo>
                    <a:pt x="12700" y="54610"/>
                  </a:lnTo>
                  <a:lnTo>
                    <a:pt x="7620" y="64770"/>
                  </a:lnTo>
                  <a:lnTo>
                    <a:pt x="5080" y="73660"/>
                  </a:lnTo>
                  <a:lnTo>
                    <a:pt x="2540" y="82550"/>
                  </a:lnTo>
                  <a:lnTo>
                    <a:pt x="0" y="91440"/>
                  </a:lnTo>
                  <a:lnTo>
                    <a:pt x="2540" y="100330"/>
                  </a:lnTo>
                  <a:lnTo>
                    <a:pt x="6350" y="109220"/>
                  </a:lnTo>
                  <a:lnTo>
                    <a:pt x="11430" y="116840"/>
                  </a:lnTo>
                  <a:lnTo>
                    <a:pt x="20320" y="124460"/>
                  </a:lnTo>
                  <a:lnTo>
                    <a:pt x="29210" y="130810"/>
                  </a:lnTo>
                  <a:lnTo>
                    <a:pt x="39370" y="135890"/>
                  </a:lnTo>
                  <a:lnTo>
                    <a:pt x="46990" y="135890"/>
                  </a:lnTo>
                  <a:lnTo>
                    <a:pt x="52070" y="130810"/>
                  </a:lnTo>
                  <a:lnTo>
                    <a:pt x="54610" y="123190"/>
                  </a:lnTo>
                  <a:lnTo>
                    <a:pt x="57150" y="111760"/>
                  </a:lnTo>
                  <a:lnTo>
                    <a:pt x="58420" y="96520"/>
                  </a:lnTo>
                  <a:lnTo>
                    <a:pt x="59690" y="80010"/>
                  </a:lnTo>
                  <a:lnTo>
                    <a:pt x="58420" y="60960"/>
                  </a:lnTo>
                  <a:lnTo>
                    <a:pt x="55880" y="41910"/>
                  </a:lnTo>
                  <a:lnTo>
                    <a:pt x="53340" y="21590"/>
                  </a:lnTo>
                  <a:lnTo>
                    <a:pt x="54610" y="10160"/>
                  </a:lnTo>
                  <a:lnTo>
                    <a:pt x="58420" y="3810"/>
                  </a:lnTo>
                  <a:lnTo>
                    <a:pt x="63500" y="1270"/>
                  </a:lnTo>
                  <a:lnTo>
                    <a:pt x="69850" y="0"/>
                  </a:lnTo>
                  <a:lnTo>
                    <a:pt x="76200" y="1270"/>
                  </a:lnTo>
                  <a:lnTo>
                    <a:pt x="83820" y="3810"/>
                  </a:lnTo>
                  <a:lnTo>
                    <a:pt x="90170" y="8890"/>
                  </a:lnTo>
                  <a:lnTo>
                    <a:pt x="96520" y="16510"/>
                  </a:lnTo>
                  <a:lnTo>
                    <a:pt x="101600" y="26670"/>
                  </a:lnTo>
                  <a:lnTo>
                    <a:pt x="105410" y="36830"/>
                  </a:lnTo>
                  <a:lnTo>
                    <a:pt x="106680" y="48260"/>
                  </a:lnTo>
                  <a:lnTo>
                    <a:pt x="109220" y="59690"/>
                  </a:lnTo>
                  <a:lnTo>
                    <a:pt x="113030" y="63500"/>
                  </a:lnTo>
                  <a:lnTo>
                    <a:pt x="118110" y="62230"/>
                  </a:lnTo>
                  <a:lnTo>
                    <a:pt x="124460" y="57150"/>
                  </a:lnTo>
                  <a:lnTo>
                    <a:pt x="129540" y="48260"/>
                  </a:lnTo>
                  <a:lnTo>
                    <a:pt x="134620" y="39370"/>
                  </a:lnTo>
                  <a:lnTo>
                    <a:pt x="139700" y="29210"/>
                  </a:lnTo>
                  <a:lnTo>
                    <a:pt x="146050" y="20320"/>
                  </a:lnTo>
                  <a:lnTo>
                    <a:pt x="153670" y="12700"/>
                  </a:lnTo>
                  <a:lnTo>
                    <a:pt x="160020" y="7620"/>
                  </a:lnTo>
                  <a:lnTo>
                    <a:pt x="167640" y="2540"/>
                  </a:lnTo>
                  <a:lnTo>
                    <a:pt x="176530" y="0"/>
                  </a:lnTo>
                  <a:lnTo>
                    <a:pt x="226060" y="76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8013700" y="3686810"/>
              <a:ext cx="127001" cy="148591"/>
            </a:xfrm>
            <a:custGeom>
              <a:avLst/>
              <a:gdLst/>
              <a:ahLst/>
              <a:cxnLst/>
              <a:rect l="0" t="0" r="0" b="0"/>
              <a:pathLst>
                <a:path w="127001" h="148591">
                  <a:moveTo>
                    <a:pt x="0" y="59690"/>
                  </a:moveTo>
                  <a:lnTo>
                    <a:pt x="20320" y="59690"/>
                  </a:lnTo>
                  <a:lnTo>
                    <a:pt x="30480" y="58420"/>
                  </a:lnTo>
                  <a:lnTo>
                    <a:pt x="41910" y="55880"/>
                  </a:lnTo>
                  <a:lnTo>
                    <a:pt x="53340" y="53340"/>
                  </a:lnTo>
                  <a:lnTo>
                    <a:pt x="63500" y="49530"/>
                  </a:lnTo>
                  <a:lnTo>
                    <a:pt x="73660" y="45720"/>
                  </a:lnTo>
                  <a:lnTo>
                    <a:pt x="82550" y="41910"/>
                  </a:lnTo>
                  <a:lnTo>
                    <a:pt x="90170" y="38100"/>
                  </a:lnTo>
                  <a:lnTo>
                    <a:pt x="96520" y="34290"/>
                  </a:lnTo>
                  <a:lnTo>
                    <a:pt x="102870" y="29210"/>
                  </a:lnTo>
                  <a:lnTo>
                    <a:pt x="106680" y="24130"/>
                  </a:lnTo>
                  <a:lnTo>
                    <a:pt x="109220" y="17780"/>
                  </a:lnTo>
                  <a:lnTo>
                    <a:pt x="110490" y="10160"/>
                  </a:lnTo>
                  <a:lnTo>
                    <a:pt x="107950" y="6350"/>
                  </a:lnTo>
                  <a:lnTo>
                    <a:pt x="101600" y="2540"/>
                  </a:lnTo>
                  <a:lnTo>
                    <a:pt x="92710" y="0"/>
                  </a:lnTo>
                  <a:lnTo>
                    <a:pt x="85090" y="1270"/>
                  </a:lnTo>
                  <a:lnTo>
                    <a:pt x="76200" y="5080"/>
                  </a:lnTo>
                  <a:lnTo>
                    <a:pt x="67310" y="11430"/>
                  </a:lnTo>
                  <a:lnTo>
                    <a:pt x="62230" y="17780"/>
                  </a:lnTo>
                  <a:lnTo>
                    <a:pt x="58420" y="24130"/>
                  </a:lnTo>
                  <a:lnTo>
                    <a:pt x="55880" y="31750"/>
                  </a:lnTo>
                  <a:lnTo>
                    <a:pt x="55880" y="39370"/>
                  </a:lnTo>
                  <a:lnTo>
                    <a:pt x="57150" y="48260"/>
                  </a:lnTo>
                  <a:lnTo>
                    <a:pt x="58420" y="55880"/>
                  </a:lnTo>
                  <a:lnTo>
                    <a:pt x="62230" y="64770"/>
                  </a:lnTo>
                  <a:lnTo>
                    <a:pt x="64770" y="72390"/>
                  </a:lnTo>
                  <a:lnTo>
                    <a:pt x="68580" y="81280"/>
                  </a:lnTo>
                  <a:lnTo>
                    <a:pt x="73660" y="88900"/>
                  </a:lnTo>
                  <a:lnTo>
                    <a:pt x="80010" y="97790"/>
                  </a:lnTo>
                  <a:lnTo>
                    <a:pt x="87630" y="106680"/>
                  </a:lnTo>
                  <a:lnTo>
                    <a:pt x="93980" y="113030"/>
                  </a:lnTo>
                  <a:lnTo>
                    <a:pt x="99060" y="119380"/>
                  </a:lnTo>
                  <a:lnTo>
                    <a:pt x="127000" y="1485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8369300" y="3492500"/>
              <a:ext cx="63501" cy="304801"/>
            </a:xfrm>
            <a:custGeom>
              <a:avLst/>
              <a:gdLst/>
              <a:ahLst/>
              <a:cxnLst/>
              <a:rect l="0" t="0" r="0" b="0"/>
              <a:pathLst>
                <a:path w="63501" h="304801">
                  <a:moveTo>
                    <a:pt x="63500" y="0"/>
                  </a:moveTo>
                  <a:lnTo>
                    <a:pt x="63500" y="20320"/>
                  </a:lnTo>
                  <a:lnTo>
                    <a:pt x="62230" y="29210"/>
                  </a:lnTo>
                  <a:lnTo>
                    <a:pt x="59690" y="38100"/>
                  </a:lnTo>
                  <a:lnTo>
                    <a:pt x="57150" y="45720"/>
                  </a:lnTo>
                  <a:lnTo>
                    <a:pt x="53340" y="57150"/>
                  </a:lnTo>
                  <a:lnTo>
                    <a:pt x="45720" y="85090"/>
                  </a:lnTo>
                  <a:lnTo>
                    <a:pt x="43180" y="100330"/>
                  </a:lnTo>
                  <a:lnTo>
                    <a:pt x="41910" y="116840"/>
                  </a:lnTo>
                  <a:lnTo>
                    <a:pt x="40640" y="132080"/>
                  </a:lnTo>
                  <a:lnTo>
                    <a:pt x="36830" y="153670"/>
                  </a:lnTo>
                  <a:lnTo>
                    <a:pt x="31750" y="176530"/>
                  </a:lnTo>
                  <a:lnTo>
                    <a:pt x="25400" y="203200"/>
                  </a:lnTo>
                  <a:lnTo>
                    <a:pt x="19050" y="222250"/>
                  </a:lnTo>
                  <a:lnTo>
                    <a:pt x="13970" y="238760"/>
                  </a:lnTo>
                  <a:lnTo>
                    <a:pt x="0" y="304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8293100" y="3498850"/>
              <a:ext cx="431801" cy="311151"/>
            </a:xfrm>
            <a:custGeom>
              <a:avLst/>
              <a:gdLst/>
              <a:ahLst/>
              <a:cxnLst/>
              <a:rect l="0" t="0" r="0" b="0"/>
              <a:pathLst>
                <a:path w="431801" h="311151">
                  <a:moveTo>
                    <a:pt x="0" y="146050"/>
                  </a:moveTo>
                  <a:lnTo>
                    <a:pt x="20320" y="146050"/>
                  </a:lnTo>
                  <a:lnTo>
                    <a:pt x="29210" y="147320"/>
                  </a:lnTo>
                  <a:lnTo>
                    <a:pt x="38100" y="149860"/>
                  </a:lnTo>
                  <a:lnTo>
                    <a:pt x="45720" y="152400"/>
                  </a:lnTo>
                  <a:lnTo>
                    <a:pt x="57150" y="154940"/>
                  </a:lnTo>
                  <a:lnTo>
                    <a:pt x="71120" y="156210"/>
                  </a:lnTo>
                  <a:lnTo>
                    <a:pt x="85090" y="157480"/>
                  </a:lnTo>
                  <a:lnTo>
                    <a:pt x="113030" y="157480"/>
                  </a:lnTo>
                  <a:lnTo>
                    <a:pt x="157480" y="158750"/>
                  </a:lnTo>
                  <a:lnTo>
                    <a:pt x="167640" y="157480"/>
                  </a:lnTo>
                  <a:lnTo>
                    <a:pt x="176530" y="154940"/>
                  </a:lnTo>
                  <a:lnTo>
                    <a:pt x="185420" y="152400"/>
                  </a:lnTo>
                  <a:lnTo>
                    <a:pt x="194310" y="148590"/>
                  </a:lnTo>
                  <a:lnTo>
                    <a:pt x="203200" y="144780"/>
                  </a:lnTo>
                  <a:lnTo>
                    <a:pt x="210820" y="140970"/>
                  </a:lnTo>
                  <a:lnTo>
                    <a:pt x="218440" y="135890"/>
                  </a:lnTo>
                  <a:lnTo>
                    <a:pt x="224790" y="129540"/>
                  </a:lnTo>
                  <a:lnTo>
                    <a:pt x="229870" y="121920"/>
                  </a:lnTo>
                  <a:lnTo>
                    <a:pt x="234950" y="115570"/>
                  </a:lnTo>
                  <a:lnTo>
                    <a:pt x="240030" y="110490"/>
                  </a:lnTo>
                  <a:lnTo>
                    <a:pt x="245110" y="105410"/>
                  </a:lnTo>
                  <a:lnTo>
                    <a:pt x="248920" y="99060"/>
                  </a:lnTo>
                  <a:lnTo>
                    <a:pt x="254000" y="92710"/>
                  </a:lnTo>
                  <a:lnTo>
                    <a:pt x="257810" y="85090"/>
                  </a:lnTo>
                  <a:lnTo>
                    <a:pt x="262890" y="76200"/>
                  </a:lnTo>
                  <a:lnTo>
                    <a:pt x="266700" y="64770"/>
                  </a:lnTo>
                  <a:lnTo>
                    <a:pt x="270510" y="54610"/>
                  </a:lnTo>
                  <a:lnTo>
                    <a:pt x="275590" y="39370"/>
                  </a:lnTo>
                  <a:lnTo>
                    <a:pt x="279400" y="22860"/>
                  </a:lnTo>
                  <a:lnTo>
                    <a:pt x="283210" y="5080"/>
                  </a:lnTo>
                  <a:lnTo>
                    <a:pt x="287020" y="0"/>
                  </a:lnTo>
                  <a:lnTo>
                    <a:pt x="288290" y="3810"/>
                  </a:lnTo>
                  <a:lnTo>
                    <a:pt x="289560" y="12700"/>
                  </a:lnTo>
                  <a:lnTo>
                    <a:pt x="289560" y="35560"/>
                  </a:lnTo>
                  <a:lnTo>
                    <a:pt x="284480" y="106680"/>
                  </a:lnTo>
                  <a:lnTo>
                    <a:pt x="281940" y="140970"/>
                  </a:lnTo>
                  <a:lnTo>
                    <a:pt x="278130" y="172720"/>
                  </a:lnTo>
                  <a:lnTo>
                    <a:pt x="274320" y="201930"/>
                  </a:lnTo>
                  <a:lnTo>
                    <a:pt x="274320" y="220980"/>
                  </a:lnTo>
                  <a:lnTo>
                    <a:pt x="278130" y="233680"/>
                  </a:lnTo>
                  <a:lnTo>
                    <a:pt x="281940" y="242570"/>
                  </a:lnTo>
                  <a:lnTo>
                    <a:pt x="288290" y="246380"/>
                  </a:lnTo>
                  <a:lnTo>
                    <a:pt x="295910" y="245110"/>
                  </a:lnTo>
                  <a:lnTo>
                    <a:pt x="302260" y="241300"/>
                  </a:lnTo>
                  <a:lnTo>
                    <a:pt x="314960" y="233680"/>
                  </a:lnTo>
                  <a:lnTo>
                    <a:pt x="330200" y="223520"/>
                  </a:lnTo>
                  <a:lnTo>
                    <a:pt x="346710" y="209550"/>
                  </a:lnTo>
                  <a:lnTo>
                    <a:pt x="360680" y="199390"/>
                  </a:lnTo>
                  <a:lnTo>
                    <a:pt x="373380" y="191770"/>
                  </a:lnTo>
                  <a:lnTo>
                    <a:pt x="384810" y="185420"/>
                  </a:lnTo>
                  <a:lnTo>
                    <a:pt x="393700" y="181610"/>
                  </a:lnTo>
                  <a:lnTo>
                    <a:pt x="400050" y="181610"/>
                  </a:lnTo>
                  <a:lnTo>
                    <a:pt x="406400" y="181610"/>
                  </a:lnTo>
                  <a:lnTo>
                    <a:pt x="408940" y="185420"/>
                  </a:lnTo>
                  <a:lnTo>
                    <a:pt x="410210" y="190500"/>
                  </a:lnTo>
                  <a:lnTo>
                    <a:pt x="408940" y="196850"/>
                  </a:lnTo>
                  <a:lnTo>
                    <a:pt x="407670" y="204470"/>
                  </a:lnTo>
                  <a:lnTo>
                    <a:pt x="407670" y="212090"/>
                  </a:lnTo>
                  <a:lnTo>
                    <a:pt x="407670" y="219710"/>
                  </a:lnTo>
                  <a:lnTo>
                    <a:pt x="407670" y="229870"/>
                  </a:lnTo>
                  <a:lnTo>
                    <a:pt x="410210" y="242570"/>
                  </a:lnTo>
                  <a:lnTo>
                    <a:pt x="412750" y="257810"/>
                  </a:lnTo>
                  <a:lnTo>
                    <a:pt x="416560" y="269240"/>
                  </a:lnTo>
                  <a:lnTo>
                    <a:pt x="420370" y="280670"/>
                  </a:lnTo>
                  <a:lnTo>
                    <a:pt x="431800" y="3111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8764270" y="3675380"/>
              <a:ext cx="125731" cy="121921"/>
            </a:xfrm>
            <a:custGeom>
              <a:avLst/>
              <a:gdLst/>
              <a:ahLst/>
              <a:cxnLst/>
              <a:rect l="0" t="0" r="0" b="0"/>
              <a:pathLst>
                <a:path w="125731" h="121921">
                  <a:moveTo>
                    <a:pt x="100330" y="45720"/>
                  </a:moveTo>
                  <a:lnTo>
                    <a:pt x="93980" y="31750"/>
                  </a:lnTo>
                  <a:lnTo>
                    <a:pt x="88900" y="25400"/>
                  </a:lnTo>
                  <a:lnTo>
                    <a:pt x="82550" y="17780"/>
                  </a:lnTo>
                  <a:lnTo>
                    <a:pt x="76200" y="10160"/>
                  </a:lnTo>
                  <a:lnTo>
                    <a:pt x="68580" y="5080"/>
                  </a:lnTo>
                  <a:lnTo>
                    <a:pt x="60960" y="1270"/>
                  </a:lnTo>
                  <a:lnTo>
                    <a:pt x="53340" y="0"/>
                  </a:lnTo>
                  <a:lnTo>
                    <a:pt x="44450" y="0"/>
                  </a:lnTo>
                  <a:lnTo>
                    <a:pt x="36830" y="1270"/>
                  </a:lnTo>
                  <a:lnTo>
                    <a:pt x="27940" y="2540"/>
                  </a:lnTo>
                  <a:lnTo>
                    <a:pt x="21590" y="7620"/>
                  </a:lnTo>
                  <a:lnTo>
                    <a:pt x="15240" y="12700"/>
                  </a:lnTo>
                  <a:lnTo>
                    <a:pt x="10160" y="20320"/>
                  </a:lnTo>
                  <a:lnTo>
                    <a:pt x="6350" y="27940"/>
                  </a:lnTo>
                  <a:lnTo>
                    <a:pt x="3810" y="38100"/>
                  </a:lnTo>
                  <a:lnTo>
                    <a:pt x="2540" y="49530"/>
                  </a:lnTo>
                  <a:lnTo>
                    <a:pt x="1270" y="59690"/>
                  </a:lnTo>
                  <a:lnTo>
                    <a:pt x="0" y="68580"/>
                  </a:lnTo>
                  <a:lnTo>
                    <a:pt x="0" y="78740"/>
                  </a:lnTo>
                  <a:lnTo>
                    <a:pt x="3810" y="85090"/>
                  </a:lnTo>
                  <a:lnTo>
                    <a:pt x="10160" y="92710"/>
                  </a:lnTo>
                  <a:lnTo>
                    <a:pt x="19050" y="97790"/>
                  </a:lnTo>
                  <a:lnTo>
                    <a:pt x="27940" y="101600"/>
                  </a:lnTo>
                  <a:lnTo>
                    <a:pt x="36830" y="104140"/>
                  </a:lnTo>
                  <a:lnTo>
                    <a:pt x="45720" y="105410"/>
                  </a:lnTo>
                  <a:lnTo>
                    <a:pt x="53340" y="105410"/>
                  </a:lnTo>
                  <a:lnTo>
                    <a:pt x="62230" y="104140"/>
                  </a:lnTo>
                  <a:lnTo>
                    <a:pt x="71120" y="101600"/>
                  </a:lnTo>
                  <a:lnTo>
                    <a:pt x="78740" y="96520"/>
                  </a:lnTo>
                  <a:lnTo>
                    <a:pt x="87630" y="91440"/>
                  </a:lnTo>
                  <a:lnTo>
                    <a:pt x="96520" y="85090"/>
                  </a:lnTo>
                  <a:lnTo>
                    <a:pt x="101600" y="83820"/>
                  </a:lnTo>
                  <a:lnTo>
                    <a:pt x="105410" y="88900"/>
                  </a:lnTo>
                  <a:lnTo>
                    <a:pt x="125730" y="1219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8966200" y="3681730"/>
              <a:ext cx="215901" cy="140971"/>
            </a:xfrm>
            <a:custGeom>
              <a:avLst/>
              <a:gdLst/>
              <a:ahLst/>
              <a:cxnLst/>
              <a:rect l="0" t="0" r="0" b="0"/>
              <a:pathLst>
                <a:path w="215901" h="140971">
                  <a:moveTo>
                    <a:pt x="0" y="1270"/>
                  </a:moveTo>
                  <a:lnTo>
                    <a:pt x="0" y="48260"/>
                  </a:lnTo>
                  <a:lnTo>
                    <a:pt x="1270" y="59690"/>
                  </a:lnTo>
                  <a:lnTo>
                    <a:pt x="3810" y="63500"/>
                  </a:lnTo>
                  <a:lnTo>
                    <a:pt x="6350" y="64770"/>
                  </a:lnTo>
                  <a:lnTo>
                    <a:pt x="10160" y="62230"/>
                  </a:lnTo>
                  <a:lnTo>
                    <a:pt x="13970" y="57150"/>
                  </a:lnTo>
                  <a:lnTo>
                    <a:pt x="36830" y="22860"/>
                  </a:lnTo>
                  <a:lnTo>
                    <a:pt x="44450" y="13970"/>
                  </a:lnTo>
                  <a:lnTo>
                    <a:pt x="52070" y="7620"/>
                  </a:lnTo>
                  <a:lnTo>
                    <a:pt x="59690" y="1270"/>
                  </a:lnTo>
                  <a:lnTo>
                    <a:pt x="68580" y="0"/>
                  </a:lnTo>
                  <a:lnTo>
                    <a:pt x="76200" y="1270"/>
                  </a:lnTo>
                  <a:lnTo>
                    <a:pt x="85090" y="5080"/>
                  </a:lnTo>
                  <a:lnTo>
                    <a:pt x="95250" y="11430"/>
                  </a:lnTo>
                  <a:lnTo>
                    <a:pt x="105410" y="17780"/>
                  </a:lnTo>
                  <a:lnTo>
                    <a:pt x="116840" y="25400"/>
                  </a:lnTo>
                  <a:lnTo>
                    <a:pt x="129540" y="38100"/>
                  </a:lnTo>
                  <a:lnTo>
                    <a:pt x="144780" y="55880"/>
                  </a:lnTo>
                  <a:lnTo>
                    <a:pt x="160020" y="76200"/>
                  </a:lnTo>
                  <a:lnTo>
                    <a:pt x="172720" y="91440"/>
                  </a:lnTo>
                  <a:lnTo>
                    <a:pt x="184150" y="105410"/>
                  </a:lnTo>
                  <a:lnTo>
                    <a:pt x="215900" y="1409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9257030" y="3627120"/>
              <a:ext cx="210821" cy="143511"/>
            </a:xfrm>
            <a:custGeom>
              <a:avLst/>
              <a:gdLst/>
              <a:ahLst/>
              <a:cxnLst/>
              <a:rect l="0" t="0" r="0" b="0"/>
              <a:pathLst>
                <a:path w="210821" h="143511">
                  <a:moveTo>
                    <a:pt x="26670" y="0"/>
                  </a:moveTo>
                  <a:lnTo>
                    <a:pt x="22860" y="2540"/>
                  </a:lnTo>
                  <a:lnTo>
                    <a:pt x="13970" y="8890"/>
                  </a:lnTo>
                  <a:lnTo>
                    <a:pt x="6350" y="16510"/>
                  </a:lnTo>
                  <a:lnTo>
                    <a:pt x="1270" y="25400"/>
                  </a:lnTo>
                  <a:lnTo>
                    <a:pt x="0" y="35560"/>
                  </a:lnTo>
                  <a:lnTo>
                    <a:pt x="0" y="46990"/>
                  </a:lnTo>
                  <a:lnTo>
                    <a:pt x="3810" y="57150"/>
                  </a:lnTo>
                  <a:lnTo>
                    <a:pt x="8890" y="66040"/>
                  </a:lnTo>
                  <a:lnTo>
                    <a:pt x="13970" y="74930"/>
                  </a:lnTo>
                  <a:lnTo>
                    <a:pt x="22860" y="85090"/>
                  </a:lnTo>
                  <a:lnTo>
                    <a:pt x="33020" y="92710"/>
                  </a:lnTo>
                  <a:lnTo>
                    <a:pt x="43180" y="101600"/>
                  </a:lnTo>
                  <a:lnTo>
                    <a:pt x="53340" y="109220"/>
                  </a:lnTo>
                  <a:lnTo>
                    <a:pt x="62230" y="115570"/>
                  </a:lnTo>
                  <a:lnTo>
                    <a:pt x="72390" y="120650"/>
                  </a:lnTo>
                  <a:lnTo>
                    <a:pt x="83820" y="125730"/>
                  </a:lnTo>
                  <a:lnTo>
                    <a:pt x="96520" y="130810"/>
                  </a:lnTo>
                  <a:lnTo>
                    <a:pt x="111760" y="135890"/>
                  </a:lnTo>
                  <a:lnTo>
                    <a:pt x="125730" y="138430"/>
                  </a:lnTo>
                  <a:lnTo>
                    <a:pt x="139700" y="140970"/>
                  </a:lnTo>
                  <a:lnTo>
                    <a:pt x="152400" y="142240"/>
                  </a:lnTo>
                  <a:lnTo>
                    <a:pt x="163830" y="143510"/>
                  </a:lnTo>
                  <a:lnTo>
                    <a:pt x="175260" y="143510"/>
                  </a:lnTo>
                  <a:lnTo>
                    <a:pt x="184150" y="143510"/>
                  </a:lnTo>
                  <a:lnTo>
                    <a:pt x="194310" y="142240"/>
                  </a:lnTo>
                  <a:lnTo>
                    <a:pt x="203200" y="140970"/>
                  </a:lnTo>
                  <a:lnTo>
                    <a:pt x="210820" y="1384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9237980" y="3213100"/>
            <a:ext cx="273051" cy="482601"/>
            <a:chOff x="9237980" y="3213100"/>
            <a:chExt cx="273051" cy="482601"/>
          </a:xfrm>
        </p:grpSpPr>
        <p:sp>
          <p:nvSpPr>
            <p:cNvPr id="77" name="Freeform 76"/>
            <p:cNvSpPr/>
            <p:nvPr/>
          </p:nvSpPr>
          <p:spPr>
            <a:xfrm>
              <a:off x="9245600" y="3509010"/>
              <a:ext cx="265431" cy="186691"/>
            </a:xfrm>
            <a:custGeom>
              <a:avLst/>
              <a:gdLst/>
              <a:ahLst/>
              <a:cxnLst/>
              <a:rect l="0" t="0" r="0" b="0"/>
              <a:pathLst>
                <a:path w="265431" h="186691">
                  <a:moveTo>
                    <a:pt x="177800" y="186690"/>
                  </a:moveTo>
                  <a:lnTo>
                    <a:pt x="204470" y="186690"/>
                  </a:lnTo>
                  <a:lnTo>
                    <a:pt x="215900" y="185420"/>
                  </a:lnTo>
                  <a:lnTo>
                    <a:pt x="226060" y="182880"/>
                  </a:lnTo>
                  <a:lnTo>
                    <a:pt x="234950" y="180340"/>
                  </a:lnTo>
                  <a:lnTo>
                    <a:pt x="242570" y="175260"/>
                  </a:lnTo>
                  <a:lnTo>
                    <a:pt x="248920" y="168910"/>
                  </a:lnTo>
                  <a:lnTo>
                    <a:pt x="255270" y="162560"/>
                  </a:lnTo>
                  <a:lnTo>
                    <a:pt x="259080" y="154940"/>
                  </a:lnTo>
                  <a:lnTo>
                    <a:pt x="261620" y="147320"/>
                  </a:lnTo>
                  <a:lnTo>
                    <a:pt x="262890" y="139700"/>
                  </a:lnTo>
                  <a:lnTo>
                    <a:pt x="264160" y="129540"/>
                  </a:lnTo>
                  <a:lnTo>
                    <a:pt x="265430" y="119380"/>
                  </a:lnTo>
                  <a:lnTo>
                    <a:pt x="265430" y="107950"/>
                  </a:lnTo>
                  <a:lnTo>
                    <a:pt x="264160" y="99060"/>
                  </a:lnTo>
                  <a:lnTo>
                    <a:pt x="262890" y="91440"/>
                  </a:lnTo>
                  <a:lnTo>
                    <a:pt x="259080" y="85090"/>
                  </a:lnTo>
                  <a:lnTo>
                    <a:pt x="255270" y="77470"/>
                  </a:lnTo>
                  <a:lnTo>
                    <a:pt x="248920" y="71120"/>
                  </a:lnTo>
                  <a:lnTo>
                    <a:pt x="242570" y="62230"/>
                  </a:lnTo>
                  <a:lnTo>
                    <a:pt x="234950" y="54610"/>
                  </a:lnTo>
                  <a:lnTo>
                    <a:pt x="219710" y="38100"/>
                  </a:lnTo>
                  <a:lnTo>
                    <a:pt x="209550" y="33020"/>
                  </a:lnTo>
                  <a:lnTo>
                    <a:pt x="199390" y="29210"/>
                  </a:lnTo>
                  <a:lnTo>
                    <a:pt x="187960" y="26670"/>
                  </a:lnTo>
                  <a:lnTo>
                    <a:pt x="148590" y="16510"/>
                  </a:lnTo>
                  <a:lnTo>
                    <a:pt x="124460" y="10160"/>
                  </a:lnTo>
                  <a:lnTo>
                    <a:pt x="104140" y="5080"/>
                  </a:lnTo>
                  <a:lnTo>
                    <a:pt x="86360" y="2540"/>
                  </a:lnTo>
                  <a:lnTo>
                    <a:pt x="69850" y="0"/>
                  </a:lnTo>
                  <a:lnTo>
                    <a:pt x="57150" y="0"/>
                  </a:lnTo>
                  <a:lnTo>
                    <a:pt x="44450" y="1270"/>
                  </a:lnTo>
                  <a:lnTo>
                    <a:pt x="0" y="215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9237980" y="3213100"/>
              <a:ext cx="271781" cy="311151"/>
            </a:xfrm>
            <a:custGeom>
              <a:avLst/>
              <a:gdLst/>
              <a:ahLst/>
              <a:cxnLst/>
              <a:rect l="0" t="0" r="0" b="0"/>
              <a:pathLst>
                <a:path w="271781" h="311151">
                  <a:moveTo>
                    <a:pt x="261620" y="63500"/>
                  </a:moveTo>
                  <a:lnTo>
                    <a:pt x="255270" y="49530"/>
                  </a:lnTo>
                  <a:lnTo>
                    <a:pt x="250190" y="44450"/>
                  </a:lnTo>
                  <a:lnTo>
                    <a:pt x="243840" y="39370"/>
                  </a:lnTo>
                  <a:lnTo>
                    <a:pt x="237490" y="34290"/>
                  </a:lnTo>
                  <a:lnTo>
                    <a:pt x="229870" y="30480"/>
                  </a:lnTo>
                  <a:lnTo>
                    <a:pt x="222250" y="25400"/>
                  </a:lnTo>
                  <a:lnTo>
                    <a:pt x="214630" y="21590"/>
                  </a:lnTo>
                  <a:lnTo>
                    <a:pt x="204470" y="19050"/>
                  </a:lnTo>
                  <a:lnTo>
                    <a:pt x="194310" y="16510"/>
                  </a:lnTo>
                  <a:lnTo>
                    <a:pt x="182880" y="15240"/>
                  </a:lnTo>
                  <a:lnTo>
                    <a:pt x="168910" y="15240"/>
                  </a:lnTo>
                  <a:lnTo>
                    <a:pt x="154940" y="17780"/>
                  </a:lnTo>
                  <a:lnTo>
                    <a:pt x="139700" y="20320"/>
                  </a:lnTo>
                  <a:lnTo>
                    <a:pt x="127000" y="22860"/>
                  </a:lnTo>
                  <a:lnTo>
                    <a:pt x="115570" y="26670"/>
                  </a:lnTo>
                  <a:lnTo>
                    <a:pt x="105410" y="30480"/>
                  </a:lnTo>
                  <a:lnTo>
                    <a:pt x="95250" y="34290"/>
                  </a:lnTo>
                  <a:lnTo>
                    <a:pt x="85090" y="38100"/>
                  </a:lnTo>
                  <a:lnTo>
                    <a:pt x="76200" y="43180"/>
                  </a:lnTo>
                  <a:lnTo>
                    <a:pt x="66040" y="49530"/>
                  </a:lnTo>
                  <a:lnTo>
                    <a:pt x="54610" y="58420"/>
                  </a:lnTo>
                  <a:lnTo>
                    <a:pt x="43180" y="68580"/>
                  </a:lnTo>
                  <a:lnTo>
                    <a:pt x="33020" y="81280"/>
                  </a:lnTo>
                  <a:lnTo>
                    <a:pt x="22860" y="95250"/>
                  </a:lnTo>
                  <a:lnTo>
                    <a:pt x="13970" y="109220"/>
                  </a:lnTo>
                  <a:lnTo>
                    <a:pt x="7620" y="123190"/>
                  </a:lnTo>
                  <a:lnTo>
                    <a:pt x="3810" y="133350"/>
                  </a:lnTo>
                  <a:lnTo>
                    <a:pt x="0" y="144780"/>
                  </a:lnTo>
                  <a:lnTo>
                    <a:pt x="0" y="154940"/>
                  </a:lnTo>
                  <a:lnTo>
                    <a:pt x="1270" y="167640"/>
                  </a:lnTo>
                  <a:lnTo>
                    <a:pt x="3810" y="179070"/>
                  </a:lnTo>
                  <a:lnTo>
                    <a:pt x="7620" y="191770"/>
                  </a:lnTo>
                  <a:lnTo>
                    <a:pt x="12700" y="203200"/>
                  </a:lnTo>
                  <a:lnTo>
                    <a:pt x="35560" y="247650"/>
                  </a:lnTo>
                  <a:lnTo>
                    <a:pt x="45720" y="256540"/>
                  </a:lnTo>
                  <a:lnTo>
                    <a:pt x="59690" y="265430"/>
                  </a:lnTo>
                  <a:lnTo>
                    <a:pt x="101600" y="288290"/>
                  </a:lnTo>
                  <a:lnTo>
                    <a:pt x="113030" y="293370"/>
                  </a:lnTo>
                  <a:lnTo>
                    <a:pt x="123190" y="297180"/>
                  </a:lnTo>
                  <a:lnTo>
                    <a:pt x="132080" y="299720"/>
                  </a:lnTo>
                  <a:lnTo>
                    <a:pt x="142240" y="300990"/>
                  </a:lnTo>
                  <a:lnTo>
                    <a:pt x="152400" y="303530"/>
                  </a:lnTo>
                  <a:lnTo>
                    <a:pt x="162560" y="307340"/>
                  </a:lnTo>
                  <a:lnTo>
                    <a:pt x="175260" y="311150"/>
                  </a:lnTo>
                  <a:lnTo>
                    <a:pt x="185420" y="311150"/>
                  </a:lnTo>
                  <a:lnTo>
                    <a:pt x="195580" y="311150"/>
                  </a:lnTo>
                  <a:lnTo>
                    <a:pt x="204470" y="308610"/>
                  </a:lnTo>
                  <a:lnTo>
                    <a:pt x="212090" y="306070"/>
                  </a:lnTo>
                  <a:lnTo>
                    <a:pt x="218440" y="302260"/>
                  </a:lnTo>
                  <a:lnTo>
                    <a:pt x="224790" y="299720"/>
                  </a:lnTo>
                  <a:lnTo>
                    <a:pt x="231140" y="294640"/>
                  </a:lnTo>
                  <a:lnTo>
                    <a:pt x="238760" y="288290"/>
                  </a:lnTo>
                  <a:lnTo>
                    <a:pt x="246380" y="280670"/>
                  </a:lnTo>
                  <a:lnTo>
                    <a:pt x="252730" y="273050"/>
                  </a:lnTo>
                  <a:lnTo>
                    <a:pt x="259080" y="265430"/>
                  </a:lnTo>
                  <a:lnTo>
                    <a:pt x="264160" y="257810"/>
                  </a:lnTo>
                  <a:lnTo>
                    <a:pt x="266700" y="247650"/>
                  </a:lnTo>
                  <a:lnTo>
                    <a:pt x="269240" y="237490"/>
                  </a:lnTo>
                  <a:lnTo>
                    <a:pt x="271780" y="226060"/>
                  </a:lnTo>
                  <a:lnTo>
                    <a:pt x="270510" y="217170"/>
                  </a:lnTo>
                  <a:lnTo>
                    <a:pt x="269240" y="209550"/>
                  </a:lnTo>
                  <a:lnTo>
                    <a:pt x="266700" y="203200"/>
                  </a:lnTo>
                  <a:lnTo>
                    <a:pt x="260350" y="185420"/>
                  </a:lnTo>
                  <a:lnTo>
                    <a:pt x="256540" y="173990"/>
                  </a:lnTo>
                  <a:lnTo>
                    <a:pt x="245110" y="143510"/>
                  </a:lnTo>
                  <a:lnTo>
                    <a:pt x="237490" y="125730"/>
                  </a:lnTo>
                  <a:lnTo>
                    <a:pt x="228600" y="107950"/>
                  </a:lnTo>
                  <a:lnTo>
                    <a:pt x="218440" y="90170"/>
                  </a:lnTo>
                  <a:lnTo>
                    <a:pt x="207010" y="72390"/>
                  </a:lnTo>
                  <a:lnTo>
                    <a:pt x="198120" y="59690"/>
                  </a:lnTo>
                  <a:lnTo>
                    <a:pt x="191770" y="49530"/>
                  </a:lnTo>
                  <a:lnTo>
                    <a:pt x="185420" y="41910"/>
                  </a:lnTo>
                  <a:lnTo>
                    <a:pt x="179070" y="34290"/>
                  </a:lnTo>
                  <a:lnTo>
                    <a:pt x="173990" y="29210"/>
                  </a:lnTo>
                  <a:lnTo>
                    <a:pt x="170180" y="22860"/>
                  </a:lnTo>
                  <a:lnTo>
                    <a:pt x="163830" y="19050"/>
                  </a:lnTo>
                  <a:lnTo>
                    <a:pt x="156210" y="13970"/>
                  </a:lnTo>
                  <a:lnTo>
                    <a:pt x="13462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Freeform 79"/>
          <p:cNvSpPr/>
          <p:nvPr/>
        </p:nvSpPr>
        <p:spPr>
          <a:xfrm>
            <a:off x="635000" y="3683000"/>
            <a:ext cx="457201" cy="25401"/>
          </a:xfrm>
          <a:custGeom>
            <a:avLst/>
            <a:gdLst/>
            <a:ahLst/>
            <a:cxnLst/>
            <a:rect l="0" t="0" r="0" b="0"/>
            <a:pathLst>
              <a:path w="457201" h="25401">
                <a:moveTo>
                  <a:pt x="0" y="12700"/>
                </a:moveTo>
                <a:lnTo>
                  <a:pt x="20320" y="12700"/>
                </a:lnTo>
                <a:lnTo>
                  <a:pt x="29210" y="11430"/>
                </a:lnTo>
                <a:lnTo>
                  <a:pt x="38100" y="8890"/>
                </a:lnTo>
                <a:lnTo>
                  <a:pt x="45720" y="6350"/>
                </a:lnTo>
                <a:lnTo>
                  <a:pt x="55880" y="3810"/>
                </a:lnTo>
                <a:lnTo>
                  <a:pt x="67310" y="2540"/>
                </a:lnTo>
                <a:lnTo>
                  <a:pt x="78740" y="1270"/>
                </a:lnTo>
                <a:lnTo>
                  <a:pt x="90170" y="1270"/>
                </a:lnTo>
                <a:lnTo>
                  <a:pt x="115570" y="0"/>
                </a:lnTo>
                <a:lnTo>
                  <a:pt x="273050" y="0"/>
                </a:lnTo>
                <a:lnTo>
                  <a:pt x="302260" y="1270"/>
                </a:lnTo>
                <a:lnTo>
                  <a:pt x="331470" y="3810"/>
                </a:lnTo>
                <a:lnTo>
                  <a:pt x="360680" y="6350"/>
                </a:lnTo>
                <a:lnTo>
                  <a:pt x="382270" y="10160"/>
                </a:lnTo>
                <a:lnTo>
                  <a:pt x="400050" y="13970"/>
                </a:lnTo>
                <a:lnTo>
                  <a:pt x="415290" y="17780"/>
                </a:lnTo>
                <a:lnTo>
                  <a:pt x="426720" y="20320"/>
                </a:lnTo>
                <a:lnTo>
                  <a:pt x="435610" y="21590"/>
                </a:lnTo>
                <a:lnTo>
                  <a:pt x="457200" y="25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91"/>
          <p:cNvGrpSpPr/>
          <p:nvPr/>
        </p:nvGrpSpPr>
        <p:grpSpPr>
          <a:xfrm>
            <a:off x="711200" y="3473450"/>
            <a:ext cx="2877821" cy="996951"/>
            <a:chOff x="711200" y="3473450"/>
            <a:chExt cx="2877821" cy="996951"/>
          </a:xfrm>
        </p:grpSpPr>
        <p:sp>
          <p:nvSpPr>
            <p:cNvPr id="81" name="Freeform 80"/>
            <p:cNvSpPr/>
            <p:nvPr/>
          </p:nvSpPr>
          <p:spPr>
            <a:xfrm>
              <a:off x="711200" y="3822700"/>
              <a:ext cx="25401" cy="254001"/>
            </a:xfrm>
            <a:custGeom>
              <a:avLst/>
              <a:gdLst/>
              <a:ahLst/>
              <a:cxnLst/>
              <a:rect l="0" t="0" r="0" b="0"/>
              <a:pathLst>
                <a:path w="25401" h="254001">
                  <a:moveTo>
                    <a:pt x="25400" y="0"/>
                  </a:moveTo>
                  <a:lnTo>
                    <a:pt x="25400" y="96520"/>
                  </a:lnTo>
                  <a:lnTo>
                    <a:pt x="24130" y="109220"/>
                  </a:lnTo>
                  <a:lnTo>
                    <a:pt x="21590" y="124460"/>
                  </a:lnTo>
                  <a:lnTo>
                    <a:pt x="0" y="254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930910" y="3829050"/>
              <a:ext cx="152401" cy="252731"/>
            </a:xfrm>
            <a:custGeom>
              <a:avLst/>
              <a:gdLst/>
              <a:ahLst/>
              <a:cxnLst/>
              <a:rect l="0" t="0" r="0" b="0"/>
              <a:pathLst>
                <a:path w="152401" h="252731">
                  <a:moveTo>
                    <a:pt x="148590" y="31750"/>
                  </a:moveTo>
                  <a:lnTo>
                    <a:pt x="134620" y="25400"/>
                  </a:lnTo>
                  <a:lnTo>
                    <a:pt x="127000" y="21590"/>
                  </a:lnTo>
                  <a:lnTo>
                    <a:pt x="116840" y="17780"/>
                  </a:lnTo>
                  <a:lnTo>
                    <a:pt x="95250" y="10160"/>
                  </a:lnTo>
                  <a:lnTo>
                    <a:pt x="71120" y="1270"/>
                  </a:lnTo>
                  <a:lnTo>
                    <a:pt x="58420" y="0"/>
                  </a:lnTo>
                  <a:lnTo>
                    <a:pt x="46990" y="1270"/>
                  </a:lnTo>
                  <a:lnTo>
                    <a:pt x="34290" y="2540"/>
                  </a:lnTo>
                  <a:lnTo>
                    <a:pt x="24130" y="6350"/>
                  </a:lnTo>
                  <a:lnTo>
                    <a:pt x="16510" y="12700"/>
                  </a:lnTo>
                  <a:lnTo>
                    <a:pt x="10160" y="19050"/>
                  </a:lnTo>
                  <a:lnTo>
                    <a:pt x="5080" y="27940"/>
                  </a:lnTo>
                  <a:lnTo>
                    <a:pt x="2540" y="36830"/>
                  </a:lnTo>
                  <a:lnTo>
                    <a:pt x="0" y="48260"/>
                  </a:lnTo>
                  <a:lnTo>
                    <a:pt x="1270" y="59690"/>
                  </a:lnTo>
                  <a:lnTo>
                    <a:pt x="5080" y="71120"/>
                  </a:lnTo>
                  <a:lnTo>
                    <a:pt x="11430" y="83820"/>
                  </a:lnTo>
                  <a:lnTo>
                    <a:pt x="17780" y="92710"/>
                  </a:lnTo>
                  <a:lnTo>
                    <a:pt x="24130" y="100330"/>
                  </a:lnTo>
                  <a:lnTo>
                    <a:pt x="31750" y="107950"/>
                  </a:lnTo>
                  <a:lnTo>
                    <a:pt x="40640" y="115570"/>
                  </a:lnTo>
                  <a:lnTo>
                    <a:pt x="72390" y="147320"/>
                  </a:lnTo>
                  <a:lnTo>
                    <a:pt x="118110" y="191770"/>
                  </a:lnTo>
                  <a:lnTo>
                    <a:pt x="125730" y="200660"/>
                  </a:lnTo>
                  <a:lnTo>
                    <a:pt x="132080" y="209550"/>
                  </a:lnTo>
                  <a:lnTo>
                    <a:pt x="137160" y="218440"/>
                  </a:lnTo>
                  <a:lnTo>
                    <a:pt x="142240" y="224790"/>
                  </a:lnTo>
                  <a:lnTo>
                    <a:pt x="147320" y="231140"/>
                  </a:lnTo>
                  <a:lnTo>
                    <a:pt x="152400" y="236220"/>
                  </a:lnTo>
                  <a:lnTo>
                    <a:pt x="152400" y="241300"/>
                  </a:lnTo>
                  <a:lnTo>
                    <a:pt x="149860" y="246380"/>
                  </a:lnTo>
                  <a:lnTo>
                    <a:pt x="144780" y="251460"/>
                  </a:lnTo>
                  <a:lnTo>
                    <a:pt x="139700" y="252730"/>
                  </a:lnTo>
                  <a:lnTo>
                    <a:pt x="132080" y="252730"/>
                  </a:lnTo>
                  <a:lnTo>
                    <a:pt x="125730" y="251460"/>
                  </a:lnTo>
                  <a:lnTo>
                    <a:pt x="115570" y="248920"/>
                  </a:lnTo>
                  <a:lnTo>
                    <a:pt x="93980" y="241300"/>
                  </a:lnTo>
                  <a:lnTo>
                    <a:pt x="83820" y="236220"/>
                  </a:lnTo>
                  <a:lnTo>
                    <a:pt x="74930" y="229870"/>
                  </a:lnTo>
                  <a:lnTo>
                    <a:pt x="66040" y="223520"/>
                  </a:lnTo>
                  <a:lnTo>
                    <a:pt x="55880" y="217170"/>
                  </a:lnTo>
                  <a:lnTo>
                    <a:pt x="48260" y="212090"/>
                  </a:lnTo>
                  <a:lnTo>
                    <a:pt x="21590" y="1968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1600200" y="3721100"/>
              <a:ext cx="469901" cy="50801"/>
            </a:xfrm>
            <a:custGeom>
              <a:avLst/>
              <a:gdLst/>
              <a:ahLst/>
              <a:cxnLst/>
              <a:rect l="0" t="0" r="0" b="0"/>
              <a:pathLst>
                <a:path w="469901" h="50801">
                  <a:moveTo>
                    <a:pt x="0" y="0"/>
                  </a:moveTo>
                  <a:lnTo>
                    <a:pt x="26670" y="0"/>
                  </a:lnTo>
                  <a:lnTo>
                    <a:pt x="41910" y="1270"/>
                  </a:lnTo>
                  <a:lnTo>
                    <a:pt x="58420" y="3810"/>
                  </a:lnTo>
                  <a:lnTo>
                    <a:pt x="77470" y="6350"/>
                  </a:lnTo>
                  <a:lnTo>
                    <a:pt x="93980" y="10160"/>
                  </a:lnTo>
                  <a:lnTo>
                    <a:pt x="109220" y="13970"/>
                  </a:lnTo>
                  <a:lnTo>
                    <a:pt x="123190" y="17780"/>
                  </a:lnTo>
                  <a:lnTo>
                    <a:pt x="144780" y="21590"/>
                  </a:lnTo>
                  <a:lnTo>
                    <a:pt x="170180" y="25400"/>
                  </a:lnTo>
                  <a:lnTo>
                    <a:pt x="198120" y="30480"/>
                  </a:lnTo>
                  <a:lnTo>
                    <a:pt x="222250" y="34290"/>
                  </a:lnTo>
                  <a:lnTo>
                    <a:pt x="243840" y="38100"/>
                  </a:lnTo>
                  <a:lnTo>
                    <a:pt x="264160" y="41910"/>
                  </a:lnTo>
                  <a:lnTo>
                    <a:pt x="281940" y="45720"/>
                  </a:lnTo>
                  <a:lnTo>
                    <a:pt x="298450" y="46990"/>
                  </a:lnTo>
                  <a:lnTo>
                    <a:pt x="312420" y="48260"/>
                  </a:lnTo>
                  <a:lnTo>
                    <a:pt x="326390" y="49530"/>
                  </a:lnTo>
                  <a:lnTo>
                    <a:pt x="347980" y="49530"/>
                  </a:lnTo>
                  <a:lnTo>
                    <a:pt x="382270" y="50800"/>
                  </a:lnTo>
                  <a:lnTo>
                    <a:pt x="469900" y="50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1643380" y="3920490"/>
              <a:ext cx="190501" cy="257811"/>
            </a:xfrm>
            <a:custGeom>
              <a:avLst/>
              <a:gdLst/>
              <a:ahLst/>
              <a:cxnLst/>
              <a:rect l="0" t="0" r="0" b="0"/>
              <a:pathLst>
                <a:path w="190501" h="257811">
                  <a:moveTo>
                    <a:pt x="7620" y="16510"/>
                  </a:moveTo>
                  <a:lnTo>
                    <a:pt x="13970" y="2540"/>
                  </a:lnTo>
                  <a:lnTo>
                    <a:pt x="19050" y="0"/>
                  </a:lnTo>
                  <a:lnTo>
                    <a:pt x="25400" y="0"/>
                  </a:lnTo>
                  <a:lnTo>
                    <a:pt x="31750" y="1270"/>
                  </a:lnTo>
                  <a:lnTo>
                    <a:pt x="54610" y="6350"/>
                  </a:lnTo>
                  <a:lnTo>
                    <a:pt x="68580" y="10160"/>
                  </a:lnTo>
                  <a:lnTo>
                    <a:pt x="81280" y="11430"/>
                  </a:lnTo>
                  <a:lnTo>
                    <a:pt x="91440" y="13970"/>
                  </a:lnTo>
                  <a:lnTo>
                    <a:pt x="101600" y="13970"/>
                  </a:lnTo>
                  <a:lnTo>
                    <a:pt x="111760" y="17780"/>
                  </a:lnTo>
                  <a:lnTo>
                    <a:pt x="120650" y="22860"/>
                  </a:lnTo>
                  <a:lnTo>
                    <a:pt x="129540" y="29210"/>
                  </a:lnTo>
                  <a:lnTo>
                    <a:pt x="138430" y="36830"/>
                  </a:lnTo>
                  <a:lnTo>
                    <a:pt x="147320" y="44450"/>
                  </a:lnTo>
                  <a:lnTo>
                    <a:pt x="162560" y="58420"/>
                  </a:lnTo>
                  <a:lnTo>
                    <a:pt x="173990" y="69850"/>
                  </a:lnTo>
                  <a:lnTo>
                    <a:pt x="179070" y="76200"/>
                  </a:lnTo>
                  <a:lnTo>
                    <a:pt x="184150" y="82550"/>
                  </a:lnTo>
                  <a:lnTo>
                    <a:pt x="189230" y="90170"/>
                  </a:lnTo>
                  <a:lnTo>
                    <a:pt x="190500" y="99060"/>
                  </a:lnTo>
                  <a:lnTo>
                    <a:pt x="190500" y="110490"/>
                  </a:lnTo>
                  <a:lnTo>
                    <a:pt x="189230" y="120650"/>
                  </a:lnTo>
                  <a:lnTo>
                    <a:pt x="184150" y="129540"/>
                  </a:lnTo>
                  <a:lnTo>
                    <a:pt x="179070" y="137160"/>
                  </a:lnTo>
                  <a:lnTo>
                    <a:pt x="157480" y="158750"/>
                  </a:lnTo>
                  <a:lnTo>
                    <a:pt x="149860" y="163830"/>
                  </a:lnTo>
                  <a:lnTo>
                    <a:pt x="140970" y="168910"/>
                  </a:lnTo>
                  <a:lnTo>
                    <a:pt x="129540" y="172720"/>
                  </a:lnTo>
                  <a:lnTo>
                    <a:pt x="110490" y="181610"/>
                  </a:lnTo>
                  <a:lnTo>
                    <a:pt x="101600" y="185420"/>
                  </a:lnTo>
                  <a:lnTo>
                    <a:pt x="91440" y="187960"/>
                  </a:lnTo>
                  <a:lnTo>
                    <a:pt x="80010" y="190500"/>
                  </a:lnTo>
                  <a:lnTo>
                    <a:pt x="68580" y="191770"/>
                  </a:lnTo>
                  <a:lnTo>
                    <a:pt x="58420" y="193040"/>
                  </a:lnTo>
                  <a:lnTo>
                    <a:pt x="48260" y="193040"/>
                  </a:lnTo>
                  <a:lnTo>
                    <a:pt x="39370" y="193040"/>
                  </a:lnTo>
                  <a:lnTo>
                    <a:pt x="17780" y="194310"/>
                  </a:lnTo>
                  <a:lnTo>
                    <a:pt x="5080" y="194310"/>
                  </a:lnTo>
                  <a:lnTo>
                    <a:pt x="1270" y="195580"/>
                  </a:lnTo>
                  <a:lnTo>
                    <a:pt x="0" y="198120"/>
                  </a:lnTo>
                  <a:lnTo>
                    <a:pt x="2540" y="200660"/>
                  </a:lnTo>
                  <a:lnTo>
                    <a:pt x="7620" y="204470"/>
                  </a:lnTo>
                  <a:lnTo>
                    <a:pt x="12700" y="208280"/>
                  </a:lnTo>
                  <a:lnTo>
                    <a:pt x="45720" y="227330"/>
                  </a:lnTo>
                  <a:lnTo>
                    <a:pt x="62230" y="237490"/>
                  </a:lnTo>
                  <a:lnTo>
                    <a:pt x="77470" y="243840"/>
                  </a:lnTo>
                  <a:lnTo>
                    <a:pt x="88900" y="248920"/>
                  </a:lnTo>
                  <a:lnTo>
                    <a:pt x="147320" y="2578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1981200" y="3944620"/>
              <a:ext cx="165101" cy="243841"/>
            </a:xfrm>
            <a:custGeom>
              <a:avLst/>
              <a:gdLst/>
              <a:ahLst/>
              <a:cxnLst/>
              <a:rect l="0" t="0" r="0" b="0"/>
              <a:pathLst>
                <a:path w="165101" h="243841">
                  <a:moveTo>
                    <a:pt x="165100" y="55880"/>
                  </a:moveTo>
                  <a:lnTo>
                    <a:pt x="158750" y="49530"/>
                  </a:lnTo>
                  <a:lnTo>
                    <a:pt x="152400" y="44450"/>
                  </a:lnTo>
                  <a:lnTo>
                    <a:pt x="143510" y="38100"/>
                  </a:lnTo>
                  <a:lnTo>
                    <a:pt x="133350" y="31750"/>
                  </a:lnTo>
                  <a:lnTo>
                    <a:pt x="124460" y="25400"/>
                  </a:lnTo>
                  <a:lnTo>
                    <a:pt x="115570" y="20320"/>
                  </a:lnTo>
                  <a:lnTo>
                    <a:pt x="106680" y="15240"/>
                  </a:lnTo>
                  <a:lnTo>
                    <a:pt x="96520" y="10160"/>
                  </a:lnTo>
                  <a:lnTo>
                    <a:pt x="85090" y="6350"/>
                  </a:lnTo>
                  <a:lnTo>
                    <a:pt x="73660" y="1270"/>
                  </a:lnTo>
                  <a:lnTo>
                    <a:pt x="63500" y="0"/>
                  </a:lnTo>
                  <a:lnTo>
                    <a:pt x="53340" y="0"/>
                  </a:lnTo>
                  <a:lnTo>
                    <a:pt x="44450" y="1270"/>
                  </a:lnTo>
                  <a:lnTo>
                    <a:pt x="39370" y="8890"/>
                  </a:lnTo>
                  <a:lnTo>
                    <a:pt x="38100" y="19050"/>
                  </a:lnTo>
                  <a:lnTo>
                    <a:pt x="38100" y="30480"/>
                  </a:lnTo>
                  <a:lnTo>
                    <a:pt x="39370" y="41910"/>
                  </a:lnTo>
                  <a:lnTo>
                    <a:pt x="41910" y="52070"/>
                  </a:lnTo>
                  <a:lnTo>
                    <a:pt x="44450" y="62230"/>
                  </a:lnTo>
                  <a:lnTo>
                    <a:pt x="52070" y="74930"/>
                  </a:lnTo>
                  <a:lnTo>
                    <a:pt x="63500" y="91440"/>
                  </a:lnTo>
                  <a:lnTo>
                    <a:pt x="76200" y="109220"/>
                  </a:lnTo>
                  <a:lnTo>
                    <a:pt x="88900" y="124460"/>
                  </a:lnTo>
                  <a:lnTo>
                    <a:pt x="101600" y="137160"/>
                  </a:lnTo>
                  <a:lnTo>
                    <a:pt x="114300" y="147320"/>
                  </a:lnTo>
                  <a:lnTo>
                    <a:pt x="124460" y="157480"/>
                  </a:lnTo>
                  <a:lnTo>
                    <a:pt x="132080" y="167640"/>
                  </a:lnTo>
                  <a:lnTo>
                    <a:pt x="138430" y="176530"/>
                  </a:lnTo>
                  <a:lnTo>
                    <a:pt x="144780" y="185420"/>
                  </a:lnTo>
                  <a:lnTo>
                    <a:pt x="149860" y="194310"/>
                  </a:lnTo>
                  <a:lnTo>
                    <a:pt x="154940" y="203200"/>
                  </a:lnTo>
                  <a:lnTo>
                    <a:pt x="158750" y="210820"/>
                  </a:lnTo>
                  <a:lnTo>
                    <a:pt x="161290" y="217170"/>
                  </a:lnTo>
                  <a:lnTo>
                    <a:pt x="162560" y="222250"/>
                  </a:lnTo>
                  <a:lnTo>
                    <a:pt x="161290" y="227330"/>
                  </a:lnTo>
                  <a:lnTo>
                    <a:pt x="160020" y="232410"/>
                  </a:lnTo>
                  <a:lnTo>
                    <a:pt x="157480" y="237490"/>
                  </a:lnTo>
                  <a:lnTo>
                    <a:pt x="149860" y="240030"/>
                  </a:lnTo>
                  <a:lnTo>
                    <a:pt x="139700" y="242570"/>
                  </a:lnTo>
                  <a:lnTo>
                    <a:pt x="127000" y="243840"/>
                  </a:lnTo>
                  <a:lnTo>
                    <a:pt x="116840" y="242570"/>
                  </a:lnTo>
                  <a:lnTo>
                    <a:pt x="109220" y="241300"/>
                  </a:lnTo>
                  <a:lnTo>
                    <a:pt x="102870" y="238760"/>
                  </a:lnTo>
                  <a:lnTo>
                    <a:pt x="95250" y="236220"/>
                  </a:lnTo>
                  <a:lnTo>
                    <a:pt x="80010" y="228600"/>
                  </a:lnTo>
                  <a:lnTo>
                    <a:pt x="72390" y="224790"/>
                  </a:lnTo>
                  <a:lnTo>
                    <a:pt x="67310" y="220980"/>
                  </a:lnTo>
                  <a:lnTo>
                    <a:pt x="60960" y="215900"/>
                  </a:lnTo>
                  <a:lnTo>
                    <a:pt x="54610" y="212090"/>
                  </a:lnTo>
                  <a:lnTo>
                    <a:pt x="48260" y="208280"/>
                  </a:lnTo>
                  <a:lnTo>
                    <a:pt x="40640" y="204470"/>
                  </a:lnTo>
                  <a:lnTo>
                    <a:pt x="34290" y="198120"/>
                  </a:lnTo>
                  <a:lnTo>
                    <a:pt x="27940" y="191770"/>
                  </a:lnTo>
                  <a:lnTo>
                    <a:pt x="0" y="1701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2616200" y="3822700"/>
              <a:ext cx="254001" cy="63501"/>
            </a:xfrm>
            <a:custGeom>
              <a:avLst/>
              <a:gdLst/>
              <a:ahLst/>
              <a:cxnLst/>
              <a:rect l="0" t="0" r="0" b="0"/>
              <a:pathLst>
                <a:path w="254001" h="63501">
                  <a:moveTo>
                    <a:pt x="0" y="0"/>
                  </a:moveTo>
                  <a:lnTo>
                    <a:pt x="20320" y="0"/>
                  </a:lnTo>
                  <a:lnTo>
                    <a:pt x="40640" y="3810"/>
                  </a:lnTo>
                  <a:lnTo>
                    <a:pt x="67310" y="11430"/>
                  </a:lnTo>
                  <a:lnTo>
                    <a:pt x="100330" y="20320"/>
                  </a:lnTo>
                  <a:lnTo>
                    <a:pt x="123190" y="27940"/>
                  </a:lnTo>
                  <a:lnTo>
                    <a:pt x="139700" y="34290"/>
                  </a:lnTo>
                  <a:lnTo>
                    <a:pt x="152400" y="39370"/>
                  </a:lnTo>
                  <a:lnTo>
                    <a:pt x="165100" y="43180"/>
                  </a:lnTo>
                  <a:lnTo>
                    <a:pt x="177800" y="45720"/>
                  </a:lnTo>
                  <a:lnTo>
                    <a:pt x="190500" y="46990"/>
                  </a:lnTo>
                  <a:lnTo>
                    <a:pt x="203200" y="49530"/>
                  </a:lnTo>
                  <a:lnTo>
                    <a:pt x="215900" y="53340"/>
                  </a:lnTo>
                  <a:lnTo>
                    <a:pt x="254000" y="63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3073400" y="3853180"/>
              <a:ext cx="80011" cy="7621"/>
            </a:xfrm>
            <a:custGeom>
              <a:avLst/>
              <a:gdLst/>
              <a:ahLst/>
              <a:cxnLst/>
              <a:rect l="0" t="0" r="0" b="0"/>
              <a:pathLst>
                <a:path w="80011" h="7621">
                  <a:moveTo>
                    <a:pt x="0" y="7620"/>
                  </a:moveTo>
                  <a:lnTo>
                    <a:pt x="13970" y="1270"/>
                  </a:lnTo>
                  <a:lnTo>
                    <a:pt x="20320" y="0"/>
                  </a:lnTo>
                  <a:lnTo>
                    <a:pt x="27940" y="1270"/>
                  </a:lnTo>
                  <a:lnTo>
                    <a:pt x="35560" y="3810"/>
                  </a:lnTo>
                  <a:lnTo>
                    <a:pt x="49530" y="3810"/>
                  </a:lnTo>
                  <a:lnTo>
                    <a:pt x="66040" y="2540"/>
                  </a:lnTo>
                  <a:lnTo>
                    <a:pt x="8001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2863850" y="4119880"/>
              <a:ext cx="257811" cy="210821"/>
            </a:xfrm>
            <a:custGeom>
              <a:avLst/>
              <a:gdLst/>
              <a:ahLst/>
              <a:cxnLst/>
              <a:rect l="0" t="0" r="0" b="0"/>
              <a:pathLst>
                <a:path w="257811" h="210821">
                  <a:moveTo>
                    <a:pt x="69850" y="7620"/>
                  </a:moveTo>
                  <a:lnTo>
                    <a:pt x="83820" y="1270"/>
                  </a:lnTo>
                  <a:lnTo>
                    <a:pt x="92710" y="0"/>
                  </a:lnTo>
                  <a:lnTo>
                    <a:pt x="105410" y="1270"/>
                  </a:lnTo>
                  <a:lnTo>
                    <a:pt x="118110" y="3810"/>
                  </a:lnTo>
                  <a:lnTo>
                    <a:pt x="130810" y="5080"/>
                  </a:lnTo>
                  <a:lnTo>
                    <a:pt x="140970" y="6350"/>
                  </a:lnTo>
                  <a:lnTo>
                    <a:pt x="151130" y="6350"/>
                  </a:lnTo>
                  <a:lnTo>
                    <a:pt x="162560" y="7620"/>
                  </a:lnTo>
                  <a:lnTo>
                    <a:pt x="173990" y="11430"/>
                  </a:lnTo>
                  <a:lnTo>
                    <a:pt x="185420" y="13970"/>
                  </a:lnTo>
                  <a:lnTo>
                    <a:pt x="195580" y="19050"/>
                  </a:lnTo>
                  <a:lnTo>
                    <a:pt x="203200" y="25400"/>
                  </a:lnTo>
                  <a:lnTo>
                    <a:pt x="209550" y="31750"/>
                  </a:lnTo>
                  <a:lnTo>
                    <a:pt x="215900" y="38100"/>
                  </a:lnTo>
                  <a:lnTo>
                    <a:pt x="223520" y="43180"/>
                  </a:lnTo>
                  <a:lnTo>
                    <a:pt x="232410" y="48260"/>
                  </a:lnTo>
                  <a:lnTo>
                    <a:pt x="238760" y="53340"/>
                  </a:lnTo>
                  <a:lnTo>
                    <a:pt x="243840" y="57150"/>
                  </a:lnTo>
                  <a:lnTo>
                    <a:pt x="250190" y="62230"/>
                  </a:lnTo>
                  <a:lnTo>
                    <a:pt x="252730" y="69850"/>
                  </a:lnTo>
                  <a:lnTo>
                    <a:pt x="255270" y="78740"/>
                  </a:lnTo>
                  <a:lnTo>
                    <a:pt x="257810" y="88900"/>
                  </a:lnTo>
                  <a:lnTo>
                    <a:pt x="255270" y="96520"/>
                  </a:lnTo>
                  <a:lnTo>
                    <a:pt x="251460" y="104140"/>
                  </a:lnTo>
                  <a:lnTo>
                    <a:pt x="246380" y="110490"/>
                  </a:lnTo>
                  <a:lnTo>
                    <a:pt x="240030" y="115570"/>
                  </a:lnTo>
                  <a:lnTo>
                    <a:pt x="232410" y="120650"/>
                  </a:lnTo>
                  <a:lnTo>
                    <a:pt x="224790" y="125730"/>
                  </a:lnTo>
                  <a:lnTo>
                    <a:pt x="215900" y="129540"/>
                  </a:lnTo>
                  <a:lnTo>
                    <a:pt x="204470" y="134620"/>
                  </a:lnTo>
                  <a:lnTo>
                    <a:pt x="194310" y="138430"/>
                  </a:lnTo>
                  <a:lnTo>
                    <a:pt x="184150" y="140970"/>
                  </a:lnTo>
                  <a:lnTo>
                    <a:pt x="173990" y="143510"/>
                  </a:lnTo>
                  <a:lnTo>
                    <a:pt x="165100" y="144780"/>
                  </a:lnTo>
                  <a:lnTo>
                    <a:pt x="153670" y="146050"/>
                  </a:lnTo>
                  <a:lnTo>
                    <a:pt x="143510" y="146050"/>
                  </a:lnTo>
                  <a:lnTo>
                    <a:pt x="130810" y="146050"/>
                  </a:lnTo>
                  <a:lnTo>
                    <a:pt x="81280" y="147320"/>
                  </a:lnTo>
                  <a:lnTo>
                    <a:pt x="66040" y="146050"/>
                  </a:lnTo>
                  <a:lnTo>
                    <a:pt x="53340" y="143510"/>
                  </a:lnTo>
                  <a:lnTo>
                    <a:pt x="41910" y="140970"/>
                  </a:lnTo>
                  <a:lnTo>
                    <a:pt x="30480" y="137160"/>
                  </a:lnTo>
                  <a:lnTo>
                    <a:pt x="5080" y="129540"/>
                  </a:lnTo>
                  <a:lnTo>
                    <a:pt x="0" y="128270"/>
                  </a:lnTo>
                  <a:lnTo>
                    <a:pt x="0" y="129540"/>
                  </a:lnTo>
                  <a:lnTo>
                    <a:pt x="1270" y="130810"/>
                  </a:lnTo>
                  <a:lnTo>
                    <a:pt x="10160" y="134620"/>
                  </a:lnTo>
                  <a:lnTo>
                    <a:pt x="38100" y="147320"/>
                  </a:lnTo>
                  <a:lnTo>
                    <a:pt x="53340" y="152400"/>
                  </a:lnTo>
                  <a:lnTo>
                    <a:pt x="81280" y="162560"/>
                  </a:lnTo>
                  <a:lnTo>
                    <a:pt x="146050" y="185420"/>
                  </a:lnTo>
                  <a:lnTo>
                    <a:pt x="158750" y="189230"/>
                  </a:lnTo>
                  <a:lnTo>
                    <a:pt x="170180" y="194310"/>
                  </a:lnTo>
                  <a:lnTo>
                    <a:pt x="180340" y="198120"/>
                  </a:lnTo>
                  <a:lnTo>
                    <a:pt x="209550" y="2108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3302000" y="4178300"/>
              <a:ext cx="50801" cy="292101"/>
            </a:xfrm>
            <a:custGeom>
              <a:avLst/>
              <a:gdLst/>
              <a:ahLst/>
              <a:cxnLst/>
              <a:rect l="0" t="0" r="0" b="0"/>
              <a:pathLst>
                <a:path w="50801" h="292101">
                  <a:moveTo>
                    <a:pt x="0" y="0"/>
                  </a:moveTo>
                  <a:lnTo>
                    <a:pt x="13970" y="13970"/>
                  </a:lnTo>
                  <a:lnTo>
                    <a:pt x="19050" y="21590"/>
                  </a:lnTo>
                  <a:lnTo>
                    <a:pt x="24130" y="31750"/>
                  </a:lnTo>
                  <a:lnTo>
                    <a:pt x="29210" y="41910"/>
                  </a:lnTo>
                  <a:lnTo>
                    <a:pt x="33020" y="54610"/>
                  </a:lnTo>
                  <a:lnTo>
                    <a:pt x="38100" y="68580"/>
                  </a:lnTo>
                  <a:lnTo>
                    <a:pt x="41910" y="83820"/>
                  </a:lnTo>
                  <a:lnTo>
                    <a:pt x="44450" y="96520"/>
                  </a:lnTo>
                  <a:lnTo>
                    <a:pt x="46990" y="107950"/>
                  </a:lnTo>
                  <a:lnTo>
                    <a:pt x="48260" y="119380"/>
                  </a:lnTo>
                  <a:lnTo>
                    <a:pt x="49530" y="129540"/>
                  </a:lnTo>
                  <a:lnTo>
                    <a:pt x="49530" y="142240"/>
                  </a:lnTo>
                  <a:lnTo>
                    <a:pt x="50800" y="166370"/>
                  </a:lnTo>
                  <a:lnTo>
                    <a:pt x="50800" y="190500"/>
                  </a:lnTo>
                  <a:lnTo>
                    <a:pt x="49530" y="200660"/>
                  </a:lnTo>
                  <a:lnTo>
                    <a:pt x="46990" y="208280"/>
                  </a:lnTo>
                  <a:lnTo>
                    <a:pt x="44450" y="214630"/>
                  </a:lnTo>
                  <a:lnTo>
                    <a:pt x="40640" y="227330"/>
                  </a:lnTo>
                  <a:lnTo>
                    <a:pt x="36830" y="241300"/>
                  </a:lnTo>
                  <a:lnTo>
                    <a:pt x="25400" y="292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3314700" y="4178300"/>
              <a:ext cx="274321" cy="156211"/>
            </a:xfrm>
            <a:custGeom>
              <a:avLst/>
              <a:gdLst/>
              <a:ahLst/>
              <a:cxnLst/>
              <a:rect l="0" t="0" r="0" b="0"/>
              <a:pathLst>
                <a:path w="274321" h="156211">
                  <a:moveTo>
                    <a:pt x="50800" y="0"/>
                  </a:moveTo>
                  <a:lnTo>
                    <a:pt x="134620" y="0"/>
                  </a:lnTo>
                  <a:lnTo>
                    <a:pt x="147320" y="2540"/>
                  </a:lnTo>
                  <a:lnTo>
                    <a:pt x="158750" y="7620"/>
                  </a:lnTo>
                  <a:lnTo>
                    <a:pt x="170180" y="13970"/>
                  </a:lnTo>
                  <a:lnTo>
                    <a:pt x="179070" y="20320"/>
                  </a:lnTo>
                  <a:lnTo>
                    <a:pt x="189230" y="27940"/>
                  </a:lnTo>
                  <a:lnTo>
                    <a:pt x="198120" y="35560"/>
                  </a:lnTo>
                  <a:lnTo>
                    <a:pt x="208280" y="43180"/>
                  </a:lnTo>
                  <a:lnTo>
                    <a:pt x="219710" y="52070"/>
                  </a:lnTo>
                  <a:lnTo>
                    <a:pt x="231140" y="59690"/>
                  </a:lnTo>
                  <a:lnTo>
                    <a:pt x="241300" y="68580"/>
                  </a:lnTo>
                  <a:lnTo>
                    <a:pt x="251460" y="76200"/>
                  </a:lnTo>
                  <a:lnTo>
                    <a:pt x="260350" y="85090"/>
                  </a:lnTo>
                  <a:lnTo>
                    <a:pt x="266700" y="92710"/>
                  </a:lnTo>
                  <a:lnTo>
                    <a:pt x="270510" y="101600"/>
                  </a:lnTo>
                  <a:lnTo>
                    <a:pt x="274320" y="110490"/>
                  </a:lnTo>
                  <a:lnTo>
                    <a:pt x="274320" y="118110"/>
                  </a:lnTo>
                  <a:lnTo>
                    <a:pt x="273050" y="127000"/>
                  </a:lnTo>
                  <a:lnTo>
                    <a:pt x="270510" y="135890"/>
                  </a:lnTo>
                  <a:lnTo>
                    <a:pt x="266700" y="142240"/>
                  </a:lnTo>
                  <a:lnTo>
                    <a:pt x="261620" y="148590"/>
                  </a:lnTo>
                  <a:lnTo>
                    <a:pt x="254000" y="153670"/>
                  </a:lnTo>
                  <a:lnTo>
                    <a:pt x="247650" y="156210"/>
                  </a:lnTo>
                  <a:lnTo>
                    <a:pt x="240030" y="156210"/>
                  </a:lnTo>
                  <a:lnTo>
                    <a:pt x="231140" y="154940"/>
                  </a:lnTo>
                  <a:lnTo>
                    <a:pt x="222250" y="152400"/>
                  </a:lnTo>
                  <a:lnTo>
                    <a:pt x="212090" y="149860"/>
                  </a:lnTo>
                  <a:lnTo>
                    <a:pt x="189230" y="142240"/>
                  </a:lnTo>
                  <a:lnTo>
                    <a:pt x="127000" y="123190"/>
                  </a:lnTo>
                  <a:lnTo>
                    <a:pt x="114300" y="116840"/>
                  </a:lnTo>
                  <a:lnTo>
                    <a:pt x="101600" y="110490"/>
                  </a:lnTo>
                  <a:lnTo>
                    <a:pt x="88900" y="102870"/>
                  </a:lnTo>
                  <a:lnTo>
                    <a:pt x="76200" y="95250"/>
                  </a:lnTo>
                  <a:lnTo>
                    <a:pt x="63500" y="87630"/>
                  </a:lnTo>
                  <a:lnTo>
                    <a:pt x="0" y="50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774700" y="3473450"/>
              <a:ext cx="24131" cy="69851"/>
            </a:xfrm>
            <a:custGeom>
              <a:avLst/>
              <a:gdLst/>
              <a:ahLst/>
              <a:cxnLst/>
              <a:rect l="0" t="0" r="0" b="0"/>
              <a:pathLst>
                <a:path w="24131" h="69851">
                  <a:moveTo>
                    <a:pt x="0" y="69850"/>
                  </a:moveTo>
                  <a:lnTo>
                    <a:pt x="17780" y="16510"/>
                  </a:lnTo>
                  <a:lnTo>
                    <a:pt x="21590" y="6350"/>
                  </a:lnTo>
                  <a:lnTo>
                    <a:pt x="2413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2458720" y="3810000"/>
            <a:ext cx="1465581" cy="101601"/>
            <a:chOff x="2458720" y="3810000"/>
            <a:chExt cx="1465581" cy="101601"/>
          </a:xfrm>
        </p:grpSpPr>
        <p:sp>
          <p:nvSpPr>
            <p:cNvPr id="93" name="Freeform 92"/>
            <p:cNvSpPr/>
            <p:nvPr/>
          </p:nvSpPr>
          <p:spPr>
            <a:xfrm>
              <a:off x="3314700" y="3848100"/>
              <a:ext cx="609601" cy="63501"/>
            </a:xfrm>
            <a:custGeom>
              <a:avLst/>
              <a:gdLst/>
              <a:ahLst/>
              <a:cxnLst/>
              <a:rect l="0" t="0" r="0" b="0"/>
              <a:pathLst>
                <a:path w="609601" h="63501">
                  <a:moveTo>
                    <a:pt x="0" y="0"/>
                  </a:moveTo>
                  <a:lnTo>
                    <a:pt x="207010" y="0"/>
                  </a:lnTo>
                  <a:lnTo>
                    <a:pt x="228600" y="1270"/>
                  </a:lnTo>
                  <a:lnTo>
                    <a:pt x="252730" y="3810"/>
                  </a:lnTo>
                  <a:lnTo>
                    <a:pt x="278130" y="6350"/>
                  </a:lnTo>
                  <a:lnTo>
                    <a:pt x="300990" y="10160"/>
                  </a:lnTo>
                  <a:lnTo>
                    <a:pt x="322580" y="13970"/>
                  </a:lnTo>
                  <a:lnTo>
                    <a:pt x="341630" y="17780"/>
                  </a:lnTo>
                  <a:lnTo>
                    <a:pt x="359410" y="20320"/>
                  </a:lnTo>
                  <a:lnTo>
                    <a:pt x="374650" y="21590"/>
                  </a:lnTo>
                  <a:lnTo>
                    <a:pt x="389890" y="22860"/>
                  </a:lnTo>
                  <a:lnTo>
                    <a:pt x="403860" y="25400"/>
                  </a:lnTo>
                  <a:lnTo>
                    <a:pt x="417830" y="27940"/>
                  </a:lnTo>
                  <a:lnTo>
                    <a:pt x="430530" y="31750"/>
                  </a:lnTo>
                  <a:lnTo>
                    <a:pt x="443230" y="34290"/>
                  </a:lnTo>
                  <a:lnTo>
                    <a:pt x="457200" y="35560"/>
                  </a:lnTo>
                  <a:lnTo>
                    <a:pt x="469900" y="35560"/>
                  </a:lnTo>
                  <a:lnTo>
                    <a:pt x="481330" y="36830"/>
                  </a:lnTo>
                  <a:lnTo>
                    <a:pt x="501650" y="38100"/>
                  </a:lnTo>
                  <a:lnTo>
                    <a:pt x="515620" y="39370"/>
                  </a:lnTo>
                  <a:lnTo>
                    <a:pt x="534670" y="41910"/>
                  </a:lnTo>
                  <a:lnTo>
                    <a:pt x="609600" y="63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2908300" y="3810000"/>
              <a:ext cx="325121" cy="35561"/>
            </a:xfrm>
            <a:custGeom>
              <a:avLst/>
              <a:gdLst/>
              <a:ahLst/>
              <a:cxnLst/>
              <a:rect l="0" t="0" r="0" b="0"/>
              <a:pathLst>
                <a:path w="325121" h="35561">
                  <a:moveTo>
                    <a:pt x="114300" y="12700"/>
                  </a:moveTo>
                  <a:lnTo>
                    <a:pt x="140970" y="12700"/>
                  </a:lnTo>
                  <a:lnTo>
                    <a:pt x="158750" y="13970"/>
                  </a:lnTo>
                  <a:lnTo>
                    <a:pt x="224790" y="21590"/>
                  </a:lnTo>
                  <a:lnTo>
                    <a:pt x="240030" y="22860"/>
                  </a:lnTo>
                  <a:lnTo>
                    <a:pt x="252730" y="24130"/>
                  </a:lnTo>
                  <a:lnTo>
                    <a:pt x="270510" y="25400"/>
                  </a:lnTo>
                  <a:lnTo>
                    <a:pt x="312420" y="31750"/>
                  </a:lnTo>
                  <a:lnTo>
                    <a:pt x="322580" y="34290"/>
                  </a:lnTo>
                  <a:lnTo>
                    <a:pt x="325120" y="35560"/>
                  </a:lnTo>
                  <a:lnTo>
                    <a:pt x="322580" y="35560"/>
                  </a:lnTo>
                  <a:lnTo>
                    <a:pt x="316230" y="35560"/>
                  </a:lnTo>
                  <a:lnTo>
                    <a:pt x="308610" y="33020"/>
                  </a:lnTo>
                  <a:lnTo>
                    <a:pt x="298450" y="30480"/>
                  </a:lnTo>
                  <a:lnTo>
                    <a:pt x="281940" y="27940"/>
                  </a:lnTo>
                  <a:lnTo>
                    <a:pt x="237490" y="20320"/>
                  </a:lnTo>
                  <a:lnTo>
                    <a:pt x="214630" y="17780"/>
                  </a:lnTo>
                  <a:lnTo>
                    <a:pt x="193040" y="16510"/>
                  </a:lnTo>
                  <a:lnTo>
                    <a:pt x="171450" y="15240"/>
                  </a:lnTo>
                  <a:lnTo>
                    <a:pt x="130810" y="13970"/>
                  </a:lnTo>
                  <a:lnTo>
                    <a:pt x="113030" y="13970"/>
                  </a:lnTo>
                  <a:lnTo>
                    <a:pt x="97790" y="11430"/>
                  </a:lnTo>
                  <a:lnTo>
                    <a:pt x="85090" y="8890"/>
                  </a:lnTo>
                  <a:lnTo>
                    <a:pt x="73660" y="6350"/>
                  </a:lnTo>
                  <a:lnTo>
                    <a:pt x="60960" y="3810"/>
                  </a:lnTo>
                  <a:lnTo>
                    <a:pt x="45720" y="254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2458720" y="3810000"/>
              <a:ext cx="335281" cy="12701"/>
            </a:xfrm>
            <a:custGeom>
              <a:avLst/>
              <a:gdLst/>
              <a:ahLst/>
              <a:cxnLst/>
              <a:rect l="0" t="0" r="0" b="0"/>
              <a:pathLst>
                <a:path w="335281" h="12701">
                  <a:moveTo>
                    <a:pt x="335280" y="12700"/>
                  </a:moveTo>
                  <a:lnTo>
                    <a:pt x="269240" y="12700"/>
                  </a:lnTo>
                  <a:lnTo>
                    <a:pt x="243840" y="11430"/>
                  </a:lnTo>
                  <a:lnTo>
                    <a:pt x="182880" y="6350"/>
                  </a:lnTo>
                  <a:lnTo>
                    <a:pt x="149860" y="5080"/>
                  </a:lnTo>
                  <a:lnTo>
                    <a:pt x="114300" y="6350"/>
                  </a:lnTo>
                  <a:lnTo>
                    <a:pt x="48260" y="10160"/>
                  </a:lnTo>
                  <a:lnTo>
                    <a:pt x="0" y="11430"/>
                  </a:lnTo>
                  <a:lnTo>
                    <a:pt x="1270" y="11430"/>
                  </a:lnTo>
                  <a:lnTo>
                    <a:pt x="137160" y="12700"/>
                  </a:lnTo>
                  <a:lnTo>
                    <a:pt x="170180" y="12700"/>
                  </a:lnTo>
                  <a:lnTo>
                    <a:pt x="27178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584200" y="3116580"/>
            <a:ext cx="3289301" cy="650241"/>
            <a:chOff x="584200" y="3116580"/>
            <a:chExt cx="3289301" cy="650241"/>
          </a:xfrm>
        </p:grpSpPr>
        <p:sp>
          <p:nvSpPr>
            <p:cNvPr id="97" name="Freeform 96"/>
            <p:cNvSpPr/>
            <p:nvPr/>
          </p:nvSpPr>
          <p:spPr>
            <a:xfrm>
              <a:off x="584200" y="3116580"/>
              <a:ext cx="203201" cy="426721"/>
            </a:xfrm>
            <a:custGeom>
              <a:avLst/>
              <a:gdLst/>
              <a:ahLst/>
              <a:cxnLst/>
              <a:rect l="0" t="0" r="0" b="0"/>
              <a:pathLst>
                <a:path w="203201" h="426721">
                  <a:moveTo>
                    <a:pt x="190500" y="426720"/>
                  </a:moveTo>
                  <a:lnTo>
                    <a:pt x="196850" y="400050"/>
                  </a:lnTo>
                  <a:lnTo>
                    <a:pt x="199390" y="373380"/>
                  </a:lnTo>
                  <a:lnTo>
                    <a:pt x="200660" y="337820"/>
                  </a:lnTo>
                  <a:lnTo>
                    <a:pt x="201930" y="203200"/>
                  </a:lnTo>
                  <a:lnTo>
                    <a:pt x="203200" y="33020"/>
                  </a:lnTo>
                  <a:lnTo>
                    <a:pt x="196850" y="11430"/>
                  </a:lnTo>
                  <a:lnTo>
                    <a:pt x="187960" y="2540"/>
                  </a:lnTo>
                  <a:lnTo>
                    <a:pt x="176530" y="0"/>
                  </a:lnTo>
                  <a:lnTo>
                    <a:pt x="157480" y="7620"/>
                  </a:lnTo>
                  <a:lnTo>
                    <a:pt x="133350" y="22860"/>
                  </a:lnTo>
                  <a:lnTo>
                    <a:pt x="105410" y="43180"/>
                  </a:lnTo>
                  <a:lnTo>
                    <a:pt x="81280" y="66040"/>
                  </a:lnTo>
                  <a:lnTo>
                    <a:pt x="59690" y="88900"/>
                  </a:lnTo>
                  <a:lnTo>
                    <a:pt x="0" y="1727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902970" y="3162300"/>
              <a:ext cx="240031" cy="292101"/>
            </a:xfrm>
            <a:custGeom>
              <a:avLst/>
              <a:gdLst/>
              <a:ahLst/>
              <a:cxnLst/>
              <a:rect l="0" t="0" r="0" b="0"/>
              <a:pathLst>
                <a:path w="240031" h="292101">
                  <a:moveTo>
                    <a:pt x="36830" y="0"/>
                  </a:moveTo>
                  <a:lnTo>
                    <a:pt x="26670" y="62230"/>
                  </a:lnTo>
                  <a:lnTo>
                    <a:pt x="19050" y="113030"/>
                  </a:lnTo>
                  <a:lnTo>
                    <a:pt x="13970" y="143510"/>
                  </a:lnTo>
                  <a:lnTo>
                    <a:pt x="0" y="210820"/>
                  </a:lnTo>
                  <a:lnTo>
                    <a:pt x="3810" y="233680"/>
                  </a:lnTo>
                  <a:lnTo>
                    <a:pt x="15240" y="248920"/>
                  </a:lnTo>
                  <a:lnTo>
                    <a:pt x="30480" y="259080"/>
                  </a:lnTo>
                  <a:lnTo>
                    <a:pt x="55880" y="265430"/>
                  </a:lnTo>
                  <a:lnTo>
                    <a:pt x="240030" y="292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1651000" y="3365500"/>
              <a:ext cx="21591" cy="254001"/>
            </a:xfrm>
            <a:custGeom>
              <a:avLst/>
              <a:gdLst/>
              <a:ahLst/>
              <a:cxnLst/>
              <a:rect l="0" t="0" r="0" b="0"/>
              <a:pathLst>
                <a:path w="21591" h="254001">
                  <a:moveTo>
                    <a:pt x="0" y="0"/>
                  </a:moveTo>
                  <a:lnTo>
                    <a:pt x="13970" y="6350"/>
                  </a:lnTo>
                  <a:lnTo>
                    <a:pt x="17780" y="17780"/>
                  </a:lnTo>
                  <a:lnTo>
                    <a:pt x="20320" y="33020"/>
                  </a:lnTo>
                  <a:lnTo>
                    <a:pt x="21590" y="50800"/>
                  </a:lnTo>
                  <a:lnTo>
                    <a:pt x="21590" y="73660"/>
                  </a:lnTo>
                  <a:lnTo>
                    <a:pt x="20320" y="99060"/>
                  </a:lnTo>
                  <a:lnTo>
                    <a:pt x="17780" y="124460"/>
                  </a:lnTo>
                  <a:lnTo>
                    <a:pt x="16510" y="148590"/>
                  </a:lnTo>
                  <a:lnTo>
                    <a:pt x="15240" y="168910"/>
                  </a:lnTo>
                  <a:lnTo>
                    <a:pt x="13970" y="189230"/>
                  </a:lnTo>
                  <a:lnTo>
                    <a:pt x="12700" y="204470"/>
                  </a:lnTo>
                  <a:lnTo>
                    <a:pt x="10160" y="218440"/>
                  </a:lnTo>
                  <a:lnTo>
                    <a:pt x="0" y="254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1536700" y="3298190"/>
              <a:ext cx="228601" cy="168911"/>
            </a:xfrm>
            <a:custGeom>
              <a:avLst/>
              <a:gdLst/>
              <a:ahLst/>
              <a:cxnLst/>
              <a:rect l="0" t="0" r="0" b="0"/>
              <a:pathLst>
                <a:path w="228601" h="168911">
                  <a:moveTo>
                    <a:pt x="114300" y="16510"/>
                  </a:moveTo>
                  <a:lnTo>
                    <a:pt x="107950" y="36830"/>
                  </a:lnTo>
                  <a:lnTo>
                    <a:pt x="104140" y="44450"/>
                  </a:lnTo>
                  <a:lnTo>
                    <a:pt x="100330" y="50800"/>
                  </a:lnTo>
                  <a:lnTo>
                    <a:pt x="96520" y="55880"/>
                  </a:lnTo>
                  <a:lnTo>
                    <a:pt x="91440" y="59690"/>
                  </a:lnTo>
                  <a:lnTo>
                    <a:pt x="85090" y="62230"/>
                  </a:lnTo>
                  <a:lnTo>
                    <a:pt x="77470" y="63500"/>
                  </a:lnTo>
                  <a:lnTo>
                    <a:pt x="67310" y="71120"/>
                  </a:lnTo>
                  <a:lnTo>
                    <a:pt x="54610" y="81280"/>
                  </a:lnTo>
                  <a:lnTo>
                    <a:pt x="40640" y="92710"/>
                  </a:lnTo>
                  <a:lnTo>
                    <a:pt x="27940" y="101600"/>
                  </a:lnTo>
                  <a:lnTo>
                    <a:pt x="17780" y="106680"/>
                  </a:lnTo>
                  <a:lnTo>
                    <a:pt x="7620" y="110490"/>
                  </a:lnTo>
                  <a:lnTo>
                    <a:pt x="2540" y="111760"/>
                  </a:lnTo>
                  <a:lnTo>
                    <a:pt x="0" y="110490"/>
                  </a:lnTo>
                  <a:lnTo>
                    <a:pt x="0" y="109220"/>
                  </a:lnTo>
                  <a:lnTo>
                    <a:pt x="2540" y="104140"/>
                  </a:lnTo>
                  <a:lnTo>
                    <a:pt x="7620" y="95250"/>
                  </a:lnTo>
                  <a:lnTo>
                    <a:pt x="13970" y="86360"/>
                  </a:lnTo>
                  <a:lnTo>
                    <a:pt x="19050" y="78740"/>
                  </a:lnTo>
                  <a:lnTo>
                    <a:pt x="24130" y="72390"/>
                  </a:lnTo>
                  <a:lnTo>
                    <a:pt x="29210" y="66040"/>
                  </a:lnTo>
                  <a:lnTo>
                    <a:pt x="34290" y="59690"/>
                  </a:lnTo>
                  <a:lnTo>
                    <a:pt x="48260" y="44450"/>
                  </a:lnTo>
                  <a:lnTo>
                    <a:pt x="72390" y="20320"/>
                  </a:lnTo>
                  <a:lnTo>
                    <a:pt x="81280" y="13970"/>
                  </a:lnTo>
                  <a:lnTo>
                    <a:pt x="88900" y="7620"/>
                  </a:lnTo>
                  <a:lnTo>
                    <a:pt x="97790" y="2540"/>
                  </a:lnTo>
                  <a:lnTo>
                    <a:pt x="105410" y="0"/>
                  </a:lnTo>
                  <a:lnTo>
                    <a:pt x="114300" y="0"/>
                  </a:lnTo>
                  <a:lnTo>
                    <a:pt x="123190" y="1270"/>
                  </a:lnTo>
                  <a:lnTo>
                    <a:pt x="129540" y="6350"/>
                  </a:lnTo>
                  <a:lnTo>
                    <a:pt x="135890" y="13970"/>
                  </a:lnTo>
                  <a:lnTo>
                    <a:pt x="140970" y="22860"/>
                  </a:lnTo>
                  <a:lnTo>
                    <a:pt x="158750" y="55880"/>
                  </a:lnTo>
                  <a:lnTo>
                    <a:pt x="168910" y="76200"/>
                  </a:lnTo>
                  <a:lnTo>
                    <a:pt x="177800" y="91440"/>
                  </a:lnTo>
                  <a:lnTo>
                    <a:pt x="185420" y="104140"/>
                  </a:lnTo>
                  <a:lnTo>
                    <a:pt x="190500" y="113030"/>
                  </a:lnTo>
                  <a:lnTo>
                    <a:pt x="196850" y="121920"/>
                  </a:lnTo>
                  <a:lnTo>
                    <a:pt x="201930" y="130810"/>
                  </a:lnTo>
                  <a:lnTo>
                    <a:pt x="228600" y="1689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1905000" y="3263900"/>
              <a:ext cx="25401" cy="342901"/>
            </a:xfrm>
            <a:custGeom>
              <a:avLst/>
              <a:gdLst/>
              <a:ahLst/>
              <a:cxnLst/>
              <a:rect l="0" t="0" r="0" b="0"/>
              <a:pathLst>
                <a:path w="25401" h="342901">
                  <a:moveTo>
                    <a:pt x="0" y="0"/>
                  </a:moveTo>
                  <a:lnTo>
                    <a:pt x="0" y="66040"/>
                  </a:lnTo>
                  <a:lnTo>
                    <a:pt x="1270" y="81280"/>
                  </a:lnTo>
                  <a:lnTo>
                    <a:pt x="3810" y="93980"/>
                  </a:lnTo>
                  <a:lnTo>
                    <a:pt x="6350" y="104140"/>
                  </a:lnTo>
                  <a:lnTo>
                    <a:pt x="8890" y="116840"/>
                  </a:lnTo>
                  <a:lnTo>
                    <a:pt x="10160" y="128270"/>
                  </a:lnTo>
                  <a:lnTo>
                    <a:pt x="11430" y="140970"/>
                  </a:lnTo>
                  <a:lnTo>
                    <a:pt x="15240" y="184150"/>
                  </a:lnTo>
                  <a:lnTo>
                    <a:pt x="25400" y="342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1841500" y="3479800"/>
              <a:ext cx="190501" cy="138431"/>
            </a:xfrm>
            <a:custGeom>
              <a:avLst/>
              <a:gdLst/>
              <a:ahLst/>
              <a:cxnLst/>
              <a:rect l="0" t="0" r="0" b="0"/>
              <a:pathLst>
                <a:path w="190501" h="138431">
                  <a:moveTo>
                    <a:pt x="0" y="0"/>
                  </a:moveTo>
                  <a:lnTo>
                    <a:pt x="6350" y="13970"/>
                  </a:lnTo>
                  <a:lnTo>
                    <a:pt x="8890" y="21590"/>
                  </a:lnTo>
                  <a:lnTo>
                    <a:pt x="10160" y="31750"/>
                  </a:lnTo>
                  <a:lnTo>
                    <a:pt x="11430" y="41910"/>
                  </a:lnTo>
                  <a:lnTo>
                    <a:pt x="12700" y="52070"/>
                  </a:lnTo>
                  <a:lnTo>
                    <a:pt x="15240" y="60960"/>
                  </a:lnTo>
                  <a:lnTo>
                    <a:pt x="19050" y="71120"/>
                  </a:lnTo>
                  <a:lnTo>
                    <a:pt x="22860" y="80010"/>
                  </a:lnTo>
                  <a:lnTo>
                    <a:pt x="26670" y="88900"/>
                  </a:lnTo>
                  <a:lnTo>
                    <a:pt x="30480" y="96520"/>
                  </a:lnTo>
                  <a:lnTo>
                    <a:pt x="34290" y="106680"/>
                  </a:lnTo>
                  <a:lnTo>
                    <a:pt x="41910" y="129540"/>
                  </a:lnTo>
                  <a:lnTo>
                    <a:pt x="48260" y="135890"/>
                  </a:lnTo>
                  <a:lnTo>
                    <a:pt x="54610" y="138430"/>
                  </a:lnTo>
                  <a:lnTo>
                    <a:pt x="62230" y="138430"/>
                  </a:lnTo>
                  <a:lnTo>
                    <a:pt x="72390" y="135890"/>
                  </a:lnTo>
                  <a:lnTo>
                    <a:pt x="85090" y="132080"/>
                  </a:lnTo>
                  <a:lnTo>
                    <a:pt x="99060" y="125730"/>
                  </a:lnTo>
                  <a:lnTo>
                    <a:pt x="110490" y="119380"/>
                  </a:lnTo>
                  <a:lnTo>
                    <a:pt x="121920" y="111760"/>
                  </a:lnTo>
                  <a:lnTo>
                    <a:pt x="132080" y="104140"/>
                  </a:lnTo>
                  <a:lnTo>
                    <a:pt x="142240" y="97790"/>
                  </a:lnTo>
                  <a:lnTo>
                    <a:pt x="151130" y="91440"/>
                  </a:lnTo>
                  <a:lnTo>
                    <a:pt x="190500" y="76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2349500" y="3374390"/>
              <a:ext cx="177801" cy="321311"/>
            </a:xfrm>
            <a:custGeom>
              <a:avLst/>
              <a:gdLst/>
              <a:ahLst/>
              <a:cxnLst/>
              <a:rect l="0" t="0" r="0" b="0"/>
              <a:pathLst>
                <a:path w="177801" h="321311">
                  <a:moveTo>
                    <a:pt x="152400" y="321310"/>
                  </a:moveTo>
                  <a:lnTo>
                    <a:pt x="166370" y="314960"/>
                  </a:lnTo>
                  <a:lnTo>
                    <a:pt x="170180" y="309880"/>
                  </a:lnTo>
                  <a:lnTo>
                    <a:pt x="172720" y="303530"/>
                  </a:lnTo>
                  <a:lnTo>
                    <a:pt x="173990" y="297180"/>
                  </a:lnTo>
                  <a:lnTo>
                    <a:pt x="175260" y="269240"/>
                  </a:lnTo>
                  <a:lnTo>
                    <a:pt x="177800" y="88900"/>
                  </a:lnTo>
                  <a:lnTo>
                    <a:pt x="176530" y="67310"/>
                  </a:lnTo>
                  <a:lnTo>
                    <a:pt x="173990" y="48260"/>
                  </a:lnTo>
                  <a:lnTo>
                    <a:pt x="171450" y="29210"/>
                  </a:lnTo>
                  <a:lnTo>
                    <a:pt x="166370" y="16510"/>
                  </a:lnTo>
                  <a:lnTo>
                    <a:pt x="160020" y="7620"/>
                  </a:lnTo>
                  <a:lnTo>
                    <a:pt x="153670" y="2540"/>
                  </a:lnTo>
                  <a:lnTo>
                    <a:pt x="143510" y="0"/>
                  </a:lnTo>
                  <a:lnTo>
                    <a:pt x="130810" y="0"/>
                  </a:lnTo>
                  <a:lnTo>
                    <a:pt x="116840" y="1270"/>
                  </a:lnTo>
                  <a:lnTo>
                    <a:pt x="102870" y="6350"/>
                  </a:lnTo>
                  <a:lnTo>
                    <a:pt x="90170" y="13970"/>
                  </a:lnTo>
                  <a:lnTo>
                    <a:pt x="77470" y="22860"/>
                  </a:lnTo>
                  <a:lnTo>
                    <a:pt x="64770" y="30480"/>
                  </a:lnTo>
                  <a:lnTo>
                    <a:pt x="54610" y="36830"/>
                  </a:lnTo>
                  <a:lnTo>
                    <a:pt x="44450" y="43180"/>
                  </a:lnTo>
                  <a:lnTo>
                    <a:pt x="36830" y="48260"/>
                  </a:lnTo>
                  <a:lnTo>
                    <a:pt x="30480" y="53340"/>
                  </a:lnTo>
                  <a:lnTo>
                    <a:pt x="0" y="800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2425700" y="3319780"/>
              <a:ext cx="152401" cy="160021"/>
            </a:xfrm>
            <a:custGeom>
              <a:avLst/>
              <a:gdLst/>
              <a:ahLst/>
              <a:cxnLst/>
              <a:rect l="0" t="0" r="0" b="0"/>
              <a:pathLst>
                <a:path w="152401" h="160021">
                  <a:moveTo>
                    <a:pt x="0" y="7620"/>
                  </a:moveTo>
                  <a:lnTo>
                    <a:pt x="6350" y="1270"/>
                  </a:lnTo>
                  <a:lnTo>
                    <a:pt x="12700" y="0"/>
                  </a:lnTo>
                  <a:lnTo>
                    <a:pt x="21590" y="1270"/>
                  </a:lnTo>
                  <a:lnTo>
                    <a:pt x="31750" y="3810"/>
                  </a:lnTo>
                  <a:lnTo>
                    <a:pt x="39370" y="7620"/>
                  </a:lnTo>
                  <a:lnTo>
                    <a:pt x="45720" y="12700"/>
                  </a:lnTo>
                  <a:lnTo>
                    <a:pt x="57150" y="25400"/>
                  </a:lnTo>
                  <a:lnTo>
                    <a:pt x="67310" y="35560"/>
                  </a:lnTo>
                  <a:lnTo>
                    <a:pt x="80010" y="49530"/>
                  </a:lnTo>
                  <a:lnTo>
                    <a:pt x="85090" y="57150"/>
                  </a:lnTo>
                  <a:lnTo>
                    <a:pt x="88900" y="66040"/>
                  </a:lnTo>
                  <a:lnTo>
                    <a:pt x="92710" y="76200"/>
                  </a:lnTo>
                  <a:lnTo>
                    <a:pt x="99060" y="83820"/>
                  </a:lnTo>
                  <a:lnTo>
                    <a:pt x="105410" y="91440"/>
                  </a:lnTo>
                  <a:lnTo>
                    <a:pt x="113030" y="97790"/>
                  </a:lnTo>
                  <a:lnTo>
                    <a:pt x="119380" y="106680"/>
                  </a:lnTo>
                  <a:lnTo>
                    <a:pt x="124460" y="119380"/>
                  </a:lnTo>
                  <a:lnTo>
                    <a:pt x="152400" y="1600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2853690" y="3319780"/>
              <a:ext cx="193041" cy="388621"/>
            </a:xfrm>
            <a:custGeom>
              <a:avLst/>
              <a:gdLst/>
              <a:ahLst/>
              <a:cxnLst/>
              <a:rect l="0" t="0" r="0" b="0"/>
              <a:pathLst>
                <a:path w="193041" h="388621">
                  <a:moveTo>
                    <a:pt x="156210" y="388620"/>
                  </a:moveTo>
                  <a:lnTo>
                    <a:pt x="162560" y="382270"/>
                  </a:lnTo>
                  <a:lnTo>
                    <a:pt x="167640" y="375920"/>
                  </a:lnTo>
                  <a:lnTo>
                    <a:pt x="173990" y="367030"/>
                  </a:lnTo>
                  <a:lnTo>
                    <a:pt x="180340" y="356870"/>
                  </a:lnTo>
                  <a:lnTo>
                    <a:pt x="185420" y="342900"/>
                  </a:lnTo>
                  <a:lnTo>
                    <a:pt x="187960" y="323850"/>
                  </a:lnTo>
                  <a:lnTo>
                    <a:pt x="190500" y="303530"/>
                  </a:lnTo>
                  <a:lnTo>
                    <a:pt x="191770" y="283210"/>
                  </a:lnTo>
                  <a:lnTo>
                    <a:pt x="193040" y="265430"/>
                  </a:lnTo>
                  <a:lnTo>
                    <a:pt x="193040" y="246380"/>
                  </a:lnTo>
                  <a:lnTo>
                    <a:pt x="191770" y="231140"/>
                  </a:lnTo>
                  <a:lnTo>
                    <a:pt x="190500" y="215900"/>
                  </a:lnTo>
                  <a:lnTo>
                    <a:pt x="186690" y="201930"/>
                  </a:lnTo>
                  <a:lnTo>
                    <a:pt x="184150" y="189230"/>
                  </a:lnTo>
                  <a:lnTo>
                    <a:pt x="180340" y="177800"/>
                  </a:lnTo>
                  <a:lnTo>
                    <a:pt x="176530" y="167640"/>
                  </a:lnTo>
                  <a:lnTo>
                    <a:pt x="172720" y="154940"/>
                  </a:lnTo>
                  <a:lnTo>
                    <a:pt x="163830" y="127000"/>
                  </a:lnTo>
                  <a:lnTo>
                    <a:pt x="158750" y="110490"/>
                  </a:lnTo>
                  <a:lnTo>
                    <a:pt x="152400" y="95250"/>
                  </a:lnTo>
                  <a:lnTo>
                    <a:pt x="144780" y="78740"/>
                  </a:lnTo>
                  <a:lnTo>
                    <a:pt x="137160" y="66040"/>
                  </a:lnTo>
                  <a:lnTo>
                    <a:pt x="129540" y="55880"/>
                  </a:lnTo>
                  <a:lnTo>
                    <a:pt x="121920" y="48260"/>
                  </a:lnTo>
                  <a:lnTo>
                    <a:pt x="114300" y="44450"/>
                  </a:lnTo>
                  <a:lnTo>
                    <a:pt x="109220" y="43180"/>
                  </a:lnTo>
                  <a:lnTo>
                    <a:pt x="102870" y="44450"/>
                  </a:lnTo>
                  <a:lnTo>
                    <a:pt x="95250" y="48260"/>
                  </a:lnTo>
                  <a:lnTo>
                    <a:pt x="86360" y="52070"/>
                  </a:lnTo>
                  <a:lnTo>
                    <a:pt x="76200" y="58420"/>
                  </a:lnTo>
                  <a:lnTo>
                    <a:pt x="66040" y="66040"/>
                  </a:lnTo>
                  <a:lnTo>
                    <a:pt x="55880" y="73660"/>
                  </a:lnTo>
                  <a:lnTo>
                    <a:pt x="46990" y="81280"/>
                  </a:lnTo>
                  <a:lnTo>
                    <a:pt x="38100" y="88900"/>
                  </a:lnTo>
                  <a:lnTo>
                    <a:pt x="21590" y="105410"/>
                  </a:lnTo>
                  <a:lnTo>
                    <a:pt x="2540" y="123190"/>
                  </a:lnTo>
                  <a:lnTo>
                    <a:pt x="0" y="120650"/>
                  </a:lnTo>
                  <a:lnTo>
                    <a:pt x="0" y="110490"/>
                  </a:lnTo>
                  <a:lnTo>
                    <a:pt x="1270" y="97790"/>
                  </a:lnTo>
                  <a:lnTo>
                    <a:pt x="5080" y="87630"/>
                  </a:lnTo>
                  <a:lnTo>
                    <a:pt x="10160" y="78740"/>
                  </a:lnTo>
                  <a:lnTo>
                    <a:pt x="21590" y="66040"/>
                  </a:lnTo>
                  <a:lnTo>
                    <a:pt x="31750" y="55880"/>
                  </a:lnTo>
                  <a:lnTo>
                    <a:pt x="35560" y="49530"/>
                  </a:lnTo>
                  <a:lnTo>
                    <a:pt x="38100" y="43180"/>
                  </a:lnTo>
                  <a:lnTo>
                    <a:pt x="39370" y="35560"/>
                  </a:lnTo>
                  <a:lnTo>
                    <a:pt x="43180" y="27940"/>
                  </a:lnTo>
                  <a:lnTo>
                    <a:pt x="48260" y="19050"/>
                  </a:lnTo>
                  <a:lnTo>
                    <a:pt x="54610" y="11430"/>
                  </a:lnTo>
                  <a:lnTo>
                    <a:pt x="63500" y="6350"/>
                  </a:lnTo>
                  <a:lnTo>
                    <a:pt x="72390" y="2540"/>
                  </a:lnTo>
                  <a:lnTo>
                    <a:pt x="83820" y="0"/>
                  </a:lnTo>
                  <a:lnTo>
                    <a:pt x="91440" y="1270"/>
                  </a:lnTo>
                  <a:lnTo>
                    <a:pt x="95250" y="5080"/>
                  </a:lnTo>
                  <a:lnTo>
                    <a:pt x="99060" y="10160"/>
                  </a:lnTo>
                  <a:lnTo>
                    <a:pt x="102870" y="16510"/>
                  </a:lnTo>
                  <a:lnTo>
                    <a:pt x="110490" y="30480"/>
                  </a:lnTo>
                  <a:lnTo>
                    <a:pt x="115570" y="39370"/>
                  </a:lnTo>
                  <a:lnTo>
                    <a:pt x="129540" y="60960"/>
                  </a:lnTo>
                  <a:lnTo>
                    <a:pt x="135890" y="69850"/>
                  </a:lnTo>
                  <a:lnTo>
                    <a:pt x="140970" y="77470"/>
                  </a:lnTo>
                  <a:lnTo>
                    <a:pt x="146050" y="83820"/>
                  </a:lnTo>
                  <a:lnTo>
                    <a:pt x="149860" y="91440"/>
                  </a:lnTo>
                  <a:lnTo>
                    <a:pt x="151130" y="99060"/>
                  </a:lnTo>
                  <a:lnTo>
                    <a:pt x="153670" y="106680"/>
                  </a:lnTo>
                  <a:lnTo>
                    <a:pt x="156210" y="114300"/>
                  </a:lnTo>
                  <a:lnTo>
                    <a:pt x="158750" y="121920"/>
                  </a:lnTo>
                  <a:lnTo>
                    <a:pt x="168910" y="1473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3319780" y="3275330"/>
              <a:ext cx="236221" cy="433071"/>
            </a:xfrm>
            <a:custGeom>
              <a:avLst/>
              <a:gdLst/>
              <a:ahLst/>
              <a:cxnLst/>
              <a:rect l="0" t="0" r="0" b="0"/>
              <a:pathLst>
                <a:path w="236221" h="433071">
                  <a:moveTo>
                    <a:pt x="134620" y="433070"/>
                  </a:moveTo>
                  <a:lnTo>
                    <a:pt x="148590" y="426720"/>
                  </a:lnTo>
                  <a:lnTo>
                    <a:pt x="152400" y="417830"/>
                  </a:lnTo>
                  <a:lnTo>
                    <a:pt x="154940" y="403860"/>
                  </a:lnTo>
                  <a:lnTo>
                    <a:pt x="156210" y="388620"/>
                  </a:lnTo>
                  <a:lnTo>
                    <a:pt x="158750" y="372110"/>
                  </a:lnTo>
                  <a:lnTo>
                    <a:pt x="162560" y="355600"/>
                  </a:lnTo>
                  <a:lnTo>
                    <a:pt x="165100" y="339090"/>
                  </a:lnTo>
                  <a:lnTo>
                    <a:pt x="166370" y="323850"/>
                  </a:lnTo>
                  <a:lnTo>
                    <a:pt x="166370" y="309880"/>
                  </a:lnTo>
                  <a:lnTo>
                    <a:pt x="163830" y="295910"/>
                  </a:lnTo>
                  <a:lnTo>
                    <a:pt x="162560" y="275590"/>
                  </a:lnTo>
                  <a:lnTo>
                    <a:pt x="161290" y="222250"/>
                  </a:lnTo>
                  <a:lnTo>
                    <a:pt x="158750" y="196850"/>
                  </a:lnTo>
                  <a:lnTo>
                    <a:pt x="156210" y="172720"/>
                  </a:lnTo>
                  <a:lnTo>
                    <a:pt x="153670" y="148590"/>
                  </a:lnTo>
                  <a:lnTo>
                    <a:pt x="149860" y="132080"/>
                  </a:lnTo>
                  <a:lnTo>
                    <a:pt x="146050" y="119380"/>
                  </a:lnTo>
                  <a:lnTo>
                    <a:pt x="142240" y="110490"/>
                  </a:lnTo>
                  <a:lnTo>
                    <a:pt x="134620" y="87630"/>
                  </a:lnTo>
                  <a:lnTo>
                    <a:pt x="130810" y="76200"/>
                  </a:lnTo>
                  <a:lnTo>
                    <a:pt x="125730" y="64770"/>
                  </a:lnTo>
                  <a:lnTo>
                    <a:pt x="121920" y="54610"/>
                  </a:lnTo>
                  <a:lnTo>
                    <a:pt x="118110" y="45720"/>
                  </a:lnTo>
                  <a:lnTo>
                    <a:pt x="113030" y="41910"/>
                  </a:lnTo>
                  <a:lnTo>
                    <a:pt x="109220" y="43180"/>
                  </a:lnTo>
                  <a:lnTo>
                    <a:pt x="105410" y="45720"/>
                  </a:lnTo>
                  <a:lnTo>
                    <a:pt x="100330" y="50800"/>
                  </a:lnTo>
                  <a:lnTo>
                    <a:pt x="96520" y="57150"/>
                  </a:lnTo>
                  <a:lnTo>
                    <a:pt x="92710" y="63500"/>
                  </a:lnTo>
                  <a:lnTo>
                    <a:pt x="85090" y="69850"/>
                  </a:lnTo>
                  <a:lnTo>
                    <a:pt x="76200" y="74930"/>
                  </a:lnTo>
                  <a:lnTo>
                    <a:pt x="66040" y="80010"/>
                  </a:lnTo>
                  <a:lnTo>
                    <a:pt x="55880" y="88900"/>
                  </a:lnTo>
                  <a:lnTo>
                    <a:pt x="46990" y="100330"/>
                  </a:lnTo>
                  <a:lnTo>
                    <a:pt x="38100" y="114300"/>
                  </a:lnTo>
                  <a:lnTo>
                    <a:pt x="29210" y="124460"/>
                  </a:lnTo>
                  <a:lnTo>
                    <a:pt x="20320" y="133350"/>
                  </a:lnTo>
                  <a:lnTo>
                    <a:pt x="12700" y="139700"/>
                  </a:lnTo>
                  <a:lnTo>
                    <a:pt x="6350" y="140970"/>
                  </a:lnTo>
                  <a:lnTo>
                    <a:pt x="2540" y="139700"/>
                  </a:lnTo>
                  <a:lnTo>
                    <a:pt x="0" y="135890"/>
                  </a:lnTo>
                  <a:lnTo>
                    <a:pt x="3810" y="121920"/>
                  </a:lnTo>
                  <a:lnTo>
                    <a:pt x="12700" y="101600"/>
                  </a:lnTo>
                  <a:lnTo>
                    <a:pt x="22860" y="76200"/>
                  </a:lnTo>
                  <a:lnTo>
                    <a:pt x="31750" y="58420"/>
                  </a:lnTo>
                  <a:lnTo>
                    <a:pt x="39370" y="45720"/>
                  </a:lnTo>
                  <a:lnTo>
                    <a:pt x="45720" y="34290"/>
                  </a:lnTo>
                  <a:lnTo>
                    <a:pt x="53340" y="25400"/>
                  </a:lnTo>
                  <a:lnTo>
                    <a:pt x="60960" y="15240"/>
                  </a:lnTo>
                  <a:lnTo>
                    <a:pt x="68580" y="6350"/>
                  </a:lnTo>
                  <a:lnTo>
                    <a:pt x="76200" y="2540"/>
                  </a:lnTo>
                  <a:lnTo>
                    <a:pt x="83820" y="0"/>
                  </a:lnTo>
                  <a:lnTo>
                    <a:pt x="92710" y="1270"/>
                  </a:lnTo>
                  <a:lnTo>
                    <a:pt x="99060" y="3810"/>
                  </a:lnTo>
                  <a:lnTo>
                    <a:pt x="105410" y="8890"/>
                  </a:lnTo>
                  <a:lnTo>
                    <a:pt x="110490" y="13970"/>
                  </a:lnTo>
                  <a:lnTo>
                    <a:pt x="118110" y="20320"/>
                  </a:lnTo>
                  <a:lnTo>
                    <a:pt x="124460" y="25400"/>
                  </a:lnTo>
                  <a:lnTo>
                    <a:pt x="132080" y="29210"/>
                  </a:lnTo>
                  <a:lnTo>
                    <a:pt x="138430" y="35560"/>
                  </a:lnTo>
                  <a:lnTo>
                    <a:pt x="144780" y="43180"/>
                  </a:lnTo>
                  <a:lnTo>
                    <a:pt x="149860" y="49530"/>
                  </a:lnTo>
                  <a:lnTo>
                    <a:pt x="154940" y="57150"/>
                  </a:lnTo>
                  <a:lnTo>
                    <a:pt x="158750" y="66040"/>
                  </a:lnTo>
                  <a:lnTo>
                    <a:pt x="163830" y="73660"/>
                  </a:lnTo>
                  <a:lnTo>
                    <a:pt x="168910" y="81280"/>
                  </a:lnTo>
                  <a:lnTo>
                    <a:pt x="176530" y="86360"/>
                  </a:lnTo>
                  <a:lnTo>
                    <a:pt x="184150" y="92710"/>
                  </a:lnTo>
                  <a:lnTo>
                    <a:pt x="189230" y="100330"/>
                  </a:lnTo>
                  <a:lnTo>
                    <a:pt x="195580" y="109220"/>
                  </a:lnTo>
                  <a:lnTo>
                    <a:pt x="200660" y="119380"/>
                  </a:lnTo>
                  <a:lnTo>
                    <a:pt x="207010" y="127000"/>
                  </a:lnTo>
                  <a:lnTo>
                    <a:pt x="213360" y="132080"/>
                  </a:lnTo>
                  <a:lnTo>
                    <a:pt x="236220" y="1409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3690620" y="3390900"/>
              <a:ext cx="182881" cy="370841"/>
            </a:xfrm>
            <a:custGeom>
              <a:avLst/>
              <a:gdLst/>
              <a:ahLst/>
              <a:cxnLst/>
              <a:rect l="0" t="0" r="0" b="0"/>
              <a:pathLst>
                <a:path w="182881" h="370841">
                  <a:moveTo>
                    <a:pt x="93980" y="0"/>
                  </a:moveTo>
                  <a:lnTo>
                    <a:pt x="100330" y="13970"/>
                  </a:lnTo>
                  <a:lnTo>
                    <a:pt x="102870" y="29210"/>
                  </a:lnTo>
                  <a:lnTo>
                    <a:pt x="104140" y="50800"/>
                  </a:lnTo>
                  <a:lnTo>
                    <a:pt x="105410" y="76200"/>
                  </a:lnTo>
                  <a:lnTo>
                    <a:pt x="104140" y="107950"/>
                  </a:lnTo>
                  <a:lnTo>
                    <a:pt x="101600" y="146050"/>
                  </a:lnTo>
                  <a:lnTo>
                    <a:pt x="99060" y="185420"/>
                  </a:lnTo>
                  <a:lnTo>
                    <a:pt x="99060" y="224790"/>
                  </a:lnTo>
                  <a:lnTo>
                    <a:pt x="100330" y="260350"/>
                  </a:lnTo>
                  <a:lnTo>
                    <a:pt x="102870" y="297180"/>
                  </a:lnTo>
                  <a:lnTo>
                    <a:pt x="100330" y="316230"/>
                  </a:lnTo>
                  <a:lnTo>
                    <a:pt x="97790" y="325120"/>
                  </a:lnTo>
                  <a:lnTo>
                    <a:pt x="91440" y="326390"/>
                  </a:lnTo>
                  <a:lnTo>
                    <a:pt x="86360" y="325120"/>
                  </a:lnTo>
                  <a:lnTo>
                    <a:pt x="82550" y="321310"/>
                  </a:lnTo>
                  <a:lnTo>
                    <a:pt x="77470" y="316230"/>
                  </a:lnTo>
                  <a:lnTo>
                    <a:pt x="68580" y="302260"/>
                  </a:lnTo>
                  <a:lnTo>
                    <a:pt x="44450" y="260350"/>
                  </a:lnTo>
                  <a:lnTo>
                    <a:pt x="34290" y="243840"/>
                  </a:lnTo>
                  <a:lnTo>
                    <a:pt x="25400" y="232410"/>
                  </a:lnTo>
                  <a:lnTo>
                    <a:pt x="19050" y="222250"/>
                  </a:lnTo>
                  <a:lnTo>
                    <a:pt x="12700" y="217170"/>
                  </a:lnTo>
                  <a:lnTo>
                    <a:pt x="7620" y="215900"/>
                  </a:lnTo>
                  <a:lnTo>
                    <a:pt x="2540" y="215900"/>
                  </a:lnTo>
                  <a:lnTo>
                    <a:pt x="0" y="224790"/>
                  </a:lnTo>
                  <a:lnTo>
                    <a:pt x="0" y="238760"/>
                  </a:lnTo>
                  <a:lnTo>
                    <a:pt x="2540" y="256540"/>
                  </a:lnTo>
                  <a:lnTo>
                    <a:pt x="5080" y="273050"/>
                  </a:lnTo>
                  <a:lnTo>
                    <a:pt x="7620" y="287020"/>
                  </a:lnTo>
                  <a:lnTo>
                    <a:pt x="11430" y="302260"/>
                  </a:lnTo>
                  <a:lnTo>
                    <a:pt x="15240" y="314960"/>
                  </a:lnTo>
                  <a:lnTo>
                    <a:pt x="22860" y="341630"/>
                  </a:lnTo>
                  <a:lnTo>
                    <a:pt x="27940" y="351790"/>
                  </a:lnTo>
                  <a:lnTo>
                    <a:pt x="34290" y="360680"/>
                  </a:lnTo>
                  <a:lnTo>
                    <a:pt x="41910" y="367030"/>
                  </a:lnTo>
                  <a:lnTo>
                    <a:pt x="49530" y="370840"/>
                  </a:lnTo>
                  <a:lnTo>
                    <a:pt x="57150" y="370840"/>
                  </a:lnTo>
                  <a:lnTo>
                    <a:pt x="64770" y="369570"/>
                  </a:lnTo>
                  <a:lnTo>
                    <a:pt x="73660" y="368300"/>
                  </a:lnTo>
                  <a:lnTo>
                    <a:pt x="81280" y="365760"/>
                  </a:lnTo>
                  <a:lnTo>
                    <a:pt x="90170" y="361950"/>
                  </a:lnTo>
                  <a:lnTo>
                    <a:pt x="96520" y="356870"/>
                  </a:lnTo>
                  <a:lnTo>
                    <a:pt x="102870" y="350520"/>
                  </a:lnTo>
                  <a:lnTo>
                    <a:pt x="107950" y="344170"/>
                  </a:lnTo>
                  <a:lnTo>
                    <a:pt x="113030" y="337820"/>
                  </a:lnTo>
                  <a:lnTo>
                    <a:pt x="118110" y="332740"/>
                  </a:lnTo>
                  <a:lnTo>
                    <a:pt x="123190" y="327660"/>
                  </a:lnTo>
                  <a:lnTo>
                    <a:pt x="128270" y="322580"/>
                  </a:lnTo>
                  <a:lnTo>
                    <a:pt x="135890" y="318770"/>
                  </a:lnTo>
                  <a:lnTo>
                    <a:pt x="142240" y="313690"/>
                  </a:lnTo>
                  <a:lnTo>
                    <a:pt x="151130" y="307340"/>
                  </a:lnTo>
                  <a:lnTo>
                    <a:pt x="158750" y="300990"/>
                  </a:lnTo>
                  <a:lnTo>
                    <a:pt x="182880" y="279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3050540" y="3340100"/>
              <a:ext cx="238761" cy="426721"/>
            </a:xfrm>
            <a:custGeom>
              <a:avLst/>
              <a:gdLst/>
              <a:ahLst/>
              <a:cxnLst/>
              <a:rect l="0" t="0" r="0" b="0"/>
              <a:pathLst>
                <a:path w="238761" h="426721">
                  <a:moveTo>
                    <a:pt x="48260" y="0"/>
                  </a:moveTo>
                  <a:lnTo>
                    <a:pt x="54610" y="13970"/>
                  </a:lnTo>
                  <a:lnTo>
                    <a:pt x="58420" y="22860"/>
                  </a:lnTo>
                  <a:lnTo>
                    <a:pt x="62230" y="35560"/>
                  </a:lnTo>
                  <a:lnTo>
                    <a:pt x="66040" y="48260"/>
                  </a:lnTo>
                  <a:lnTo>
                    <a:pt x="68580" y="60960"/>
                  </a:lnTo>
                  <a:lnTo>
                    <a:pt x="69850" y="71120"/>
                  </a:lnTo>
                  <a:lnTo>
                    <a:pt x="71120" y="81280"/>
                  </a:lnTo>
                  <a:lnTo>
                    <a:pt x="80010" y="142240"/>
                  </a:lnTo>
                  <a:lnTo>
                    <a:pt x="82550" y="166370"/>
                  </a:lnTo>
                  <a:lnTo>
                    <a:pt x="83820" y="187960"/>
                  </a:lnTo>
                  <a:lnTo>
                    <a:pt x="83820" y="209550"/>
                  </a:lnTo>
                  <a:lnTo>
                    <a:pt x="85090" y="260350"/>
                  </a:lnTo>
                  <a:lnTo>
                    <a:pt x="86360" y="360680"/>
                  </a:lnTo>
                  <a:lnTo>
                    <a:pt x="85090" y="373380"/>
                  </a:lnTo>
                  <a:lnTo>
                    <a:pt x="82550" y="378460"/>
                  </a:lnTo>
                  <a:lnTo>
                    <a:pt x="80010" y="379730"/>
                  </a:lnTo>
                  <a:lnTo>
                    <a:pt x="77470" y="378460"/>
                  </a:lnTo>
                  <a:lnTo>
                    <a:pt x="76200" y="375920"/>
                  </a:lnTo>
                  <a:lnTo>
                    <a:pt x="71120" y="363220"/>
                  </a:lnTo>
                  <a:lnTo>
                    <a:pt x="55880" y="334010"/>
                  </a:lnTo>
                  <a:lnTo>
                    <a:pt x="50800" y="325120"/>
                  </a:lnTo>
                  <a:lnTo>
                    <a:pt x="44450" y="317500"/>
                  </a:lnTo>
                  <a:lnTo>
                    <a:pt x="36830" y="308610"/>
                  </a:lnTo>
                  <a:lnTo>
                    <a:pt x="30480" y="302260"/>
                  </a:lnTo>
                  <a:lnTo>
                    <a:pt x="20320" y="290830"/>
                  </a:lnTo>
                  <a:lnTo>
                    <a:pt x="15240" y="289560"/>
                  </a:lnTo>
                  <a:lnTo>
                    <a:pt x="11430" y="292100"/>
                  </a:lnTo>
                  <a:lnTo>
                    <a:pt x="6350" y="295910"/>
                  </a:lnTo>
                  <a:lnTo>
                    <a:pt x="3810" y="302260"/>
                  </a:lnTo>
                  <a:lnTo>
                    <a:pt x="1270" y="308610"/>
                  </a:lnTo>
                  <a:lnTo>
                    <a:pt x="0" y="316230"/>
                  </a:lnTo>
                  <a:lnTo>
                    <a:pt x="1270" y="323850"/>
                  </a:lnTo>
                  <a:lnTo>
                    <a:pt x="2540" y="331470"/>
                  </a:lnTo>
                  <a:lnTo>
                    <a:pt x="5080" y="339090"/>
                  </a:lnTo>
                  <a:lnTo>
                    <a:pt x="11430" y="351790"/>
                  </a:lnTo>
                  <a:lnTo>
                    <a:pt x="15240" y="358140"/>
                  </a:lnTo>
                  <a:lnTo>
                    <a:pt x="17780" y="365760"/>
                  </a:lnTo>
                  <a:lnTo>
                    <a:pt x="19050" y="374650"/>
                  </a:lnTo>
                  <a:lnTo>
                    <a:pt x="20320" y="384810"/>
                  </a:lnTo>
                  <a:lnTo>
                    <a:pt x="24130" y="394970"/>
                  </a:lnTo>
                  <a:lnTo>
                    <a:pt x="29210" y="405130"/>
                  </a:lnTo>
                  <a:lnTo>
                    <a:pt x="35560" y="414020"/>
                  </a:lnTo>
                  <a:lnTo>
                    <a:pt x="43180" y="419100"/>
                  </a:lnTo>
                  <a:lnTo>
                    <a:pt x="50800" y="424180"/>
                  </a:lnTo>
                  <a:lnTo>
                    <a:pt x="58420" y="426720"/>
                  </a:lnTo>
                  <a:lnTo>
                    <a:pt x="66040" y="424180"/>
                  </a:lnTo>
                  <a:lnTo>
                    <a:pt x="73660" y="417830"/>
                  </a:lnTo>
                  <a:lnTo>
                    <a:pt x="82550" y="410210"/>
                  </a:lnTo>
                  <a:lnTo>
                    <a:pt x="91440" y="402590"/>
                  </a:lnTo>
                  <a:lnTo>
                    <a:pt x="99060" y="397510"/>
                  </a:lnTo>
                  <a:lnTo>
                    <a:pt x="107950" y="391160"/>
                  </a:lnTo>
                  <a:lnTo>
                    <a:pt x="114300" y="387350"/>
                  </a:lnTo>
                  <a:lnTo>
                    <a:pt x="120650" y="382270"/>
                  </a:lnTo>
                  <a:lnTo>
                    <a:pt x="125730" y="377190"/>
                  </a:lnTo>
                  <a:lnTo>
                    <a:pt x="130810" y="373380"/>
                  </a:lnTo>
                  <a:lnTo>
                    <a:pt x="140970" y="364490"/>
                  </a:lnTo>
                  <a:lnTo>
                    <a:pt x="149860" y="356870"/>
                  </a:lnTo>
                  <a:lnTo>
                    <a:pt x="173990" y="337820"/>
                  </a:lnTo>
                  <a:lnTo>
                    <a:pt x="185420" y="330200"/>
                  </a:lnTo>
                  <a:lnTo>
                    <a:pt x="196850" y="322580"/>
                  </a:lnTo>
                  <a:lnTo>
                    <a:pt x="238760" y="304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2631440" y="3302000"/>
              <a:ext cx="213361" cy="430531"/>
            </a:xfrm>
            <a:custGeom>
              <a:avLst/>
              <a:gdLst/>
              <a:ahLst/>
              <a:cxnLst/>
              <a:rect l="0" t="0" r="0" b="0"/>
              <a:pathLst>
                <a:path w="213361" h="430531">
                  <a:moveTo>
                    <a:pt x="35560" y="0"/>
                  </a:moveTo>
                  <a:lnTo>
                    <a:pt x="41910" y="34290"/>
                  </a:lnTo>
                  <a:lnTo>
                    <a:pt x="49530" y="64770"/>
                  </a:lnTo>
                  <a:lnTo>
                    <a:pt x="53340" y="81280"/>
                  </a:lnTo>
                  <a:lnTo>
                    <a:pt x="57150" y="101600"/>
                  </a:lnTo>
                  <a:lnTo>
                    <a:pt x="66040" y="144780"/>
                  </a:lnTo>
                  <a:lnTo>
                    <a:pt x="68580" y="163830"/>
                  </a:lnTo>
                  <a:lnTo>
                    <a:pt x="69850" y="181610"/>
                  </a:lnTo>
                  <a:lnTo>
                    <a:pt x="71120" y="196850"/>
                  </a:lnTo>
                  <a:lnTo>
                    <a:pt x="72390" y="212090"/>
                  </a:lnTo>
                  <a:lnTo>
                    <a:pt x="72390" y="240030"/>
                  </a:lnTo>
                  <a:lnTo>
                    <a:pt x="73660" y="283210"/>
                  </a:lnTo>
                  <a:lnTo>
                    <a:pt x="73660" y="306070"/>
                  </a:lnTo>
                  <a:lnTo>
                    <a:pt x="74930" y="322580"/>
                  </a:lnTo>
                  <a:lnTo>
                    <a:pt x="77470" y="341630"/>
                  </a:lnTo>
                  <a:lnTo>
                    <a:pt x="80010" y="363220"/>
                  </a:lnTo>
                  <a:lnTo>
                    <a:pt x="80010" y="378460"/>
                  </a:lnTo>
                  <a:lnTo>
                    <a:pt x="76200" y="387350"/>
                  </a:lnTo>
                  <a:lnTo>
                    <a:pt x="71120" y="393700"/>
                  </a:lnTo>
                  <a:lnTo>
                    <a:pt x="66040" y="392430"/>
                  </a:lnTo>
                  <a:lnTo>
                    <a:pt x="62230" y="386080"/>
                  </a:lnTo>
                  <a:lnTo>
                    <a:pt x="57150" y="375920"/>
                  </a:lnTo>
                  <a:lnTo>
                    <a:pt x="53340" y="364490"/>
                  </a:lnTo>
                  <a:lnTo>
                    <a:pt x="44450" y="341630"/>
                  </a:lnTo>
                  <a:lnTo>
                    <a:pt x="41910" y="328930"/>
                  </a:lnTo>
                  <a:lnTo>
                    <a:pt x="39370" y="316230"/>
                  </a:lnTo>
                  <a:lnTo>
                    <a:pt x="38100" y="304800"/>
                  </a:lnTo>
                  <a:lnTo>
                    <a:pt x="34290" y="293370"/>
                  </a:lnTo>
                  <a:lnTo>
                    <a:pt x="29210" y="283210"/>
                  </a:lnTo>
                  <a:lnTo>
                    <a:pt x="22860" y="273050"/>
                  </a:lnTo>
                  <a:lnTo>
                    <a:pt x="17780" y="269240"/>
                  </a:lnTo>
                  <a:lnTo>
                    <a:pt x="11430" y="270510"/>
                  </a:lnTo>
                  <a:lnTo>
                    <a:pt x="7620" y="273050"/>
                  </a:lnTo>
                  <a:lnTo>
                    <a:pt x="3810" y="280670"/>
                  </a:lnTo>
                  <a:lnTo>
                    <a:pt x="1270" y="292100"/>
                  </a:lnTo>
                  <a:lnTo>
                    <a:pt x="0" y="304800"/>
                  </a:lnTo>
                  <a:lnTo>
                    <a:pt x="1270" y="316230"/>
                  </a:lnTo>
                  <a:lnTo>
                    <a:pt x="2540" y="326390"/>
                  </a:lnTo>
                  <a:lnTo>
                    <a:pt x="5080" y="336550"/>
                  </a:lnTo>
                  <a:lnTo>
                    <a:pt x="11430" y="365760"/>
                  </a:lnTo>
                  <a:lnTo>
                    <a:pt x="15240" y="383540"/>
                  </a:lnTo>
                  <a:lnTo>
                    <a:pt x="19050" y="398780"/>
                  </a:lnTo>
                  <a:lnTo>
                    <a:pt x="22860" y="410210"/>
                  </a:lnTo>
                  <a:lnTo>
                    <a:pt x="27940" y="421640"/>
                  </a:lnTo>
                  <a:lnTo>
                    <a:pt x="34290" y="427990"/>
                  </a:lnTo>
                  <a:lnTo>
                    <a:pt x="43180" y="430530"/>
                  </a:lnTo>
                  <a:lnTo>
                    <a:pt x="53340" y="430530"/>
                  </a:lnTo>
                  <a:lnTo>
                    <a:pt x="60960" y="427990"/>
                  </a:lnTo>
                  <a:lnTo>
                    <a:pt x="68580" y="424180"/>
                  </a:lnTo>
                  <a:lnTo>
                    <a:pt x="74930" y="417830"/>
                  </a:lnTo>
                  <a:lnTo>
                    <a:pt x="83820" y="412750"/>
                  </a:lnTo>
                  <a:lnTo>
                    <a:pt x="96520" y="407670"/>
                  </a:lnTo>
                  <a:lnTo>
                    <a:pt x="109220" y="402590"/>
                  </a:lnTo>
                  <a:lnTo>
                    <a:pt x="120650" y="397510"/>
                  </a:lnTo>
                  <a:lnTo>
                    <a:pt x="128270" y="389890"/>
                  </a:lnTo>
                  <a:lnTo>
                    <a:pt x="152400" y="365760"/>
                  </a:lnTo>
                  <a:lnTo>
                    <a:pt x="158750" y="360680"/>
                  </a:lnTo>
                  <a:lnTo>
                    <a:pt x="165100" y="356870"/>
                  </a:lnTo>
                  <a:lnTo>
                    <a:pt x="172720" y="351790"/>
                  </a:lnTo>
                  <a:lnTo>
                    <a:pt x="180340" y="347980"/>
                  </a:lnTo>
                  <a:lnTo>
                    <a:pt x="213360" y="330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1055370" y="4330700"/>
            <a:ext cx="1082041" cy="495301"/>
            <a:chOff x="1055370" y="4330700"/>
            <a:chExt cx="1082041" cy="495301"/>
          </a:xfrm>
        </p:grpSpPr>
        <p:sp>
          <p:nvSpPr>
            <p:cNvPr id="111" name="Freeform 110"/>
            <p:cNvSpPr/>
            <p:nvPr/>
          </p:nvSpPr>
          <p:spPr>
            <a:xfrm>
              <a:off x="1055370" y="4330700"/>
              <a:ext cx="327661" cy="368301"/>
            </a:xfrm>
            <a:custGeom>
              <a:avLst/>
              <a:gdLst/>
              <a:ahLst/>
              <a:cxnLst/>
              <a:rect l="0" t="0" r="0" b="0"/>
              <a:pathLst>
                <a:path w="327661" h="368301">
                  <a:moveTo>
                    <a:pt x="11430" y="0"/>
                  </a:moveTo>
                  <a:lnTo>
                    <a:pt x="59690" y="0"/>
                  </a:lnTo>
                  <a:lnTo>
                    <a:pt x="72390" y="1270"/>
                  </a:lnTo>
                  <a:lnTo>
                    <a:pt x="82550" y="3810"/>
                  </a:lnTo>
                  <a:lnTo>
                    <a:pt x="92710" y="6350"/>
                  </a:lnTo>
                  <a:lnTo>
                    <a:pt x="105410" y="8890"/>
                  </a:lnTo>
                  <a:lnTo>
                    <a:pt x="119380" y="10160"/>
                  </a:lnTo>
                  <a:lnTo>
                    <a:pt x="147320" y="11430"/>
                  </a:lnTo>
                  <a:lnTo>
                    <a:pt x="168910" y="12700"/>
                  </a:lnTo>
                  <a:lnTo>
                    <a:pt x="179070" y="15240"/>
                  </a:lnTo>
                  <a:lnTo>
                    <a:pt x="191770" y="20320"/>
                  </a:lnTo>
                  <a:lnTo>
                    <a:pt x="203200" y="25400"/>
                  </a:lnTo>
                  <a:lnTo>
                    <a:pt x="215900" y="33020"/>
                  </a:lnTo>
                  <a:lnTo>
                    <a:pt x="227330" y="40640"/>
                  </a:lnTo>
                  <a:lnTo>
                    <a:pt x="240030" y="48260"/>
                  </a:lnTo>
                  <a:lnTo>
                    <a:pt x="251460" y="54610"/>
                  </a:lnTo>
                  <a:lnTo>
                    <a:pt x="261620" y="60960"/>
                  </a:lnTo>
                  <a:lnTo>
                    <a:pt x="271780" y="66040"/>
                  </a:lnTo>
                  <a:lnTo>
                    <a:pt x="280670" y="73660"/>
                  </a:lnTo>
                  <a:lnTo>
                    <a:pt x="289560" y="82550"/>
                  </a:lnTo>
                  <a:lnTo>
                    <a:pt x="298450" y="92710"/>
                  </a:lnTo>
                  <a:lnTo>
                    <a:pt x="306070" y="102870"/>
                  </a:lnTo>
                  <a:lnTo>
                    <a:pt x="312420" y="113030"/>
                  </a:lnTo>
                  <a:lnTo>
                    <a:pt x="317500" y="121920"/>
                  </a:lnTo>
                  <a:lnTo>
                    <a:pt x="321310" y="130810"/>
                  </a:lnTo>
                  <a:lnTo>
                    <a:pt x="323850" y="139700"/>
                  </a:lnTo>
                  <a:lnTo>
                    <a:pt x="325120" y="147320"/>
                  </a:lnTo>
                  <a:lnTo>
                    <a:pt x="326390" y="156210"/>
                  </a:lnTo>
                  <a:lnTo>
                    <a:pt x="327660" y="165100"/>
                  </a:lnTo>
                  <a:lnTo>
                    <a:pt x="327660" y="173990"/>
                  </a:lnTo>
                  <a:lnTo>
                    <a:pt x="326390" y="182880"/>
                  </a:lnTo>
                  <a:lnTo>
                    <a:pt x="325120" y="194310"/>
                  </a:lnTo>
                  <a:lnTo>
                    <a:pt x="321310" y="205740"/>
                  </a:lnTo>
                  <a:lnTo>
                    <a:pt x="317500" y="215900"/>
                  </a:lnTo>
                  <a:lnTo>
                    <a:pt x="311150" y="226060"/>
                  </a:lnTo>
                  <a:lnTo>
                    <a:pt x="304800" y="234950"/>
                  </a:lnTo>
                  <a:lnTo>
                    <a:pt x="298450" y="243840"/>
                  </a:lnTo>
                  <a:lnTo>
                    <a:pt x="293370" y="252730"/>
                  </a:lnTo>
                  <a:lnTo>
                    <a:pt x="288290" y="261620"/>
                  </a:lnTo>
                  <a:lnTo>
                    <a:pt x="279400" y="270510"/>
                  </a:lnTo>
                  <a:lnTo>
                    <a:pt x="267970" y="279400"/>
                  </a:lnTo>
                  <a:lnTo>
                    <a:pt x="254000" y="288290"/>
                  </a:lnTo>
                  <a:lnTo>
                    <a:pt x="241300" y="293370"/>
                  </a:lnTo>
                  <a:lnTo>
                    <a:pt x="227330" y="297180"/>
                  </a:lnTo>
                  <a:lnTo>
                    <a:pt x="214630" y="299720"/>
                  </a:lnTo>
                  <a:lnTo>
                    <a:pt x="201930" y="302260"/>
                  </a:lnTo>
                  <a:lnTo>
                    <a:pt x="189230" y="306070"/>
                  </a:lnTo>
                  <a:lnTo>
                    <a:pt x="176530" y="309880"/>
                  </a:lnTo>
                  <a:lnTo>
                    <a:pt x="147320" y="317500"/>
                  </a:lnTo>
                  <a:lnTo>
                    <a:pt x="132080" y="322580"/>
                  </a:lnTo>
                  <a:lnTo>
                    <a:pt x="116840" y="325120"/>
                  </a:lnTo>
                  <a:lnTo>
                    <a:pt x="102870" y="326390"/>
                  </a:lnTo>
                  <a:lnTo>
                    <a:pt x="88900" y="327660"/>
                  </a:lnTo>
                  <a:lnTo>
                    <a:pt x="76200" y="327660"/>
                  </a:lnTo>
                  <a:lnTo>
                    <a:pt x="63500" y="325120"/>
                  </a:lnTo>
                  <a:lnTo>
                    <a:pt x="49530" y="322580"/>
                  </a:lnTo>
                  <a:lnTo>
                    <a:pt x="36830" y="321310"/>
                  </a:lnTo>
                  <a:lnTo>
                    <a:pt x="24130" y="320040"/>
                  </a:lnTo>
                  <a:lnTo>
                    <a:pt x="11430" y="318770"/>
                  </a:lnTo>
                  <a:lnTo>
                    <a:pt x="5080" y="317500"/>
                  </a:lnTo>
                  <a:lnTo>
                    <a:pt x="1270" y="314960"/>
                  </a:lnTo>
                  <a:lnTo>
                    <a:pt x="0" y="311150"/>
                  </a:lnTo>
                  <a:lnTo>
                    <a:pt x="3810" y="308610"/>
                  </a:lnTo>
                  <a:lnTo>
                    <a:pt x="10160" y="307340"/>
                  </a:lnTo>
                  <a:lnTo>
                    <a:pt x="19050" y="306070"/>
                  </a:lnTo>
                  <a:lnTo>
                    <a:pt x="27940" y="307340"/>
                  </a:lnTo>
                  <a:lnTo>
                    <a:pt x="36830" y="309880"/>
                  </a:lnTo>
                  <a:lnTo>
                    <a:pt x="45720" y="312420"/>
                  </a:lnTo>
                  <a:lnTo>
                    <a:pt x="69850" y="318770"/>
                  </a:lnTo>
                  <a:lnTo>
                    <a:pt x="158750" y="341630"/>
                  </a:lnTo>
                  <a:lnTo>
                    <a:pt x="182880" y="346710"/>
                  </a:lnTo>
                  <a:lnTo>
                    <a:pt x="204470" y="349250"/>
                  </a:lnTo>
                  <a:lnTo>
                    <a:pt x="224790" y="351790"/>
                  </a:lnTo>
                  <a:lnTo>
                    <a:pt x="240030" y="354330"/>
                  </a:lnTo>
                  <a:lnTo>
                    <a:pt x="251460" y="356870"/>
                  </a:lnTo>
                  <a:lnTo>
                    <a:pt x="303530" y="368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1524000" y="4597400"/>
              <a:ext cx="190501" cy="25401"/>
            </a:xfrm>
            <a:custGeom>
              <a:avLst/>
              <a:gdLst/>
              <a:ahLst/>
              <a:cxnLst/>
              <a:rect l="0" t="0" r="0" b="0"/>
              <a:pathLst>
                <a:path w="190501" h="25401">
                  <a:moveTo>
                    <a:pt x="0" y="0"/>
                  </a:moveTo>
                  <a:lnTo>
                    <a:pt x="34290" y="0"/>
                  </a:lnTo>
                  <a:lnTo>
                    <a:pt x="52070" y="1270"/>
                  </a:lnTo>
                  <a:lnTo>
                    <a:pt x="72390" y="3810"/>
                  </a:lnTo>
                  <a:lnTo>
                    <a:pt x="95250" y="6350"/>
                  </a:lnTo>
                  <a:lnTo>
                    <a:pt x="115570" y="10160"/>
                  </a:lnTo>
                  <a:lnTo>
                    <a:pt x="134620" y="13970"/>
                  </a:lnTo>
                  <a:lnTo>
                    <a:pt x="190500" y="25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1863090" y="4457700"/>
              <a:ext cx="274321" cy="368301"/>
            </a:xfrm>
            <a:custGeom>
              <a:avLst/>
              <a:gdLst/>
              <a:ahLst/>
              <a:cxnLst/>
              <a:rect l="0" t="0" r="0" b="0"/>
              <a:pathLst>
                <a:path w="274321" h="368301">
                  <a:moveTo>
                    <a:pt x="232410" y="127000"/>
                  </a:moveTo>
                  <a:lnTo>
                    <a:pt x="226060" y="127000"/>
                  </a:lnTo>
                  <a:lnTo>
                    <a:pt x="220980" y="125730"/>
                  </a:lnTo>
                  <a:lnTo>
                    <a:pt x="214630" y="123190"/>
                  </a:lnTo>
                  <a:lnTo>
                    <a:pt x="208280" y="120650"/>
                  </a:lnTo>
                  <a:lnTo>
                    <a:pt x="199390" y="118110"/>
                  </a:lnTo>
                  <a:lnTo>
                    <a:pt x="189230" y="116840"/>
                  </a:lnTo>
                  <a:lnTo>
                    <a:pt x="177800" y="115570"/>
                  </a:lnTo>
                  <a:lnTo>
                    <a:pt x="167640" y="116840"/>
                  </a:lnTo>
                  <a:lnTo>
                    <a:pt x="158750" y="119380"/>
                  </a:lnTo>
                  <a:lnTo>
                    <a:pt x="148590" y="121920"/>
                  </a:lnTo>
                  <a:lnTo>
                    <a:pt x="142240" y="124460"/>
                  </a:lnTo>
                  <a:lnTo>
                    <a:pt x="134620" y="128270"/>
                  </a:lnTo>
                  <a:lnTo>
                    <a:pt x="129540" y="132080"/>
                  </a:lnTo>
                  <a:lnTo>
                    <a:pt x="124460" y="137160"/>
                  </a:lnTo>
                  <a:lnTo>
                    <a:pt x="119380" y="143510"/>
                  </a:lnTo>
                  <a:lnTo>
                    <a:pt x="114300" y="151130"/>
                  </a:lnTo>
                  <a:lnTo>
                    <a:pt x="111760" y="158750"/>
                  </a:lnTo>
                  <a:lnTo>
                    <a:pt x="109220" y="166370"/>
                  </a:lnTo>
                  <a:lnTo>
                    <a:pt x="107950" y="173990"/>
                  </a:lnTo>
                  <a:lnTo>
                    <a:pt x="106680" y="185420"/>
                  </a:lnTo>
                  <a:lnTo>
                    <a:pt x="106680" y="198120"/>
                  </a:lnTo>
                  <a:lnTo>
                    <a:pt x="105410" y="236220"/>
                  </a:lnTo>
                  <a:lnTo>
                    <a:pt x="105410" y="280670"/>
                  </a:lnTo>
                  <a:lnTo>
                    <a:pt x="104140" y="294640"/>
                  </a:lnTo>
                  <a:lnTo>
                    <a:pt x="101600" y="308610"/>
                  </a:lnTo>
                  <a:lnTo>
                    <a:pt x="99060" y="325120"/>
                  </a:lnTo>
                  <a:lnTo>
                    <a:pt x="92710" y="337820"/>
                  </a:lnTo>
                  <a:lnTo>
                    <a:pt x="83820" y="349250"/>
                  </a:lnTo>
                  <a:lnTo>
                    <a:pt x="73660" y="359410"/>
                  </a:lnTo>
                  <a:lnTo>
                    <a:pt x="64770" y="365760"/>
                  </a:lnTo>
                  <a:lnTo>
                    <a:pt x="55880" y="368300"/>
                  </a:lnTo>
                  <a:lnTo>
                    <a:pt x="46990" y="368300"/>
                  </a:lnTo>
                  <a:lnTo>
                    <a:pt x="38100" y="367030"/>
                  </a:lnTo>
                  <a:lnTo>
                    <a:pt x="29210" y="364490"/>
                  </a:lnTo>
                  <a:lnTo>
                    <a:pt x="21590" y="361950"/>
                  </a:lnTo>
                  <a:lnTo>
                    <a:pt x="13970" y="358140"/>
                  </a:lnTo>
                  <a:lnTo>
                    <a:pt x="7620" y="354330"/>
                  </a:lnTo>
                  <a:lnTo>
                    <a:pt x="2540" y="350520"/>
                  </a:lnTo>
                  <a:lnTo>
                    <a:pt x="0" y="344170"/>
                  </a:lnTo>
                  <a:lnTo>
                    <a:pt x="0" y="335280"/>
                  </a:lnTo>
                  <a:lnTo>
                    <a:pt x="1270" y="325120"/>
                  </a:lnTo>
                  <a:lnTo>
                    <a:pt x="5080" y="316230"/>
                  </a:lnTo>
                  <a:lnTo>
                    <a:pt x="10160" y="309880"/>
                  </a:lnTo>
                  <a:lnTo>
                    <a:pt x="16510" y="303530"/>
                  </a:lnTo>
                  <a:lnTo>
                    <a:pt x="24130" y="298450"/>
                  </a:lnTo>
                  <a:lnTo>
                    <a:pt x="30480" y="293370"/>
                  </a:lnTo>
                  <a:lnTo>
                    <a:pt x="39370" y="288290"/>
                  </a:lnTo>
                  <a:lnTo>
                    <a:pt x="49530" y="284480"/>
                  </a:lnTo>
                  <a:lnTo>
                    <a:pt x="62230" y="279400"/>
                  </a:lnTo>
                  <a:lnTo>
                    <a:pt x="77470" y="275590"/>
                  </a:lnTo>
                  <a:lnTo>
                    <a:pt x="93980" y="270510"/>
                  </a:lnTo>
                  <a:lnTo>
                    <a:pt x="147320" y="257810"/>
                  </a:lnTo>
                  <a:lnTo>
                    <a:pt x="163830" y="254000"/>
                  </a:lnTo>
                  <a:lnTo>
                    <a:pt x="191770" y="245110"/>
                  </a:lnTo>
                  <a:lnTo>
                    <a:pt x="218440" y="237490"/>
                  </a:lnTo>
                  <a:lnTo>
                    <a:pt x="229870" y="231140"/>
                  </a:lnTo>
                  <a:lnTo>
                    <a:pt x="241300" y="224790"/>
                  </a:lnTo>
                  <a:lnTo>
                    <a:pt x="250190" y="217170"/>
                  </a:lnTo>
                  <a:lnTo>
                    <a:pt x="259080" y="209550"/>
                  </a:lnTo>
                  <a:lnTo>
                    <a:pt x="265430" y="201930"/>
                  </a:lnTo>
                  <a:lnTo>
                    <a:pt x="271780" y="194310"/>
                  </a:lnTo>
                  <a:lnTo>
                    <a:pt x="274320" y="184150"/>
                  </a:lnTo>
                  <a:lnTo>
                    <a:pt x="274320" y="173990"/>
                  </a:lnTo>
                  <a:lnTo>
                    <a:pt x="273050" y="162560"/>
                  </a:lnTo>
                  <a:lnTo>
                    <a:pt x="270510" y="152400"/>
                  </a:lnTo>
                  <a:lnTo>
                    <a:pt x="267970" y="142240"/>
                  </a:lnTo>
                  <a:lnTo>
                    <a:pt x="264160" y="133350"/>
                  </a:lnTo>
                  <a:lnTo>
                    <a:pt x="259080" y="120650"/>
                  </a:lnTo>
                  <a:lnTo>
                    <a:pt x="246380" y="92710"/>
                  </a:lnTo>
                  <a:lnTo>
                    <a:pt x="238760" y="80010"/>
                  </a:lnTo>
                  <a:lnTo>
                    <a:pt x="231140" y="68580"/>
                  </a:lnTo>
                  <a:lnTo>
                    <a:pt x="223520" y="58420"/>
                  </a:lnTo>
                  <a:lnTo>
                    <a:pt x="214630" y="49530"/>
                  </a:lnTo>
                  <a:lnTo>
                    <a:pt x="207010" y="39370"/>
                  </a:lnTo>
                  <a:lnTo>
                    <a:pt x="191770" y="22860"/>
                  </a:lnTo>
                  <a:lnTo>
                    <a:pt x="16891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622300" y="2237740"/>
            <a:ext cx="2153921" cy="505461"/>
            <a:chOff x="622300" y="2237740"/>
            <a:chExt cx="2153921" cy="505461"/>
          </a:xfrm>
        </p:grpSpPr>
        <p:sp>
          <p:nvSpPr>
            <p:cNvPr id="115" name="Freeform 114"/>
            <p:cNvSpPr/>
            <p:nvPr/>
          </p:nvSpPr>
          <p:spPr>
            <a:xfrm>
              <a:off x="622300" y="2311400"/>
              <a:ext cx="12701" cy="266701"/>
            </a:xfrm>
            <a:custGeom>
              <a:avLst/>
              <a:gdLst/>
              <a:ahLst/>
              <a:cxnLst/>
              <a:rect l="0" t="0" r="0" b="0"/>
              <a:pathLst>
                <a:path w="12701" h="266701">
                  <a:moveTo>
                    <a:pt x="12700" y="0"/>
                  </a:moveTo>
                  <a:lnTo>
                    <a:pt x="12700" y="45720"/>
                  </a:lnTo>
                  <a:lnTo>
                    <a:pt x="11430" y="63500"/>
                  </a:lnTo>
                  <a:lnTo>
                    <a:pt x="6350" y="111760"/>
                  </a:lnTo>
                  <a:lnTo>
                    <a:pt x="3810" y="138430"/>
                  </a:lnTo>
                  <a:lnTo>
                    <a:pt x="2540" y="163830"/>
                  </a:lnTo>
                  <a:lnTo>
                    <a:pt x="1270" y="226060"/>
                  </a:lnTo>
                  <a:lnTo>
                    <a:pt x="0" y="266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762000" y="2438400"/>
              <a:ext cx="127001" cy="181611"/>
            </a:xfrm>
            <a:custGeom>
              <a:avLst/>
              <a:gdLst/>
              <a:ahLst/>
              <a:cxnLst/>
              <a:rect l="0" t="0" r="0" b="0"/>
              <a:pathLst>
                <a:path w="127001" h="181611">
                  <a:moveTo>
                    <a:pt x="127000" y="0"/>
                  </a:moveTo>
                  <a:lnTo>
                    <a:pt x="43180" y="0"/>
                  </a:lnTo>
                  <a:lnTo>
                    <a:pt x="38100" y="5080"/>
                  </a:lnTo>
                  <a:lnTo>
                    <a:pt x="36830" y="15240"/>
                  </a:lnTo>
                  <a:lnTo>
                    <a:pt x="36830" y="26670"/>
                  </a:lnTo>
                  <a:lnTo>
                    <a:pt x="39370" y="34290"/>
                  </a:lnTo>
                  <a:lnTo>
                    <a:pt x="41910" y="40640"/>
                  </a:lnTo>
                  <a:lnTo>
                    <a:pt x="44450" y="43180"/>
                  </a:lnTo>
                  <a:lnTo>
                    <a:pt x="76200" y="76200"/>
                  </a:lnTo>
                  <a:lnTo>
                    <a:pt x="100330" y="100330"/>
                  </a:lnTo>
                  <a:lnTo>
                    <a:pt x="106680" y="107950"/>
                  </a:lnTo>
                  <a:lnTo>
                    <a:pt x="111760" y="115570"/>
                  </a:lnTo>
                  <a:lnTo>
                    <a:pt x="116840" y="123190"/>
                  </a:lnTo>
                  <a:lnTo>
                    <a:pt x="119380" y="133350"/>
                  </a:lnTo>
                  <a:lnTo>
                    <a:pt x="119380" y="143510"/>
                  </a:lnTo>
                  <a:lnTo>
                    <a:pt x="116840" y="154940"/>
                  </a:lnTo>
                  <a:lnTo>
                    <a:pt x="111760" y="163830"/>
                  </a:lnTo>
                  <a:lnTo>
                    <a:pt x="104140" y="171450"/>
                  </a:lnTo>
                  <a:lnTo>
                    <a:pt x="95250" y="177800"/>
                  </a:lnTo>
                  <a:lnTo>
                    <a:pt x="85090" y="180340"/>
                  </a:lnTo>
                  <a:lnTo>
                    <a:pt x="73660" y="181610"/>
                  </a:lnTo>
                  <a:lnTo>
                    <a:pt x="60960" y="180340"/>
                  </a:lnTo>
                  <a:lnTo>
                    <a:pt x="50800" y="177800"/>
                  </a:lnTo>
                  <a:lnTo>
                    <a:pt x="40640" y="175260"/>
                  </a:lnTo>
                  <a:lnTo>
                    <a:pt x="0" y="165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990600" y="2237740"/>
              <a:ext cx="127001" cy="111761"/>
            </a:xfrm>
            <a:custGeom>
              <a:avLst/>
              <a:gdLst/>
              <a:ahLst/>
              <a:cxnLst/>
              <a:rect l="0" t="0" r="0" b="0"/>
              <a:pathLst>
                <a:path w="127001" h="111761">
                  <a:moveTo>
                    <a:pt x="0" y="22860"/>
                  </a:moveTo>
                  <a:lnTo>
                    <a:pt x="53340" y="5080"/>
                  </a:lnTo>
                  <a:lnTo>
                    <a:pt x="64770" y="2540"/>
                  </a:lnTo>
                  <a:lnTo>
                    <a:pt x="77470" y="1270"/>
                  </a:lnTo>
                  <a:lnTo>
                    <a:pt x="90170" y="0"/>
                  </a:lnTo>
                  <a:lnTo>
                    <a:pt x="95250" y="1270"/>
                  </a:lnTo>
                  <a:lnTo>
                    <a:pt x="95250" y="6350"/>
                  </a:lnTo>
                  <a:lnTo>
                    <a:pt x="93980" y="11430"/>
                  </a:lnTo>
                  <a:lnTo>
                    <a:pt x="87630" y="17780"/>
                  </a:lnTo>
                  <a:lnTo>
                    <a:pt x="80010" y="25400"/>
                  </a:lnTo>
                  <a:lnTo>
                    <a:pt x="69850" y="33020"/>
                  </a:lnTo>
                  <a:lnTo>
                    <a:pt x="58420" y="40640"/>
                  </a:lnTo>
                  <a:lnTo>
                    <a:pt x="44450" y="49530"/>
                  </a:lnTo>
                  <a:lnTo>
                    <a:pt x="29210" y="57150"/>
                  </a:lnTo>
                  <a:lnTo>
                    <a:pt x="24130" y="66040"/>
                  </a:lnTo>
                  <a:lnTo>
                    <a:pt x="24130" y="73660"/>
                  </a:lnTo>
                  <a:lnTo>
                    <a:pt x="29210" y="82550"/>
                  </a:lnTo>
                  <a:lnTo>
                    <a:pt x="39370" y="88900"/>
                  </a:lnTo>
                  <a:lnTo>
                    <a:pt x="53340" y="95250"/>
                  </a:lnTo>
                  <a:lnTo>
                    <a:pt x="127000" y="1117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1282700" y="2327910"/>
              <a:ext cx="203201" cy="250191"/>
            </a:xfrm>
            <a:custGeom>
              <a:avLst/>
              <a:gdLst/>
              <a:ahLst/>
              <a:cxnLst/>
              <a:rect l="0" t="0" r="0" b="0"/>
              <a:pathLst>
                <a:path w="203201" h="250191">
                  <a:moveTo>
                    <a:pt x="12700" y="21590"/>
                  </a:moveTo>
                  <a:lnTo>
                    <a:pt x="26670" y="7620"/>
                  </a:lnTo>
                  <a:lnTo>
                    <a:pt x="35560" y="3810"/>
                  </a:lnTo>
                  <a:lnTo>
                    <a:pt x="48260" y="1270"/>
                  </a:lnTo>
                  <a:lnTo>
                    <a:pt x="60960" y="0"/>
                  </a:lnTo>
                  <a:lnTo>
                    <a:pt x="72390" y="0"/>
                  </a:lnTo>
                  <a:lnTo>
                    <a:pt x="80010" y="1270"/>
                  </a:lnTo>
                  <a:lnTo>
                    <a:pt x="118110" y="13970"/>
                  </a:lnTo>
                  <a:lnTo>
                    <a:pt x="128270" y="17780"/>
                  </a:lnTo>
                  <a:lnTo>
                    <a:pt x="137160" y="21590"/>
                  </a:lnTo>
                  <a:lnTo>
                    <a:pt x="146050" y="26670"/>
                  </a:lnTo>
                  <a:lnTo>
                    <a:pt x="152400" y="30480"/>
                  </a:lnTo>
                  <a:lnTo>
                    <a:pt x="157480" y="34290"/>
                  </a:lnTo>
                  <a:lnTo>
                    <a:pt x="160020" y="38100"/>
                  </a:lnTo>
                  <a:lnTo>
                    <a:pt x="161290" y="45720"/>
                  </a:lnTo>
                  <a:lnTo>
                    <a:pt x="162560" y="54610"/>
                  </a:lnTo>
                  <a:lnTo>
                    <a:pt x="163830" y="64770"/>
                  </a:lnTo>
                  <a:lnTo>
                    <a:pt x="163830" y="74930"/>
                  </a:lnTo>
                  <a:lnTo>
                    <a:pt x="165100" y="92710"/>
                  </a:lnTo>
                  <a:lnTo>
                    <a:pt x="162560" y="99060"/>
                  </a:lnTo>
                  <a:lnTo>
                    <a:pt x="157480" y="102870"/>
                  </a:lnTo>
                  <a:lnTo>
                    <a:pt x="151130" y="105410"/>
                  </a:lnTo>
                  <a:lnTo>
                    <a:pt x="144780" y="109220"/>
                  </a:lnTo>
                  <a:lnTo>
                    <a:pt x="137160" y="115570"/>
                  </a:lnTo>
                  <a:lnTo>
                    <a:pt x="129540" y="121920"/>
                  </a:lnTo>
                  <a:lnTo>
                    <a:pt x="121920" y="128270"/>
                  </a:lnTo>
                  <a:lnTo>
                    <a:pt x="113030" y="133350"/>
                  </a:lnTo>
                  <a:lnTo>
                    <a:pt x="105410" y="138430"/>
                  </a:lnTo>
                  <a:lnTo>
                    <a:pt x="95250" y="143510"/>
                  </a:lnTo>
                  <a:lnTo>
                    <a:pt x="85090" y="147320"/>
                  </a:lnTo>
                  <a:lnTo>
                    <a:pt x="73660" y="152400"/>
                  </a:lnTo>
                  <a:lnTo>
                    <a:pt x="62230" y="158750"/>
                  </a:lnTo>
                  <a:lnTo>
                    <a:pt x="49530" y="165100"/>
                  </a:lnTo>
                  <a:lnTo>
                    <a:pt x="36830" y="172720"/>
                  </a:lnTo>
                  <a:lnTo>
                    <a:pt x="26670" y="177800"/>
                  </a:lnTo>
                  <a:lnTo>
                    <a:pt x="6350" y="189230"/>
                  </a:lnTo>
                  <a:lnTo>
                    <a:pt x="1270" y="195580"/>
                  </a:lnTo>
                  <a:lnTo>
                    <a:pt x="0" y="201930"/>
                  </a:lnTo>
                  <a:lnTo>
                    <a:pt x="0" y="209550"/>
                  </a:lnTo>
                  <a:lnTo>
                    <a:pt x="2540" y="215900"/>
                  </a:lnTo>
                  <a:lnTo>
                    <a:pt x="7620" y="222250"/>
                  </a:lnTo>
                  <a:lnTo>
                    <a:pt x="13970" y="227330"/>
                  </a:lnTo>
                  <a:lnTo>
                    <a:pt x="20320" y="232410"/>
                  </a:lnTo>
                  <a:lnTo>
                    <a:pt x="27940" y="236220"/>
                  </a:lnTo>
                  <a:lnTo>
                    <a:pt x="35560" y="241300"/>
                  </a:lnTo>
                  <a:lnTo>
                    <a:pt x="45720" y="243840"/>
                  </a:lnTo>
                  <a:lnTo>
                    <a:pt x="58420" y="246380"/>
                  </a:lnTo>
                  <a:lnTo>
                    <a:pt x="73660" y="247650"/>
                  </a:lnTo>
                  <a:lnTo>
                    <a:pt x="85090" y="248920"/>
                  </a:lnTo>
                  <a:lnTo>
                    <a:pt x="96520" y="248920"/>
                  </a:lnTo>
                  <a:lnTo>
                    <a:pt x="106680" y="248920"/>
                  </a:lnTo>
                  <a:lnTo>
                    <a:pt x="133350" y="250190"/>
                  </a:lnTo>
                  <a:lnTo>
                    <a:pt x="203200" y="2501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1574800" y="2476500"/>
              <a:ext cx="165101" cy="184151"/>
            </a:xfrm>
            <a:custGeom>
              <a:avLst/>
              <a:gdLst/>
              <a:ahLst/>
              <a:cxnLst/>
              <a:rect l="0" t="0" r="0" b="0"/>
              <a:pathLst>
                <a:path w="165101" h="184151">
                  <a:moveTo>
                    <a:pt x="165100" y="12700"/>
                  </a:moveTo>
                  <a:lnTo>
                    <a:pt x="151130" y="6350"/>
                  </a:lnTo>
                  <a:lnTo>
                    <a:pt x="143510" y="3810"/>
                  </a:lnTo>
                  <a:lnTo>
                    <a:pt x="133350" y="2540"/>
                  </a:lnTo>
                  <a:lnTo>
                    <a:pt x="123190" y="1270"/>
                  </a:lnTo>
                  <a:lnTo>
                    <a:pt x="113030" y="1270"/>
                  </a:lnTo>
                  <a:lnTo>
                    <a:pt x="93980" y="0"/>
                  </a:lnTo>
                  <a:lnTo>
                    <a:pt x="85090" y="1270"/>
                  </a:lnTo>
                  <a:lnTo>
                    <a:pt x="76200" y="3810"/>
                  </a:lnTo>
                  <a:lnTo>
                    <a:pt x="68580" y="6350"/>
                  </a:lnTo>
                  <a:lnTo>
                    <a:pt x="60960" y="10160"/>
                  </a:lnTo>
                  <a:lnTo>
                    <a:pt x="54610" y="13970"/>
                  </a:lnTo>
                  <a:lnTo>
                    <a:pt x="49530" y="17780"/>
                  </a:lnTo>
                  <a:lnTo>
                    <a:pt x="46990" y="22860"/>
                  </a:lnTo>
                  <a:lnTo>
                    <a:pt x="46990" y="29210"/>
                  </a:lnTo>
                  <a:lnTo>
                    <a:pt x="48260" y="36830"/>
                  </a:lnTo>
                  <a:lnTo>
                    <a:pt x="50800" y="43180"/>
                  </a:lnTo>
                  <a:lnTo>
                    <a:pt x="53340" y="48260"/>
                  </a:lnTo>
                  <a:lnTo>
                    <a:pt x="57150" y="53340"/>
                  </a:lnTo>
                  <a:lnTo>
                    <a:pt x="62230" y="59690"/>
                  </a:lnTo>
                  <a:lnTo>
                    <a:pt x="68580" y="66040"/>
                  </a:lnTo>
                  <a:lnTo>
                    <a:pt x="74930" y="73660"/>
                  </a:lnTo>
                  <a:lnTo>
                    <a:pt x="83820" y="86360"/>
                  </a:lnTo>
                  <a:lnTo>
                    <a:pt x="93980" y="101600"/>
                  </a:lnTo>
                  <a:lnTo>
                    <a:pt x="105410" y="118110"/>
                  </a:lnTo>
                  <a:lnTo>
                    <a:pt x="111760" y="133350"/>
                  </a:lnTo>
                  <a:lnTo>
                    <a:pt x="116840" y="148590"/>
                  </a:lnTo>
                  <a:lnTo>
                    <a:pt x="120650" y="162560"/>
                  </a:lnTo>
                  <a:lnTo>
                    <a:pt x="119380" y="171450"/>
                  </a:lnTo>
                  <a:lnTo>
                    <a:pt x="116840" y="177800"/>
                  </a:lnTo>
                  <a:lnTo>
                    <a:pt x="111760" y="181610"/>
                  </a:lnTo>
                  <a:lnTo>
                    <a:pt x="102870" y="184150"/>
                  </a:lnTo>
                  <a:lnTo>
                    <a:pt x="91440" y="182880"/>
                  </a:lnTo>
                  <a:lnTo>
                    <a:pt x="77470" y="181610"/>
                  </a:lnTo>
                  <a:lnTo>
                    <a:pt x="66040" y="179070"/>
                  </a:lnTo>
                  <a:lnTo>
                    <a:pt x="54610" y="175260"/>
                  </a:lnTo>
                  <a:lnTo>
                    <a:pt x="45720" y="172720"/>
                  </a:lnTo>
                  <a:lnTo>
                    <a:pt x="35560" y="168910"/>
                  </a:lnTo>
                  <a:lnTo>
                    <a:pt x="26670" y="163830"/>
                  </a:lnTo>
                  <a:lnTo>
                    <a:pt x="0" y="152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1778000" y="2303780"/>
              <a:ext cx="152401" cy="121921"/>
            </a:xfrm>
            <a:custGeom>
              <a:avLst/>
              <a:gdLst/>
              <a:ahLst/>
              <a:cxnLst/>
              <a:rect l="0" t="0" r="0" b="0"/>
              <a:pathLst>
                <a:path w="152401" h="121921">
                  <a:moveTo>
                    <a:pt x="0" y="7620"/>
                  </a:moveTo>
                  <a:lnTo>
                    <a:pt x="6350" y="7620"/>
                  </a:lnTo>
                  <a:lnTo>
                    <a:pt x="13970" y="6350"/>
                  </a:lnTo>
                  <a:lnTo>
                    <a:pt x="38100" y="1270"/>
                  </a:lnTo>
                  <a:lnTo>
                    <a:pt x="52070" y="0"/>
                  </a:lnTo>
                  <a:lnTo>
                    <a:pt x="67310" y="1270"/>
                  </a:lnTo>
                  <a:lnTo>
                    <a:pt x="82550" y="3810"/>
                  </a:lnTo>
                  <a:lnTo>
                    <a:pt x="95250" y="6350"/>
                  </a:lnTo>
                  <a:lnTo>
                    <a:pt x="104140" y="8890"/>
                  </a:lnTo>
                  <a:lnTo>
                    <a:pt x="111760" y="12700"/>
                  </a:lnTo>
                  <a:lnTo>
                    <a:pt x="114300" y="16510"/>
                  </a:lnTo>
                  <a:lnTo>
                    <a:pt x="113030" y="20320"/>
                  </a:lnTo>
                  <a:lnTo>
                    <a:pt x="109220" y="25400"/>
                  </a:lnTo>
                  <a:lnTo>
                    <a:pt x="100330" y="30480"/>
                  </a:lnTo>
                  <a:lnTo>
                    <a:pt x="90170" y="36830"/>
                  </a:lnTo>
                  <a:lnTo>
                    <a:pt x="64770" y="50800"/>
                  </a:lnTo>
                  <a:lnTo>
                    <a:pt x="44450" y="60960"/>
                  </a:lnTo>
                  <a:lnTo>
                    <a:pt x="41910" y="64770"/>
                  </a:lnTo>
                  <a:lnTo>
                    <a:pt x="41910" y="66040"/>
                  </a:lnTo>
                  <a:lnTo>
                    <a:pt x="62230" y="77470"/>
                  </a:lnTo>
                  <a:lnTo>
                    <a:pt x="68580" y="81280"/>
                  </a:lnTo>
                  <a:lnTo>
                    <a:pt x="73660" y="85090"/>
                  </a:lnTo>
                  <a:lnTo>
                    <a:pt x="78740" y="88900"/>
                  </a:lnTo>
                  <a:lnTo>
                    <a:pt x="85090" y="92710"/>
                  </a:lnTo>
                  <a:lnTo>
                    <a:pt x="91440" y="96520"/>
                  </a:lnTo>
                  <a:lnTo>
                    <a:pt x="99060" y="100330"/>
                  </a:lnTo>
                  <a:lnTo>
                    <a:pt x="109220" y="105410"/>
                  </a:lnTo>
                  <a:lnTo>
                    <a:pt x="119380" y="109220"/>
                  </a:lnTo>
                  <a:lnTo>
                    <a:pt x="152400" y="1219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2028190" y="2362200"/>
              <a:ext cx="219711" cy="266701"/>
            </a:xfrm>
            <a:custGeom>
              <a:avLst/>
              <a:gdLst/>
              <a:ahLst/>
              <a:cxnLst/>
              <a:rect l="0" t="0" r="0" b="0"/>
              <a:pathLst>
                <a:path w="219711" h="266701">
                  <a:moveTo>
                    <a:pt x="54610" y="0"/>
                  </a:moveTo>
                  <a:lnTo>
                    <a:pt x="74930" y="0"/>
                  </a:lnTo>
                  <a:lnTo>
                    <a:pt x="83820" y="1270"/>
                  </a:lnTo>
                  <a:lnTo>
                    <a:pt x="92710" y="3810"/>
                  </a:lnTo>
                  <a:lnTo>
                    <a:pt x="100330" y="6350"/>
                  </a:lnTo>
                  <a:lnTo>
                    <a:pt x="109220" y="8890"/>
                  </a:lnTo>
                  <a:lnTo>
                    <a:pt x="118110" y="10160"/>
                  </a:lnTo>
                  <a:lnTo>
                    <a:pt x="127000" y="11430"/>
                  </a:lnTo>
                  <a:lnTo>
                    <a:pt x="134620" y="13970"/>
                  </a:lnTo>
                  <a:lnTo>
                    <a:pt x="143510" y="19050"/>
                  </a:lnTo>
                  <a:lnTo>
                    <a:pt x="152400" y="25400"/>
                  </a:lnTo>
                  <a:lnTo>
                    <a:pt x="160020" y="34290"/>
                  </a:lnTo>
                  <a:lnTo>
                    <a:pt x="168910" y="44450"/>
                  </a:lnTo>
                  <a:lnTo>
                    <a:pt x="177800" y="54610"/>
                  </a:lnTo>
                  <a:lnTo>
                    <a:pt x="180340" y="64770"/>
                  </a:lnTo>
                  <a:lnTo>
                    <a:pt x="179070" y="73660"/>
                  </a:lnTo>
                  <a:lnTo>
                    <a:pt x="175260" y="83820"/>
                  </a:lnTo>
                  <a:lnTo>
                    <a:pt x="172720" y="92710"/>
                  </a:lnTo>
                  <a:lnTo>
                    <a:pt x="167640" y="101600"/>
                  </a:lnTo>
                  <a:lnTo>
                    <a:pt x="163830" y="109220"/>
                  </a:lnTo>
                  <a:lnTo>
                    <a:pt x="158750" y="116840"/>
                  </a:lnTo>
                  <a:lnTo>
                    <a:pt x="152400" y="123190"/>
                  </a:lnTo>
                  <a:lnTo>
                    <a:pt x="144780" y="128270"/>
                  </a:lnTo>
                  <a:lnTo>
                    <a:pt x="137160" y="133350"/>
                  </a:lnTo>
                  <a:lnTo>
                    <a:pt x="129540" y="138430"/>
                  </a:lnTo>
                  <a:lnTo>
                    <a:pt x="121920" y="143510"/>
                  </a:lnTo>
                  <a:lnTo>
                    <a:pt x="105410" y="152400"/>
                  </a:lnTo>
                  <a:lnTo>
                    <a:pt x="58420" y="176530"/>
                  </a:lnTo>
                  <a:lnTo>
                    <a:pt x="24130" y="193040"/>
                  </a:lnTo>
                  <a:lnTo>
                    <a:pt x="16510" y="199390"/>
                  </a:lnTo>
                  <a:lnTo>
                    <a:pt x="8890" y="205740"/>
                  </a:lnTo>
                  <a:lnTo>
                    <a:pt x="2540" y="213360"/>
                  </a:lnTo>
                  <a:lnTo>
                    <a:pt x="0" y="219710"/>
                  </a:lnTo>
                  <a:lnTo>
                    <a:pt x="0" y="226060"/>
                  </a:lnTo>
                  <a:lnTo>
                    <a:pt x="1270" y="231140"/>
                  </a:lnTo>
                  <a:lnTo>
                    <a:pt x="5080" y="236220"/>
                  </a:lnTo>
                  <a:lnTo>
                    <a:pt x="10160" y="240030"/>
                  </a:lnTo>
                  <a:lnTo>
                    <a:pt x="16510" y="245110"/>
                  </a:lnTo>
                  <a:lnTo>
                    <a:pt x="24130" y="247650"/>
                  </a:lnTo>
                  <a:lnTo>
                    <a:pt x="31750" y="250190"/>
                  </a:lnTo>
                  <a:lnTo>
                    <a:pt x="39370" y="251460"/>
                  </a:lnTo>
                  <a:lnTo>
                    <a:pt x="48260" y="254000"/>
                  </a:lnTo>
                  <a:lnTo>
                    <a:pt x="58420" y="256540"/>
                  </a:lnTo>
                  <a:lnTo>
                    <a:pt x="69850" y="260350"/>
                  </a:lnTo>
                  <a:lnTo>
                    <a:pt x="82550" y="261620"/>
                  </a:lnTo>
                  <a:lnTo>
                    <a:pt x="93980" y="264160"/>
                  </a:lnTo>
                  <a:lnTo>
                    <a:pt x="106680" y="264160"/>
                  </a:lnTo>
                  <a:lnTo>
                    <a:pt x="118110" y="265430"/>
                  </a:lnTo>
                  <a:lnTo>
                    <a:pt x="143510" y="266700"/>
                  </a:lnTo>
                  <a:lnTo>
                    <a:pt x="219710" y="266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2336800" y="2527300"/>
              <a:ext cx="38101" cy="215901"/>
            </a:xfrm>
            <a:custGeom>
              <a:avLst/>
              <a:gdLst/>
              <a:ahLst/>
              <a:cxnLst/>
              <a:rect l="0" t="0" r="0" b="0"/>
              <a:pathLst>
                <a:path w="38101" h="215901">
                  <a:moveTo>
                    <a:pt x="0" y="0"/>
                  </a:moveTo>
                  <a:lnTo>
                    <a:pt x="0" y="53340"/>
                  </a:lnTo>
                  <a:lnTo>
                    <a:pt x="3810" y="73660"/>
                  </a:lnTo>
                  <a:lnTo>
                    <a:pt x="11430" y="100330"/>
                  </a:lnTo>
                  <a:lnTo>
                    <a:pt x="20320" y="129540"/>
                  </a:lnTo>
                  <a:lnTo>
                    <a:pt x="26670" y="151130"/>
                  </a:lnTo>
                  <a:lnTo>
                    <a:pt x="30480" y="167640"/>
                  </a:lnTo>
                  <a:lnTo>
                    <a:pt x="38100" y="215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2298700" y="2465070"/>
              <a:ext cx="218441" cy="87631"/>
            </a:xfrm>
            <a:custGeom>
              <a:avLst/>
              <a:gdLst/>
              <a:ahLst/>
              <a:cxnLst/>
              <a:rect l="0" t="0" r="0" b="0"/>
              <a:pathLst>
                <a:path w="218441" h="87631">
                  <a:moveTo>
                    <a:pt x="12700" y="62230"/>
                  </a:moveTo>
                  <a:lnTo>
                    <a:pt x="26670" y="41910"/>
                  </a:lnTo>
                  <a:lnTo>
                    <a:pt x="35560" y="33020"/>
                  </a:lnTo>
                  <a:lnTo>
                    <a:pt x="48260" y="24130"/>
                  </a:lnTo>
                  <a:lnTo>
                    <a:pt x="60960" y="16510"/>
                  </a:lnTo>
                  <a:lnTo>
                    <a:pt x="74930" y="10160"/>
                  </a:lnTo>
                  <a:lnTo>
                    <a:pt x="87630" y="6350"/>
                  </a:lnTo>
                  <a:lnTo>
                    <a:pt x="101600" y="3810"/>
                  </a:lnTo>
                  <a:lnTo>
                    <a:pt x="113030" y="2540"/>
                  </a:lnTo>
                  <a:lnTo>
                    <a:pt x="123190" y="1270"/>
                  </a:lnTo>
                  <a:lnTo>
                    <a:pt x="133350" y="0"/>
                  </a:lnTo>
                  <a:lnTo>
                    <a:pt x="143510" y="1270"/>
                  </a:lnTo>
                  <a:lnTo>
                    <a:pt x="154940" y="2540"/>
                  </a:lnTo>
                  <a:lnTo>
                    <a:pt x="166370" y="6350"/>
                  </a:lnTo>
                  <a:lnTo>
                    <a:pt x="176530" y="8890"/>
                  </a:lnTo>
                  <a:lnTo>
                    <a:pt x="184150" y="12700"/>
                  </a:lnTo>
                  <a:lnTo>
                    <a:pt x="190500" y="16510"/>
                  </a:lnTo>
                  <a:lnTo>
                    <a:pt x="196850" y="20320"/>
                  </a:lnTo>
                  <a:lnTo>
                    <a:pt x="213360" y="29210"/>
                  </a:lnTo>
                  <a:lnTo>
                    <a:pt x="217170" y="35560"/>
                  </a:lnTo>
                  <a:lnTo>
                    <a:pt x="218440" y="44450"/>
                  </a:lnTo>
                  <a:lnTo>
                    <a:pt x="217170" y="54610"/>
                  </a:lnTo>
                  <a:lnTo>
                    <a:pt x="213360" y="62230"/>
                  </a:lnTo>
                  <a:lnTo>
                    <a:pt x="209550" y="69850"/>
                  </a:lnTo>
                  <a:lnTo>
                    <a:pt x="203200" y="76200"/>
                  </a:lnTo>
                  <a:lnTo>
                    <a:pt x="193040" y="80010"/>
                  </a:lnTo>
                  <a:lnTo>
                    <a:pt x="180340" y="82550"/>
                  </a:lnTo>
                  <a:lnTo>
                    <a:pt x="167640" y="83820"/>
                  </a:lnTo>
                  <a:lnTo>
                    <a:pt x="153670" y="85090"/>
                  </a:lnTo>
                  <a:lnTo>
                    <a:pt x="140970" y="86360"/>
                  </a:lnTo>
                  <a:lnTo>
                    <a:pt x="115570" y="86360"/>
                  </a:lnTo>
                  <a:lnTo>
                    <a:pt x="95250" y="87630"/>
                  </a:lnTo>
                  <a:lnTo>
                    <a:pt x="82550" y="86360"/>
                  </a:lnTo>
                  <a:lnTo>
                    <a:pt x="66040" y="83820"/>
                  </a:lnTo>
                  <a:lnTo>
                    <a:pt x="48260" y="81280"/>
                  </a:lnTo>
                  <a:lnTo>
                    <a:pt x="35560" y="77470"/>
                  </a:lnTo>
                  <a:lnTo>
                    <a:pt x="24130" y="73660"/>
                  </a:lnTo>
                  <a:lnTo>
                    <a:pt x="16510" y="69850"/>
                  </a:lnTo>
                  <a:lnTo>
                    <a:pt x="10160" y="64770"/>
                  </a:lnTo>
                  <a:lnTo>
                    <a:pt x="3810" y="58420"/>
                  </a:lnTo>
                  <a:lnTo>
                    <a:pt x="0" y="368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2645410" y="2311400"/>
              <a:ext cx="130811" cy="208281"/>
            </a:xfrm>
            <a:custGeom>
              <a:avLst/>
              <a:gdLst/>
              <a:ahLst/>
              <a:cxnLst/>
              <a:rect l="0" t="0" r="0" b="0"/>
              <a:pathLst>
                <a:path w="130811" h="208281">
                  <a:moveTo>
                    <a:pt x="72390" y="0"/>
                  </a:moveTo>
                  <a:lnTo>
                    <a:pt x="52070" y="0"/>
                  </a:lnTo>
                  <a:lnTo>
                    <a:pt x="43180" y="2540"/>
                  </a:lnTo>
                  <a:lnTo>
                    <a:pt x="34290" y="7620"/>
                  </a:lnTo>
                  <a:lnTo>
                    <a:pt x="26670" y="13970"/>
                  </a:lnTo>
                  <a:lnTo>
                    <a:pt x="19050" y="20320"/>
                  </a:lnTo>
                  <a:lnTo>
                    <a:pt x="12700" y="27940"/>
                  </a:lnTo>
                  <a:lnTo>
                    <a:pt x="7620" y="35560"/>
                  </a:lnTo>
                  <a:lnTo>
                    <a:pt x="3810" y="45720"/>
                  </a:lnTo>
                  <a:lnTo>
                    <a:pt x="1270" y="58420"/>
                  </a:lnTo>
                  <a:lnTo>
                    <a:pt x="0" y="73660"/>
                  </a:lnTo>
                  <a:lnTo>
                    <a:pt x="0" y="85090"/>
                  </a:lnTo>
                  <a:lnTo>
                    <a:pt x="1270" y="96520"/>
                  </a:lnTo>
                  <a:lnTo>
                    <a:pt x="3810" y="106680"/>
                  </a:lnTo>
                  <a:lnTo>
                    <a:pt x="6350" y="116840"/>
                  </a:lnTo>
                  <a:lnTo>
                    <a:pt x="10160" y="125730"/>
                  </a:lnTo>
                  <a:lnTo>
                    <a:pt x="13970" y="134620"/>
                  </a:lnTo>
                  <a:lnTo>
                    <a:pt x="17780" y="143510"/>
                  </a:lnTo>
                  <a:lnTo>
                    <a:pt x="26670" y="160020"/>
                  </a:lnTo>
                  <a:lnTo>
                    <a:pt x="33020" y="167640"/>
                  </a:lnTo>
                  <a:lnTo>
                    <a:pt x="41910" y="173990"/>
                  </a:lnTo>
                  <a:lnTo>
                    <a:pt x="52070" y="179070"/>
                  </a:lnTo>
                  <a:lnTo>
                    <a:pt x="59690" y="184150"/>
                  </a:lnTo>
                  <a:lnTo>
                    <a:pt x="67310" y="189230"/>
                  </a:lnTo>
                  <a:lnTo>
                    <a:pt x="73660" y="194310"/>
                  </a:lnTo>
                  <a:lnTo>
                    <a:pt x="80010" y="198120"/>
                  </a:lnTo>
                  <a:lnTo>
                    <a:pt x="87630" y="203200"/>
                  </a:lnTo>
                  <a:lnTo>
                    <a:pt x="95250" y="207010"/>
                  </a:lnTo>
                  <a:lnTo>
                    <a:pt x="102870" y="208280"/>
                  </a:lnTo>
                  <a:lnTo>
                    <a:pt x="111760" y="208280"/>
                  </a:lnTo>
                  <a:lnTo>
                    <a:pt x="119380" y="207010"/>
                  </a:lnTo>
                  <a:lnTo>
                    <a:pt x="124460" y="200660"/>
                  </a:lnTo>
                  <a:lnTo>
                    <a:pt x="128270" y="193040"/>
                  </a:lnTo>
                  <a:lnTo>
                    <a:pt x="130810" y="184150"/>
                  </a:lnTo>
                  <a:lnTo>
                    <a:pt x="130810" y="175260"/>
                  </a:lnTo>
                  <a:lnTo>
                    <a:pt x="129540" y="166370"/>
                  </a:lnTo>
                  <a:lnTo>
                    <a:pt x="128270" y="157480"/>
                  </a:lnTo>
                  <a:lnTo>
                    <a:pt x="124460" y="149860"/>
                  </a:lnTo>
                  <a:lnTo>
                    <a:pt x="121920" y="143510"/>
                  </a:lnTo>
                  <a:lnTo>
                    <a:pt x="118110" y="138430"/>
                  </a:lnTo>
                  <a:lnTo>
                    <a:pt x="113030" y="132080"/>
                  </a:lnTo>
                  <a:lnTo>
                    <a:pt x="106680" y="124460"/>
                  </a:lnTo>
                  <a:lnTo>
                    <a:pt x="99060" y="116840"/>
                  </a:lnTo>
                  <a:lnTo>
                    <a:pt x="91440" y="110490"/>
                  </a:lnTo>
                  <a:lnTo>
                    <a:pt x="83820" y="104140"/>
                  </a:lnTo>
                  <a:lnTo>
                    <a:pt x="76200" y="99060"/>
                  </a:lnTo>
                  <a:lnTo>
                    <a:pt x="68580" y="99060"/>
                  </a:lnTo>
                  <a:lnTo>
                    <a:pt x="63500" y="101600"/>
                  </a:lnTo>
                  <a:lnTo>
                    <a:pt x="57150" y="105410"/>
                  </a:lnTo>
                  <a:lnTo>
                    <a:pt x="53340" y="111760"/>
                  </a:lnTo>
                  <a:lnTo>
                    <a:pt x="48260" y="118110"/>
                  </a:lnTo>
                  <a:lnTo>
                    <a:pt x="46990" y="152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7593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092200" y="228600"/>
            <a:ext cx="6769101" cy="469901"/>
            <a:chOff x="1092200" y="228600"/>
            <a:chExt cx="6769101" cy="469901"/>
          </a:xfrm>
        </p:grpSpPr>
        <p:sp>
          <p:nvSpPr>
            <p:cNvPr id="2" name="Freeform 1"/>
            <p:cNvSpPr/>
            <p:nvPr/>
          </p:nvSpPr>
          <p:spPr>
            <a:xfrm>
              <a:off x="1092200" y="457200"/>
              <a:ext cx="401321" cy="240031"/>
            </a:xfrm>
            <a:custGeom>
              <a:avLst/>
              <a:gdLst/>
              <a:ahLst/>
              <a:cxnLst/>
              <a:rect l="0" t="0" r="0" b="0"/>
              <a:pathLst>
                <a:path w="401321" h="240031">
                  <a:moveTo>
                    <a:pt x="12700" y="12700"/>
                  </a:moveTo>
                  <a:lnTo>
                    <a:pt x="6350" y="6350"/>
                  </a:lnTo>
                  <a:lnTo>
                    <a:pt x="3810" y="17780"/>
                  </a:lnTo>
                  <a:lnTo>
                    <a:pt x="2540" y="40640"/>
                  </a:lnTo>
                  <a:lnTo>
                    <a:pt x="1270" y="116840"/>
                  </a:lnTo>
                  <a:lnTo>
                    <a:pt x="0" y="137160"/>
                  </a:lnTo>
                  <a:lnTo>
                    <a:pt x="1270" y="156210"/>
                  </a:lnTo>
                  <a:lnTo>
                    <a:pt x="3810" y="175260"/>
                  </a:lnTo>
                  <a:lnTo>
                    <a:pt x="6350" y="193040"/>
                  </a:lnTo>
                  <a:lnTo>
                    <a:pt x="11430" y="207010"/>
                  </a:lnTo>
                  <a:lnTo>
                    <a:pt x="17780" y="219710"/>
                  </a:lnTo>
                  <a:lnTo>
                    <a:pt x="24130" y="231140"/>
                  </a:lnTo>
                  <a:lnTo>
                    <a:pt x="33020" y="237490"/>
                  </a:lnTo>
                  <a:lnTo>
                    <a:pt x="43180" y="240030"/>
                  </a:lnTo>
                  <a:lnTo>
                    <a:pt x="54610" y="240030"/>
                  </a:lnTo>
                  <a:lnTo>
                    <a:pt x="64770" y="240030"/>
                  </a:lnTo>
                  <a:lnTo>
                    <a:pt x="73660" y="237490"/>
                  </a:lnTo>
                  <a:lnTo>
                    <a:pt x="83820" y="234950"/>
                  </a:lnTo>
                  <a:lnTo>
                    <a:pt x="92710" y="229870"/>
                  </a:lnTo>
                  <a:lnTo>
                    <a:pt x="100330" y="223520"/>
                  </a:lnTo>
                  <a:lnTo>
                    <a:pt x="109220" y="217170"/>
                  </a:lnTo>
                  <a:lnTo>
                    <a:pt x="116840" y="209550"/>
                  </a:lnTo>
                  <a:lnTo>
                    <a:pt x="123190" y="201930"/>
                  </a:lnTo>
                  <a:lnTo>
                    <a:pt x="128270" y="194310"/>
                  </a:lnTo>
                  <a:lnTo>
                    <a:pt x="133350" y="185420"/>
                  </a:lnTo>
                  <a:lnTo>
                    <a:pt x="138430" y="177800"/>
                  </a:lnTo>
                  <a:lnTo>
                    <a:pt x="143510" y="168910"/>
                  </a:lnTo>
                  <a:lnTo>
                    <a:pt x="146050" y="158750"/>
                  </a:lnTo>
                  <a:lnTo>
                    <a:pt x="148590" y="148590"/>
                  </a:lnTo>
                  <a:lnTo>
                    <a:pt x="149860" y="137160"/>
                  </a:lnTo>
                  <a:lnTo>
                    <a:pt x="151130" y="134620"/>
                  </a:lnTo>
                  <a:lnTo>
                    <a:pt x="151130" y="139700"/>
                  </a:lnTo>
                  <a:lnTo>
                    <a:pt x="151130" y="148590"/>
                  </a:lnTo>
                  <a:lnTo>
                    <a:pt x="154940" y="156210"/>
                  </a:lnTo>
                  <a:lnTo>
                    <a:pt x="160020" y="165100"/>
                  </a:lnTo>
                  <a:lnTo>
                    <a:pt x="165100" y="173990"/>
                  </a:lnTo>
                  <a:lnTo>
                    <a:pt x="175260" y="182880"/>
                  </a:lnTo>
                  <a:lnTo>
                    <a:pt x="187960" y="194310"/>
                  </a:lnTo>
                  <a:lnTo>
                    <a:pt x="200660" y="205740"/>
                  </a:lnTo>
                  <a:lnTo>
                    <a:pt x="214630" y="213360"/>
                  </a:lnTo>
                  <a:lnTo>
                    <a:pt x="227330" y="218440"/>
                  </a:lnTo>
                  <a:lnTo>
                    <a:pt x="241300" y="222250"/>
                  </a:lnTo>
                  <a:lnTo>
                    <a:pt x="252730" y="223520"/>
                  </a:lnTo>
                  <a:lnTo>
                    <a:pt x="262890" y="226060"/>
                  </a:lnTo>
                  <a:lnTo>
                    <a:pt x="273050" y="226060"/>
                  </a:lnTo>
                  <a:lnTo>
                    <a:pt x="284480" y="227330"/>
                  </a:lnTo>
                  <a:lnTo>
                    <a:pt x="313690" y="228600"/>
                  </a:lnTo>
                  <a:lnTo>
                    <a:pt x="340360" y="228600"/>
                  </a:lnTo>
                  <a:lnTo>
                    <a:pt x="347980" y="227330"/>
                  </a:lnTo>
                  <a:lnTo>
                    <a:pt x="356870" y="224790"/>
                  </a:lnTo>
                  <a:lnTo>
                    <a:pt x="364490" y="222250"/>
                  </a:lnTo>
                  <a:lnTo>
                    <a:pt x="373380" y="217170"/>
                  </a:lnTo>
                  <a:lnTo>
                    <a:pt x="381000" y="210820"/>
                  </a:lnTo>
                  <a:lnTo>
                    <a:pt x="389890" y="204470"/>
                  </a:lnTo>
                  <a:lnTo>
                    <a:pt x="394970" y="198120"/>
                  </a:lnTo>
                  <a:lnTo>
                    <a:pt x="398780" y="193040"/>
                  </a:lnTo>
                  <a:lnTo>
                    <a:pt x="401320" y="187960"/>
                  </a:lnTo>
                  <a:lnTo>
                    <a:pt x="401320" y="177800"/>
                  </a:lnTo>
                  <a:lnTo>
                    <a:pt x="400050" y="163830"/>
                  </a:lnTo>
                  <a:lnTo>
                    <a:pt x="398780" y="147320"/>
                  </a:lnTo>
                  <a:lnTo>
                    <a:pt x="393700" y="135890"/>
                  </a:lnTo>
                  <a:lnTo>
                    <a:pt x="388620" y="128270"/>
                  </a:lnTo>
                  <a:lnTo>
                    <a:pt x="381000" y="124460"/>
                  </a:lnTo>
                  <a:lnTo>
                    <a:pt x="375920" y="118110"/>
                  </a:lnTo>
                  <a:lnTo>
                    <a:pt x="370840" y="110490"/>
                  </a:lnTo>
                  <a:lnTo>
                    <a:pt x="365760" y="104140"/>
                  </a:lnTo>
                  <a:lnTo>
                    <a:pt x="351790" y="93980"/>
                  </a:lnTo>
                  <a:lnTo>
                    <a:pt x="334010" y="83820"/>
                  </a:lnTo>
                  <a:lnTo>
                    <a:pt x="266700" y="50800"/>
                  </a:lnTo>
                  <a:lnTo>
                    <a:pt x="256540" y="44450"/>
                  </a:lnTo>
                  <a:lnTo>
                    <a:pt x="248920" y="39370"/>
                  </a:lnTo>
                  <a:lnTo>
                    <a:pt x="242570" y="35560"/>
                  </a:lnTo>
                  <a:lnTo>
                    <a:pt x="223520" y="21590"/>
                  </a:lnTo>
                  <a:lnTo>
                    <a:pt x="1778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1562100" y="368300"/>
              <a:ext cx="292101" cy="330201"/>
            </a:xfrm>
            <a:custGeom>
              <a:avLst/>
              <a:gdLst/>
              <a:ahLst/>
              <a:cxnLst/>
              <a:rect l="0" t="0" r="0" b="0"/>
              <a:pathLst>
                <a:path w="292101" h="330201">
                  <a:moveTo>
                    <a:pt x="0" y="0"/>
                  </a:moveTo>
                  <a:lnTo>
                    <a:pt x="20320" y="13970"/>
                  </a:lnTo>
                  <a:lnTo>
                    <a:pt x="27940" y="19050"/>
                  </a:lnTo>
                  <a:lnTo>
                    <a:pt x="34290" y="24130"/>
                  </a:lnTo>
                  <a:lnTo>
                    <a:pt x="39370" y="29210"/>
                  </a:lnTo>
                  <a:lnTo>
                    <a:pt x="44450" y="35560"/>
                  </a:lnTo>
                  <a:lnTo>
                    <a:pt x="49530" y="45720"/>
                  </a:lnTo>
                  <a:lnTo>
                    <a:pt x="54610" y="55880"/>
                  </a:lnTo>
                  <a:lnTo>
                    <a:pt x="67310" y="82550"/>
                  </a:lnTo>
                  <a:lnTo>
                    <a:pt x="105410" y="160020"/>
                  </a:lnTo>
                  <a:lnTo>
                    <a:pt x="107950" y="173990"/>
                  </a:lnTo>
                  <a:lnTo>
                    <a:pt x="110490" y="191770"/>
                  </a:lnTo>
                  <a:lnTo>
                    <a:pt x="111760" y="213360"/>
                  </a:lnTo>
                  <a:lnTo>
                    <a:pt x="113030" y="220980"/>
                  </a:lnTo>
                  <a:lnTo>
                    <a:pt x="113030" y="220980"/>
                  </a:lnTo>
                  <a:lnTo>
                    <a:pt x="113030" y="214630"/>
                  </a:lnTo>
                  <a:lnTo>
                    <a:pt x="116840" y="209550"/>
                  </a:lnTo>
                  <a:lnTo>
                    <a:pt x="121920" y="204470"/>
                  </a:lnTo>
                  <a:lnTo>
                    <a:pt x="127000" y="199390"/>
                  </a:lnTo>
                  <a:lnTo>
                    <a:pt x="134620" y="195580"/>
                  </a:lnTo>
                  <a:lnTo>
                    <a:pt x="142240" y="190500"/>
                  </a:lnTo>
                  <a:lnTo>
                    <a:pt x="149860" y="186690"/>
                  </a:lnTo>
                  <a:lnTo>
                    <a:pt x="160020" y="186690"/>
                  </a:lnTo>
                  <a:lnTo>
                    <a:pt x="172720" y="189230"/>
                  </a:lnTo>
                  <a:lnTo>
                    <a:pt x="187960" y="194310"/>
                  </a:lnTo>
                  <a:lnTo>
                    <a:pt x="198120" y="198120"/>
                  </a:lnTo>
                  <a:lnTo>
                    <a:pt x="207010" y="203200"/>
                  </a:lnTo>
                  <a:lnTo>
                    <a:pt x="214630" y="207010"/>
                  </a:lnTo>
                  <a:lnTo>
                    <a:pt x="220980" y="214630"/>
                  </a:lnTo>
                  <a:lnTo>
                    <a:pt x="226060" y="223520"/>
                  </a:lnTo>
                  <a:lnTo>
                    <a:pt x="231140" y="233680"/>
                  </a:lnTo>
                  <a:lnTo>
                    <a:pt x="236220" y="245110"/>
                  </a:lnTo>
                  <a:lnTo>
                    <a:pt x="240030" y="256540"/>
                  </a:lnTo>
                  <a:lnTo>
                    <a:pt x="245110" y="267970"/>
                  </a:lnTo>
                  <a:lnTo>
                    <a:pt x="251460" y="279400"/>
                  </a:lnTo>
                  <a:lnTo>
                    <a:pt x="257810" y="289560"/>
                  </a:lnTo>
                  <a:lnTo>
                    <a:pt x="292100" y="330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1950720" y="520700"/>
              <a:ext cx="170181" cy="177801"/>
            </a:xfrm>
            <a:custGeom>
              <a:avLst/>
              <a:gdLst/>
              <a:ahLst/>
              <a:cxnLst/>
              <a:rect l="0" t="0" r="0" b="0"/>
              <a:pathLst>
                <a:path w="170181" h="177801">
                  <a:moveTo>
                    <a:pt x="68580" y="0"/>
                  </a:moveTo>
                  <a:lnTo>
                    <a:pt x="41910" y="6350"/>
                  </a:lnTo>
                  <a:lnTo>
                    <a:pt x="31750" y="11430"/>
                  </a:lnTo>
                  <a:lnTo>
                    <a:pt x="24130" y="17780"/>
                  </a:lnTo>
                  <a:lnTo>
                    <a:pt x="17780" y="24130"/>
                  </a:lnTo>
                  <a:lnTo>
                    <a:pt x="12700" y="31750"/>
                  </a:lnTo>
                  <a:lnTo>
                    <a:pt x="7620" y="39370"/>
                  </a:lnTo>
                  <a:lnTo>
                    <a:pt x="2540" y="46990"/>
                  </a:lnTo>
                  <a:lnTo>
                    <a:pt x="0" y="57150"/>
                  </a:lnTo>
                  <a:lnTo>
                    <a:pt x="0" y="67310"/>
                  </a:lnTo>
                  <a:lnTo>
                    <a:pt x="2540" y="78740"/>
                  </a:lnTo>
                  <a:lnTo>
                    <a:pt x="7620" y="86360"/>
                  </a:lnTo>
                  <a:lnTo>
                    <a:pt x="15240" y="91440"/>
                  </a:lnTo>
                  <a:lnTo>
                    <a:pt x="24130" y="95250"/>
                  </a:lnTo>
                  <a:lnTo>
                    <a:pt x="34290" y="95250"/>
                  </a:lnTo>
                  <a:lnTo>
                    <a:pt x="45720" y="95250"/>
                  </a:lnTo>
                  <a:lnTo>
                    <a:pt x="58420" y="92710"/>
                  </a:lnTo>
                  <a:lnTo>
                    <a:pt x="67310" y="87630"/>
                  </a:lnTo>
                  <a:lnTo>
                    <a:pt x="74930" y="80010"/>
                  </a:lnTo>
                  <a:lnTo>
                    <a:pt x="81280" y="69850"/>
                  </a:lnTo>
                  <a:lnTo>
                    <a:pt x="86360" y="66040"/>
                  </a:lnTo>
                  <a:lnTo>
                    <a:pt x="91440" y="67310"/>
                  </a:lnTo>
                  <a:lnTo>
                    <a:pt x="96520" y="69850"/>
                  </a:lnTo>
                  <a:lnTo>
                    <a:pt x="102870" y="76200"/>
                  </a:lnTo>
                  <a:lnTo>
                    <a:pt x="110490" y="85090"/>
                  </a:lnTo>
                  <a:lnTo>
                    <a:pt x="116840" y="93980"/>
                  </a:lnTo>
                  <a:lnTo>
                    <a:pt x="121920" y="104140"/>
                  </a:lnTo>
                  <a:lnTo>
                    <a:pt x="125730" y="113030"/>
                  </a:lnTo>
                  <a:lnTo>
                    <a:pt x="128270" y="121920"/>
                  </a:lnTo>
                  <a:lnTo>
                    <a:pt x="130810" y="130810"/>
                  </a:lnTo>
                  <a:lnTo>
                    <a:pt x="133350" y="139700"/>
                  </a:lnTo>
                  <a:lnTo>
                    <a:pt x="137160" y="147320"/>
                  </a:lnTo>
                  <a:lnTo>
                    <a:pt x="142240" y="154940"/>
                  </a:lnTo>
                  <a:lnTo>
                    <a:pt x="148590" y="161290"/>
                  </a:lnTo>
                  <a:lnTo>
                    <a:pt x="170180" y="177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2298700" y="228600"/>
              <a:ext cx="63501" cy="406401"/>
            </a:xfrm>
            <a:custGeom>
              <a:avLst/>
              <a:gdLst/>
              <a:ahLst/>
              <a:cxnLst/>
              <a:rect l="0" t="0" r="0" b="0"/>
              <a:pathLst>
                <a:path w="63501" h="406401">
                  <a:moveTo>
                    <a:pt x="0" y="0"/>
                  </a:moveTo>
                  <a:lnTo>
                    <a:pt x="6350" y="53340"/>
                  </a:lnTo>
                  <a:lnTo>
                    <a:pt x="10160" y="72390"/>
                  </a:lnTo>
                  <a:lnTo>
                    <a:pt x="13970" y="87630"/>
                  </a:lnTo>
                  <a:lnTo>
                    <a:pt x="17780" y="100330"/>
                  </a:lnTo>
                  <a:lnTo>
                    <a:pt x="20320" y="115570"/>
                  </a:lnTo>
                  <a:lnTo>
                    <a:pt x="21590" y="130810"/>
                  </a:lnTo>
                  <a:lnTo>
                    <a:pt x="22860" y="146050"/>
                  </a:lnTo>
                  <a:lnTo>
                    <a:pt x="26670" y="171450"/>
                  </a:lnTo>
                  <a:lnTo>
                    <a:pt x="38100" y="236220"/>
                  </a:lnTo>
                  <a:lnTo>
                    <a:pt x="53340" y="317500"/>
                  </a:lnTo>
                  <a:lnTo>
                    <a:pt x="57150" y="339090"/>
                  </a:lnTo>
                  <a:lnTo>
                    <a:pt x="59690" y="356870"/>
                  </a:lnTo>
                  <a:lnTo>
                    <a:pt x="63500" y="406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35200" y="469900"/>
              <a:ext cx="254001" cy="25401"/>
            </a:xfrm>
            <a:custGeom>
              <a:avLst/>
              <a:gdLst/>
              <a:ahLst/>
              <a:cxnLst/>
              <a:rect l="0" t="0" r="0" b="0"/>
              <a:pathLst>
                <a:path w="254001" h="25401">
                  <a:moveTo>
                    <a:pt x="0" y="25400"/>
                  </a:moveTo>
                  <a:lnTo>
                    <a:pt x="26670" y="19050"/>
                  </a:lnTo>
                  <a:lnTo>
                    <a:pt x="58420" y="11430"/>
                  </a:lnTo>
                  <a:lnTo>
                    <a:pt x="77470" y="7620"/>
                  </a:lnTo>
                  <a:lnTo>
                    <a:pt x="93980" y="5080"/>
                  </a:lnTo>
                  <a:lnTo>
                    <a:pt x="109220" y="3810"/>
                  </a:lnTo>
                  <a:lnTo>
                    <a:pt x="123190" y="2540"/>
                  </a:lnTo>
                  <a:lnTo>
                    <a:pt x="138430" y="1270"/>
                  </a:lnTo>
                  <a:lnTo>
                    <a:pt x="171450" y="1270"/>
                  </a:lnTo>
                  <a:lnTo>
                    <a:pt x="213360" y="0"/>
                  </a:lnTo>
                  <a:lnTo>
                    <a:pt x="224790" y="1270"/>
                  </a:lnTo>
                  <a:lnTo>
                    <a:pt x="232410" y="3810"/>
                  </a:lnTo>
                  <a:lnTo>
                    <a:pt x="2540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912110" y="514350"/>
              <a:ext cx="173991" cy="157481"/>
            </a:xfrm>
            <a:custGeom>
              <a:avLst/>
              <a:gdLst/>
              <a:ahLst/>
              <a:cxnLst/>
              <a:rect l="0" t="0" r="0" b="0"/>
              <a:pathLst>
                <a:path w="173991" h="157481">
                  <a:moveTo>
                    <a:pt x="46990" y="133350"/>
                  </a:moveTo>
                  <a:lnTo>
                    <a:pt x="60960" y="127000"/>
                  </a:lnTo>
                  <a:lnTo>
                    <a:pt x="67310" y="120650"/>
                  </a:lnTo>
                  <a:lnTo>
                    <a:pt x="74930" y="111760"/>
                  </a:lnTo>
                  <a:lnTo>
                    <a:pt x="82550" y="101600"/>
                  </a:lnTo>
                  <a:lnTo>
                    <a:pt x="88900" y="92710"/>
                  </a:lnTo>
                  <a:lnTo>
                    <a:pt x="95250" y="83820"/>
                  </a:lnTo>
                  <a:lnTo>
                    <a:pt x="100330" y="74930"/>
                  </a:lnTo>
                  <a:lnTo>
                    <a:pt x="105410" y="66040"/>
                  </a:lnTo>
                  <a:lnTo>
                    <a:pt x="114300" y="49530"/>
                  </a:lnTo>
                  <a:lnTo>
                    <a:pt x="116840" y="39370"/>
                  </a:lnTo>
                  <a:lnTo>
                    <a:pt x="119380" y="27940"/>
                  </a:lnTo>
                  <a:lnTo>
                    <a:pt x="120650" y="16510"/>
                  </a:lnTo>
                  <a:lnTo>
                    <a:pt x="118110" y="8890"/>
                  </a:lnTo>
                  <a:lnTo>
                    <a:pt x="114300" y="3810"/>
                  </a:lnTo>
                  <a:lnTo>
                    <a:pt x="109220" y="0"/>
                  </a:lnTo>
                  <a:lnTo>
                    <a:pt x="101600" y="0"/>
                  </a:lnTo>
                  <a:lnTo>
                    <a:pt x="91440" y="0"/>
                  </a:lnTo>
                  <a:lnTo>
                    <a:pt x="81280" y="2540"/>
                  </a:lnTo>
                  <a:lnTo>
                    <a:pt x="71120" y="3810"/>
                  </a:lnTo>
                  <a:lnTo>
                    <a:pt x="60960" y="5080"/>
                  </a:lnTo>
                  <a:lnTo>
                    <a:pt x="52070" y="5080"/>
                  </a:lnTo>
                  <a:lnTo>
                    <a:pt x="43180" y="10160"/>
                  </a:lnTo>
                  <a:lnTo>
                    <a:pt x="34290" y="16510"/>
                  </a:lnTo>
                  <a:lnTo>
                    <a:pt x="7620" y="45720"/>
                  </a:lnTo>
                  <a:lnTo>
                    <a:pt x="3810" y="53340"/>
                  </a:lnTo>
                  <a:lnTo>
                    <a:pt x="1270" y="63500"/>
                  </a:lnTo>
                  <a:lnTo>
                    <a:pt x="0" y="73660"/>
                  </a:lnTo>
                  <a:lnTo>
                    <a:pt x="0" y="83820"/>
                  </a:lnTo>
                  <a:lnTo>
                    <a:pt x="1270" y="92710"/>
                  </a:lnTo>
                  <a:lnTo>
                    <a:pt x="3810" y="102870"/>
                  </a:lnTo>
                  <a:lnTo>
                    <a:pt x="10160" y="111760"/>
                  </a:lnTo>
                  <a:lnTo>
                    <a:pt x="17780" y="120650"/>
                  </a:lnTo>
                  <a:lnTo>
                    <a:pt x="27940" y="128270"/>
                  </a:lnTo>
                  <a:lnTo>
                    <a:pt x="36830" y="135890"/>
                  </a:lnTo>
                  <a:lnTo>
                    <a:pt x="45720" y="142240"/>
                  </a:lnTo>
                  <a:lnTo>
                    <a:pt x="54610" y="147320"/>
                  </a:lnTo>
                  <a:lnTo>
                    <a:pt x="63500" y="151130"/>
                  </a:lnTo>
                  <a:lnTo>
                    <a:pt x="72390" y="153670"/>
                  </a:lnTo>
                  <a:lnTo>
                    <a:pt x="80010" y="154940"/>
                  </a:lnTo>
                  <a:lnTo>
                    <a:pt x="93980" y="156210"/>
                  </a:lnTo>
                  <a:lnTo>
                    <a:pt x="109220" y="157480"/>
                  </a:lnTo>
                  <a:lnTo>
                    <a:pt x="127000" y="157480"/>
                  </a:lnTo>
                  <a:lnTo>
                    <a:pt x="139700" y="156210"/>
                  </a:lnTo>
                  <a:lnTo>
                    <a:pt x="149860" y="154940"/>
                  </a:lnTo>
                  <a:lnTo>
                    <a:pt x="173990" y="1460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3243580" y="342900"/>
              <a:ext cx="299721" cy="342901"/>
            </a:xfrm>
            <a:custGeom>
              <a:avLst/>
              <a:gdLst/>
              <a:ahLst/>
              <a:cxnLst/>
              <a:rect l="0" t="0" r="0" b="0"/>
              <a:pathLst>
                <a:path w="299721" h="342901">
                  <a:moveTo>
                    <a:pt x="7620" y="0"/>
                  </a:moveTo>
                  <a:lnTo>
                    <a:pt x="7620" y="59690"/>
                  </a:lnTo>
                  <a:lnTo>
                    <a:pt x="6350" y="78740"/>
                  </a:lnTo>
                  <a:lnTo>
                    <a:pt x="3810" y="102870"/>
                  </a:lnTo>
                  <a:lnTo>
                    <a:pt x="1270" y="127000"/>
                  </a:lnTo>
                  <a:lnTo>
                    <a:pt x="0" y="149860"/>
                  </a:lnTo>
                  <a:lnTo>
                    <a:pt x="1270" y="170180"/>
                  </a:lnTo>
                  <a:lnTo>
                    <a:pt x="3810" y="189230"/>
                  </a:lnTo>
                  <a:lnTo>
                    <a:pt x="5080" y="205740"/>
                  </a:lnTo>
                  <a:lnTo>
                    <a:pt x="6350" y="218440"/>
                  </a:lnTo>
                  <a:lnTo>
                    <a:pt x="6350" y="231140"/>
                  </a:lnTo>
                  <a:lnTo>
                    <a:pt x="10160" y="242570"/>
                  </a:lnTo>
                  <a:lnTo>
                    <a:pt x="13970" y="255270"/>
                  </a:lnTo>
                  <a:lnTo>
                    <a:pt x="20320" y="266700"/>
                  </a:lnTo>
                  <a:lnTo>
                    <a:pt x="27940" y="276860"/>
                  </a:lnTo>
                  <a:lnTo>
                    <a:pt x="35560" y="284480"/>
                  </a:lnTo>
                  <a:lnTo>
                    <a:pt x="43180" y="292100"/>
                  </a:lnTo>
                  <a:lnTo>
                    <a:pt x="52070" y="297180"/>
                  </a:lnTo>
                  <a:lnTo>
                    <a:pt x="62230" y="302260"/>
                  </a:lnTo>
                  <a:lnTo>
                    <a:pt x="73660" y="307340"/>
                  </a:lnTo>
                  <a:lnTo>
                    <a:pt x="86360" y="309880"/>
                  </a:lnTo>
                  <a:lnTo>
                    <a:pt x="97790" y="309880"/>
                  </a:lnTo>
                  <a:lnTo>
                    <a:pt x="110490" y="307340"/>
                  </a:lnTo>
                  <a:lnTo>
                    <a:pt x="120650" y="304800"/>
                  </a:lnTo>
                  <a:lnTo>
                    <a:pt x="130810" y="302260"/>
                  </a:lnTo>
                  <a:lnTo>
                    <a:pt x="140970" y="298450"/>
                  </a:lnTo>
                  <a:lnTo>
                    <a:pt x="148590" y="297180"/>
                  </a:lnTo>
                  <a:lnTo>
                    <a:pt x="154940" y="294640"/>
                  </a:lnTo>
                  <a:lnTo>
                    <a:pt x="161290" y="294640"/>
                  </a:lnTo>
                  <a:lnTo>
                    <a:pt x="167640" y="292100"/>
                  </a:lnTo>
                  <a:lnTo>
                    <a:pt x="175260" y="289560"/>
                  </a:lnTo>
                  <a:lnTo>
                    <a:pt x="182880" y="285750"/>
                  </a:lnTo>
                  <a:lnTo>
                    <a:pt x="189230" y="280670"/>
                  </a:lnTo>
                  <a:lnTo>
                    <a:pt x="195580" y="274320"/>
                  </a:lnTo>
                  <a:lnTo>
                    <a:pt x="200660" y="267970"/>
                  </a:lnTo>
                  <a:lnTo>
                    <a:pt x="203200" y="260350"/>
                  </a:lnTo>
                  <a:lnTo>
                    <a:pt x="205740" y="252730"/>
                  </a:lnTo>
                  <a:lnTo>
                    <a:pt x="208280" y="245110"/>
                  </a:lnTo>
                  <a:lnTo>
                    <a:pt x="205740" y="236220"/>
                  </a:lnTo>
                  <a:lnTo>
                    <a:pt x="201930" y="228600"/>
                  </a:lnTo>
                  <a:lnTo>
                    <a:pt x="196850" y="219710"/>
                  </a:lnTo>
                  <a:lnTo>
                    <a:pt x="191770" y="213360"/>
                  </a:lnTo>
                  <a:lnTo>
                    <a:pt x="186690" y="207010"/>
                  </a:lnTo>
                  <a:lnTo>
                    <a:pt x="181610" y="201930"/>
                  </a:lnTo>
                  <a:lnTo>
                    <a:pt x="176530" y="199390"/>
                  </a:lnTo>
                  <a:lnTo>
                    <a:pt x="168910" y="199390"/>
                  </a:lnTo>
                  <a:lnTo>
                    <a:pt x="162560" y="200660"/>
                  </a:lnTo>
                  <a:lnTo>
                    <a:pt x="153670" y="203200"/>
                  </a:lnTo>
                  <a:lnTo>
                    <a:pt x="146050" y="205740"/>
                  </a:lnTo>
                  <a:lnTo>
                    <a:pt x="138430" y="209550"/>
                  </a:lnTo>
                  <a:lnTo>
                    <a:pt x="133350" y="214630"/>
                  </a:lnTo>
                  <a:lnTo>
                    <a:pt x="129540" y="220980"/>
                  </a:lnTo>
                  <a:lnTo>
                    <a:pt x="127000" y="227330"/>
                  </a:lnTo>
                  <a:lnTo>
                    <a:pt x="125730" y="234950"/>
                  </a:lnTo>
                  <a:lnTo>
                    <a:pt x="124460" y="242570"/>
                  </a:lnTo>
                  <a:lnTo>
                    <a:pt x="123190" y="250190"/>
                  </a:lnTo>
                  <a:lnTo>
                    <a:pt x="127000" y="260350"/>
                  </a:lnTo>
                  <a:lnTo>
                    <a:pt x="133350" y="270510"/>
                  </a:lnTo>
                  <a:lnTo>
                    <a:pt x="142240" y="281940"/>
                  </a:lnTo>
                  <a:lnTo>
                    <a:pt x="149860" y="290830"/>
                  </a:lnTo>
                  <a:lnTo>
                    <a:pt x="156210" y="298450"/>
                  </a:lnTo>
                  <a:lnTo>
                    <a:pt x="161290" y="304800"/>
                  </a:lnTo>
                  <a:lnTo>
                    <a:pt x="167640" y="309880"/>
                  </a:lnTo>
                  <a:lnTo>
                    <a:pt x="175260" y="316230"/>
                  </a:lnTo>
                  <a:lnTo>
                    <a:pt x="182880" y="320040"/>
                  </a:lnTo>
                  <a:lnTo>
                    <a:pt x="190500" y="325120"/>
                  </a:lnTo>
                  <a:lnTo>
                    <a:pt x="199390" y="330200"/>
                  </a:lnTo>
                  <a:lnTo>
                    <a:pt x="207010" y="334010"/>
                  </a:lnTo>
                  <a:lnTo>
                    <a:pt x="215900" y="336550"/>
                  </a:lnTo>
                  <a:lnTo>
                    <a:pt x="223520" y="339090"/>
                  </a:lnTo>
                  <a:lnTo>
                    <a:pt x="232410" y="340360"/>
                  </a:lnTo>
                  <a:lnTo>
                    <a:pt x="242570" y="341630"/>
                  </a:lnTo>
                  <a:lnTo>
                    <a:pt x="252730" y="341630"/>
                  </a:lnTo>
                  <a:lnTo>
                    <a:pt x="299720" y="342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3606800" y="529590"/>
              <a:ext cx="622301" cy="156211"/>
            </a:xfrm>
            <a:custGeom>
              <a:avLst/>
              <a:gdLst/>
              <a:ahLst/>
              <a:cxnLst/>
              <a:rect l="0" t="0" r="0" b="0"/>
              <a:pathLst>
                <a:path w="622301" h="156211">
                  <a:moveTo>
                    <a:pt x="0" y="3810"/>
                  </a:moveTo>
                  <a:lnTo>
                    <a:pt x="13970" y="17780"/>
                  </a:lnTo>
                  <a:lnTo>
                    <a:pt x="20320" y="26670"/>
                  </a:lnTo>
                  <a:lnTo>
                    <a:pt x="27940" y="39370"/>
                  </a:lnTo>
                  <a:lnTo>
                    <a:pt x="35560" y="52070"/>
                  </a:lnTo>
                  <a:lnTo>
                    <a:pt x="40640" y="66040"/>
                  </a:lnTo>
                  <a:lnTo>
                    <a:pt x="44450" y="78740"/>
                  </a:lnTo>
                  <a:lnTo>
                    <a:pt x="45720" y="92710"/>
                  </a:lnTo>
                  <a:lnTo>
                    <a:pt x="48260" y="106680"/>
                  </a:lnTo>
                  <a:lnTo>
                    <a:pt x="48260" y="121920"/>
                  </a:lnTo>
                  <a:lnTo>
                    <a:pt x="49530" y="137160"/>
                  </a:lnTo>
                  <a:lnTo>
                    <a:pt x="49530" y="144780"/>
                  </a:lnTo>
                  <a:lnTo>
                    <a:pt x="50800" y="147320"/>
                  </a:lnTo>
                  <a:lnTo>
                    <a:pt x="50800" y="146050"/>
                  </a:lnTo>
                  <a:lnTo>
                    <a:pt x="50800" y="140970"/>
                  </a:lnTo>
                  <a:lnTo>
                    <a:pt x="50800" y="124460"/>
                  </a:lnTo>
                  <a:lnTo>
                    <a:pt x="52070" y="116840"/>
                  </a:lnTo>
                  <a:lnTo>
                    <a:pt x="54610" y="110490"/>
                  </a:lnTo>
                  <a:lnTo>
                    <a:pt x="68580" y="82550"/>
                  </a:lnTo>
                  <a:lnTo>
                    <a:pt x="92710" y="33020"/>
                  </a:lnTo>
                  <a:lnTo>
                    <a:pt x="101600" y="26670"/>
                  </a:lnTo>
                  <a:lnTo>
                    <a:pt x="113030" y="20320"/>
                  </a:lnTo>
                  <a:lnTo>
                    <a:pt x="125730" y="15240"/>
                  </a:lnTo>
                  <a:lnTo>
                    <a:pt x="135890" y="13970"/>
                  </a:lnTo>
                  <a:lnTo>
                    <a:pt x="144780" y="16510"/>
                  </a:lnTo>
                  <a:lnTo>
                    <a:pt x="151130" y="20320"/>
                  </a:lnTo>
                  <a:lnTo>
                    <a:pt x="156210" y="26670"/>
                  </a:lnTo>
                  <a:lnTo>
                    <a:pt x="158750" y="33020"/>
                  </a:lnTo>
                  <a:lnTo>
                    <a:pt x="161290" y="40640"/>
                  </a:lnTo>
                  <a:lnTo>
                    <a:pt x="162560" y="49530"/>
                  </a:lnTo>
                  <a:lnTo>
                    <a:pt x="163830" y="59690"/>
                  </a:lnTo>
                  <a:lnTo>
                    <a:pt x="163830" y="71120"/>
                  </a:lnTo>
                  <a:lnTo>
                    <a:pt x="165100" y="82550"/>
                  </a:lnTo>
                  <a:lnTo>
                    <a:pt x="168910" y="93980"/>
                  </a:lnTo>
                  <a:lnTo>
                    <a:pt x="171450" y="106680"/>
                  </a:lnTo>
                  <a:lnTo>
                    <a:pt x="177800" y="111760"/>
                  </a:lnTo>
                  <a:lnTo>
                    <a:pt x="186690" y="113030"/>
                  </a:lnTo>
                  <a:lnTo>
                    <a:pt x="204470" y="107950"/>
                  </a:lnTo>
                  <a:lnTo>
                    <a:pt x="217170" y="106680"/>
                  </a:lnTo>
                  <a:lnTo>
                    <a:pt x="222250" y="104140"/>
                  </a:lnTo>
                  <a:lnTo>
                    <a:pt x="227330" y="99060"/>
                  </a:lnTo>
                  <a:lnTo>
                    <a:pt x="259080" y="57150"/>
                  </a:lnTo>
                  <a:lnTo>
                    <a:pt x="265430" y="44450"/>
                  </a:lnTo>
                  <a:lnTo>
                    <a:pt x="270510" y="34290"/>
                  </a:lnTo>
                  <a:lnTo>
                    <a:pt x="273050" y="24130"/>
                  </a:lnTo>
                  <a:lnTo>
                    <a:pt x="278130" y="15240"/>
                  </a:lnTo>
                  <a:lnTo>
                    <a:pt x="284480" y="8890"/>
                  </a:lnTo>
                  <a:lnTo>
                    <a:pt x="290830" y="2540"/>
                  </a:lnTo>
                  <a:lnTo>
                    <a:pt x="294640" y="0"/>
                  </a:lnTo>
                  <a:lnTo>
                    <a:pt x="294640" y="0"/>
                  </a:lnTo>
                  <a:lnTo>
                    <a:pt x="293370" y="1270"/>
                  </a:lnTo>
                  <a:lnTo>
                    <a:pt x="294640" y="7620"/>
                  </a:lnTo>
                  <a:lnTo>
                    <a:pt x="297180" y="17780"/>
                  </a:lnTo>
                  <a:lnTo>
                    <a:pt x="299720" y="30480"/>
                  </a:lnTo>
                  <a:lnTo>
                    <a:pt x="303530" y="44450"/>
                  </a:lnTo>
                  <a:lnTo>
                    <a:pt x="309880" y="58420"/>
                  </a:lnTo>
                  <a:lnTo>
                    <a:pt x="316230" y="74930"/>
                  </a:lnTo>
                  <a:lnTo>
                    <a:pt x="323850" y="87630"/>
                  </a:lnTo>
                  <a:lnTo>
                    <a:pt x="331470" y="99060"/>
                  </a:lnTo>
                  <a:lnTo>
                    <a:pt x="339090" y="109220"/>
                  </a:lnTo>
                  <a:lnTo>
                    <a:pt x="349250" y="116840"/>
                  </a:lnTo>
                  <a:lnTo>
                    <a:pt x="359410" y="121920"/>
                  </a:lnTo>
                  <a:lnTo>
                    <a:pt x="370840" y="124460"/>
                  </a:lnTo>
                  <a:lnTo>
                    <a:pt x="381000" y="128270"/>
                  </a:lnTo>
                  <a:lnTo>
                    <a:pt x="391160" y="132080"/>
                  </a:lnTo>
                  <a:lnTo>
                    <a:pt x="400050" y="135890"/>
                  </a:lnTo>
                  <a:lnTo>
                    <a:pt x="411480" y="138430"/>
                  </a:lnTo>
                  <a:lnTo>
                    <a:pt x="421640" y="139700"/>
                  </a:lnTo>
                  <a:lnTo>
                    <a:pt x="434340" y="140970"/>
                  </a:lnTo>
                  <a:lnTo>
                    <a:pt x="444500" y="140970"/>
                  </a:lnTo>
                  <a:lnTo>
                    <a:pt x="472440" y="134620"/>
                  </a:lnTo>
                  <a:lnTo>
                    <a:pt x="490220" y="132080"/>
                  </a:lnTo>
                  <a:lnTo>
                    <a:pt x="508000" y="128270"/>
                  </a:lnTo>
                  <a:lnTo>
                    <a:pt x="516890" y="124460"/>
                  </a:lnTo>
                  <a:lnTo>
                    <a:pt x="524510" y="120650"/>
                  </a:lnTo>
                  <a:lnTo>
                    <a:pt x="533400" y="116840"/>
                  </a:lnTo>
                  <a:lnTo>
                    <a:pt x="542290" y="113030"/>
                  </a:lnTo>
                  <a:lnTo>
                    <a:pt x="548640" y="109220"/>
                  </a:lnTo>
                  <a:lnTo>
                    <a:pt x="554990" y="105410"/>
                  </a:lnTo>
                  <a:lnTo>
                    <a:pt x="560070" y="101600"/>
                  </a:lnTo>
                  <a:lnTo>
                    <a:pt x="566420" y="93980"/>
                  </a:lnTo>
                  <a:lnTo>
                    <a:pt x="574040" y="85090"/>
                  </a:lnTo>
                  <a:lnTo>
                    <a:pt x="581660" y="74930"/>
                  </a:lnTo>
                  <a:lnTo>
                    <a:pt x="586740" y="64770"/>
                  </a:lnTo>
                  <a:lnTo>
                    <a:pt x="590550" y="55880"/>
                  </a:lnTo>
                  <a:lnTo>
                    <a:pt x="591820" y="46990"/>
                  </a:lnTo>
                  <a:lnTo>
                    <a:pt x="590550" y="39370"/>
                  </a:lnTo>
                  <a:lnTo>
                    <a:pt x="588010" y="33020"/>
                  </a:lnTo>
                  <a:lnTo>
                    <a:pt x="581660" y="27940"/>
                  </a:lnTo>
                  <a:lnTo>
                    <a:pt x="574040" y="24130"/>
                  </a:lnTo>
                  <a:lnTo>
                    <a:pt x="565150" y="21590"/>
                  </a:lnTo>
                  <a:lnTo>
                    <a:pt x="554990" y="20320"/>
                  </a:lnTo>
                  <a:lnTo>
                    <a:pt x="543560" y="20320"/>
                  </a:lnTo>
                  <a:lnTo>
                    <a:pt x="530860" y="21590"/>
                  </a:lnTo>
                  <a:lnTo>
                    <a:pt x="519430" y="24130"/>
                  </a:lnTo>
                  <a:lnTo>
                    <a:pt x="510540" y="27940"/>
                  </a:lnTo>
                  <a:lnTo>
                    <a:pt x="501650" y="30480"/>
                  </a:lnTo>
                  <a:lnTo>
                    <a:pt x="495300" y="34290"/>
                  </a:lnTo>
                  <a:lnTo>
                    <a:pt x="491490" y="40640"/>
                  </a:lnTo>
                  <a:lnTo>
                    <a:pt x="488950" y="49530"/>
                  </a:lnTo>
                  <a:lnTo>
                    <a:pt x="486410" y="59690"/>
                  </a:lnTo>
                  <a:lnTo>
                    <a:pt x="487680" y="71120"/>
                  </a:lnTo>
                  <a:lnTo>
                    <a:pt x="491490" y="82550"/>
                  </a:lnTo>
                  <a:lnTo>
                    <a:pt x="497840" y="93980"/>
                  </a:lnTo>
                  <a:lnTo>
                    <a:pt x="505460" y="106680"/>
                  </a:lnTo>
                  <a:lnTo>
                    <a:pt x="514350" y="119380"/>
                  </a:lnTo>
                  <a:lnTo>
                    <a:pt x="524510" y="130810"/>
                  </a:lnTo>
                  <a:lnTo>
                    <a:pt x="537210" y="139700"/>
                  </a:lnTo>
                  <a:lnTo>
                    <a:pt x="551180" y="144780"/>
                  </a:lnTo>
                  <a:lnTo>
                    <a:pt x="566420" y="148590"/>
                  </a:lnTo>
                  <a:lnTo>
                    <a:pt x="579120" y="151130"/>
                  </a:lnTo>
                  <a:lnTo>
                    <a:pt x="590550" y="152400"/>
                  </a:lnTo>
                  <a:lnTo>
                    <a:pt x="622300" y="15621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318000" y="515620"/>
              <a:ext cx="266701" cy="170181"/>
            </a:xfrm>
            <a:custGeom>
              <a:avLst/>
              <a:gdLst/>
              <a:ahLst/>
              <a:cxnLst/>
              <a:rect l="0" t="0" r="0" b="0"/>
              <a:pathLst>
                <a:path w="266701" h="170181">
                  <a:moveTo>
                    <a:pt x="0" y="55880"/>
                  </a:moveTo>
                  <a:lnTo>
                    <a:pt x="6350" y="69850"/>
                  </a:lnTo>
                  <a:lnTo>
                    <a:pt x="10160" y="77470"/>
                  </a:lnTo>
                  <a:lnTo>
                    <a:pt x="13970" y="87630"/>
                  </a:lnTo>
                  <a:lnTo>
                    <a:pt x="17780" y="97790"/>
                  </a:lnTo>
                  <a:lnTo>
                    <a:pt x="20320" y="109220"/>
                  </a:lnTo>
                  <a:lnTo>
                    <a:pt x="21590" y="120650"/>
                  </a:lnTo>
                  <a:lnTo>
                    <a:pt x="22860" y="133350"/>
                  </a:lnTo>
                  <a:lnTo>
                    <a:pt x="25400" y="137160"/>
                  </a:lnTo>
                  <a:lnTo>
                    <a:pt x="27940" y="135890"/>
                  </a:lnTo>
                  <a:lnTo>
                    <a:pt x="31750" y="129540"/>
                  </a:lnTo>
                  <a:lnTo>
                    <a:pt x="36830" y="120650"/>
                  </a:lnTo>
                  <a:lnTo>
                    <a:pt x="49530" y="95250"/>
                  </a:lnTo>
                  <a:lnTo>
                    <a:pt x="55880" y="85090"/>
                  </a:lnTo>
                  <a:lnTo>
                    <a:pt x="60960" y="76200"/>
                  </a:lnTo>
                  <a:lnTo>
                    <a:pt x="66040" y="69850"/>
                  </a:lnTo>
                  <a:lnTo>
                    <a:pt x="71120" y="60960"/>
                  </a:lnTo>
                  <a:lnTo>
                    <a:pt x="74930" y="50800"/>
                  </a:lnTo>
                  <a:lnTo>
                    <a:pt x="80010" y="39370"/>
                  </a:lnTo>
                  <a:lnTo>
                    <a:pt x="86360" y="30480"/>
                  </a:lnTo>
                  <a:lnTo>
                    <a:pt x="92710" y="24130"/>
                  </a:lnTo>
                  <a:lnTo>
                    <a:pt x="100330" y="17780"/>
                  </a:lnTo>
                  <a:lnTo>
                    <a:pt x="109220" y="11430"/>
                  </a:lnTo>
                  <a:lnTo>
                    <a:pt x="119380" y="6350"/>
                  </a:lnTo>
                  <a:lnTo>
                    <a:pt x="130810" y="2540"/>
                  </a:lnTo>
                  <a:lnTo>
                    <a:pt x="140970" y="0"/>
                  </a:lnTo>
                  <a:lnTo>
                    <a:pt x="149860" y="0"/>
                  </a:lnTo>
                  <a:lnTo>
                    <a:pt x="158750" y="2540"/>
                  </a:lnTo>
                  <a:lnTo>
                    <a:pt x="166370" y="6350"/>
                  </a:lnTo>
                  <a:lnTo>
                    <a:pt x="172720" y="11430"/>
                  </a:lnTo>
                  <a:lnTo>
                    <a:pt x="179070" y="17780"/>
                  </a:lnTo>
                  <a:lnTo>
                    <a:pt x="184150" y="24130"/>
                  </a:lnTo>
                  <a:lnTo>
                    <a:pt x="189230" y="31750"/>
                  </a:lnTo>
                  <a:lnTo>
                    <a:pt x="194310" y="40640"/>
                  </a:lnTo>
                  <a:lnTo>
                    <a:pt x="196850" y="48260"/>
                  </a:lnTo>
                  <a:lnTo>
                    <a:pt x="199390" y="55880"/>
                  </a:lnTo>
                  <a:lnTo>
                    <a:pt x="200660" y="64770"/>
                  </a:lnTo>
                  <a:lnTo>
                    <a:pt x="204470" y="77470"/>
                  </a:lnTo>
                  <a:lnTo>
                    <a:pt x="209550" y="92710"/>
                  </a:lnTo>
                  <a:lnTo>
                    <a:pt x="215900" y="110490"/>
                  </a:lnTo>
                  <a:lnTo>
                    <a:pt x="223520" y="124460"/>
                  </a:lnTo>
                  <a:lnTo>
                    <a:pt x="229870" y="137160"/>
                  </a:lnTo>
                  <a:lnTo>
                    <a:pt x="266700" y="1701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686300" y="304800"/>
              <a:ext cx="63501" cy="355601"/>
            </a:xfrm>
            <a:custGeom>
              <a:avLst/>
              <a:gdLst/>
              <a:ahLst/>
              <a:cxnLst/>
              <a:rect l="0" t="0" r="0" b="0"/>
              <a:pathLst>
                <a:path w="63501" h="355601">
                  <a:moveTo>
                    <a:pt x="0" y="0"/>
                  </a:moveTo>
                  <a:lnTo>
                    <a:pt x="6350" y="20320"/>
                  </a:lnTo>
                  <a:lnTo>
                    <a:pt x="8890" y="29210"/>
                  </a:lnTo>
                  <a:lnTo>
                    <a:pt x="10160" y="38100"/>
                  </a:lnTo>
                  <a:lnTo>
                    <a:pt x="11430" y="45720"/>
                  </a:lnTo>
                  <a:lnTo>
                    <a:pt x="11430" y="55880"/>
                  </a:lnTo>
                  <a:lnTo>
                    <a:pt x="12700" y="78740"/>
                  </a:lnTo>
                  <a:lnTo>
                    <a:pt x="12700" y="107950"/>
                  </a:lnTo>
                  <a:lnTo>
                    <a:pt x="15240" y="129540"/>
                  </a:lnTo>
                  <a:lnTo>
                    <a:pt x="26670" y="195580"/>
                  </a:lnTo>
                  <a:lnTo>
                    <a:pt x="33020" y="224790"/>
                  </a:lnTo>
                  <a:lnTo>
                    <a:pt x="40640" y="250190"/>
                  </a:lnTo>
                  <a:lnTo>
                    <a:pt x="48260" y="273050"/>
                  </a:lnTo>
                  <a:lnTo>
                    <a:pt x="53340" y="290830"/>
                  </a:lnTo>
                  <a:lnTo>
                    <a:pt x="57150" y="304800"/>
                  </a:lnTo>
                  <a:lnTo>
                    <a:pt x="63500" y="355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559300" y="520700"/>
              <a:ext cx="254001" cy="12701"/>
            </a:xfrm>
            <a:custGeom>
              <a:avLst/>
              <a:gdLst/>
              <a:ahLst/>
              <a:cxnLst/>
              <a:rect l="0" t="0" r="0" b="0"/>
              <a:pathLst>
                <a:path w="254001" h="12701">
                  <a:moveTo>
                    <a:pt x="0" y="12700"/>
                  </a:moveTo>
                  <a:lnTo>
                    <a:pt x="13970" y="6350"/>
                  </a:lnTo>
                  <a:lnTo>
                    <a:pt x="21590" y="3810"/>
                  </a:lnTo>
                  <a:lnTo>
                    <a:pt x="31750" y="2540"/>
                  </a:lnTo>
                  <a:lnTo>
                    <a:pt x="41910" y="1270"/>
                  </a:lnTo>
                  <a:lnTo>
                    <a:pt x="53340" y="1270"/>
                  </a:lnTo>
                  <a:lnTo>
                    <a:pt x="64770" y="1270"/>
                  </a:lnTo>
                  <a:lnTo>
                    <a:pt x="2540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156200" y="54610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0" y="0"/>
                  </a:moveTo>
                  <a:lnTo>
                    <a:pt x="0" y="20320"/>
                  </a:lnTo>
                  <a:lnTo>
                    <a:pt x="1270" y="31750"/>
                  </a:lnTo>
                  <a:lnTo>
                    <a:pt x="3810" y="45720"/>
                  </a:lnTo>
                  <a:lnTo>
                    <a:pt x="12700" y="101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143500" y="3810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25400"/>
                  </a:moveTo>
                  <a:lnTo>
                    <a:pt x="3810" y="21590"/>
                  </a:lnTo>
                  <a:lnTo>
                    <a:pt x="127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283200" y="487680"/>
              <a:ext cx="241301" cy="134621"/>
            </a:xfrm>
            <a:custGeom>
              <a:avLst/>
              <a:gdLst/>
              <a:ahLst/>
              <a:cxnLst/>
              <a:rect l="0" t="0" r="0" b="0"/>
              <a:pathLst>
                <a:path w="241301" h="134621">
                  <a:moveTo>
                    <a:pt x="0" y="33020"/>
                  </a:moveTo>
                  <a:lnTo>
                    <a:pt x="13970" y="46990"/>
                  </a:lnTo>
                  <a:lnTo>
                    <a:pt x="21590" y="58420"/>
                  </a:lnTo>
                  <a:lnTo>
                    <a:pt x="31750" y="76200"/>
                  </a:lnTo>
                  <a:lnTo>
                    <a:pt x="48260" y="105410"/>
                  </a:lnTo>
                  <a:lnTo>
                    <a:pt x="50800" y="109220"/>
                  </a:lnTo>
                  <a:lnTo>
                    <a:pt x="50800" y="109220"/>
                  </a:lnTo>
                  <a:lnTo>
                    <a:pt x="50800" y="106680"/>
                  </a:lnTo>
                  <a:lnTo>
                    <a:pt x="50800" y="86360"/>
                  </a:lnTo>
                  <a:lnTo>
                    <a:pt x="50800" y="34290"/>
                  </a:lnTo>
                  <a:lnTo>
                    <a:pt x="53340" y="26670"/>
                  </a:lnTo>
                  <a:lnTo>
                    <a:pt x="58420" y="19050"/>
                  </a:lnTo>
                  <a:lnTo>
                    <a:pt x="64770" y="11430"/>
                  </a:lnTo>
                  <a:lnTo>
                    <a:pt x="72390" y="5080"/>
                  </a:lnTo>
                  <a:lnTo>
                    <a:pt x="82550" y="2540"/>
                  </a:lnTo>
                  <a:lnTo>
                    <a:pt x="92710" y="0"/>
                  </a:lnTo>
                  <a:lnTo>
                    <a:pt x="102870" y="0"/>
                  </a:lnTo>
                  <a:lnTo>
                    <a:pt x="111760" y="1270"/>
                  </a:lnTo>
                  <a:lnTo>
                    <a:pt x="121920" y="2540"/>
                  </a:lnTo>
                  <a:lnTo>
                    <a:pt x="130810" y="6350"/>
                  </a:lnTo>
                  <a:lnTo>
                    <a:pt x="139700" y="8890"/>
                  </a:lnTo>
                  <a:lnTo>
                    <a:pt x="147320" y="12700"/>
                  </a:lnTo>
                  <a:lnTo>
                    <a:pt x="156210" y="16510"/>
                  </a:lnTo>
                  <a:lnTo>
                    <a:pt x="173990" y="25400"/>
                  </a:lnTo>
                  <a:lnTo>
                    <a:pt x="181610" y="31750"/>
                  </a:lnTo>
                  <a:lnTo>
                    <a:pt x="190500" y="40640"/>
                  </a:lnTo>
                  <a:lnTo>
                    <a:pt x="199390" y="50800"/>
                  </a:lnTo>
                  <a:lnTo>
                    <a:pt x="205740" y="60960"/>
                  </a:lnTo>
                  <a:lnTo>
                    <a:pt x="212090" y="69850"/>
                  </a:lnTo>
                  <a:lnTo>
                    <a:pt x="217170" y="78740"/>
                  </a:lnTo>
                  <a:lnTo>
                    <a:pt x="220980" y="87630"/>
                  </a:lnTo>
                  <a:lnTo>
                    <a:pt x="223520" y="96520"/>
                  </a:lnTo>
                  <a:lnTo>
                    <a:pt x="241300" y="1346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918200" y="457200"/>
              <a:ext cx="50801" cy="241301"/>
            </a:xfrm>
            <a:custGeom>
              <a:avLst/>
              <a:gdLst/>
              <a:ahLst/>
              <a:cxnLst/>
              <a:rect l="0" t="0" r="0" b="0"/>
              <a:pathLst>
                <a:path w="50801" h="241301">
                  <a:moveTo>
                    <a:pt x="0" y="0"/>
                  </a:moveTo>
                  <a:lnTo>
                    <a:pt x="0" y="48260"/>
                  </a:lnTo>
                  <a:lnTo>
                    <a:pt x="1270" y="62230"/>
                  </a:lnTo>
                  <a:lnTo>
                    <a:pt x="3810" y="74930"/>
                  </a:lnTo>
                  <a:lnTo>
                    <a:pt x="6350" y="88900"/>
                  </a:lnTo>
                  <a:lnTo>
                    <a:pt x="10160" y="101600"/>
                  </a:lnTo>
                  <a:lnTo>
                    <a:pt x="13970" y="114300"/>
                  </a:lnTo>
                  <a:lnTo>
                    <a:pt x="17780" y="127000"/>
                  </a:lnTo>
                  <a:lnTo>
                    <a:pt x="25400" y="156210"/>
                  </a:lnTo>
                  <a:lnTo>
                    <a:pt x="30480" y="171450"/>
                  </a:lnTo>
                  <a:lnTo>
                    <a:pt x="38100" y="200660"/>
                  </a:lnTo>
                  <a:lnTo>
                    <a:pt x="50800" y="241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829300" y="406400"/>
              <a:ext cx="262891" cy="165101"/>
            </a:xfrm>
            <a:custGeom>
              <a:avLst/>
              <a:gdLst/>
              <a:ahLst/>
              <a:cxnLst/>
              <a:rect l="0" t="0" r="0" b="0"/>
              <a:pathLst>
                <a:path w="262891" h="165101">
                  <a:moveTo>
                    <a:pt x="0" y="76200"/>
                  </a:moveTo>
                  <a:lnTo>
                    <a:pt x="6350" y="62230"/>
                  </a:lnTo>
                  <a:lnTo>
                    <a:pt x="10160" y="57150"/>
                  </a:lnTo>
                  <a:lnTo>
                    <a:pt x="13970" y="52070"/>
                  </a:lnTo>
                  <a:lnTo>
                    <a:pt x="17780" y="46990"/>
                  </a:lnTo>
                  <a:lnTo>
                    <a:pt x="22860" y="41910"/>
                  </a:lnTo>
                  <a:lnTo>
                    <a:pt x="36830" y="27940"/>
                  </a:lnTo>
                  <a:lnTo>
                    <a:pt x="45720" y="21590"/>
                  </a:lnTo>
                  <a:lnTo>
                    <a:pt x="55880" y="15240"/>
                  </a:lnTo>
                  <a:lnTo>
                    <a:pt x="67310" y="10160"/>
                  </a:lnTo>
                  <a:lnTo>
                    <a:pt x="78740" y="6350"/>
                  </a:lnTo>
                  <a:lnTo>
                    <a:pt x="90170" y="5080"/>
                  </a:lnTo>
                  <a:lnTo>
                    <a:pt x="102870" y="2540"/>
                  </a:lnTo>
                  <a:lnTo>
                    <a:pt x="115570" y="2540"/>
                  </a:lnTo>
                  <a:lnTo>
                    <a:pt x="127000" y="1270"/>
                  </a:lnTo>
                  <a:lnTo>
                    <a:pt x="152400" y="0"/>
                  </a:lnTo>
                  <a:lnTo>
                    <a:pt x="222250" y="0"/>
                  </a:lnTo>
                  <a:lnTo>
                    <a:pt x="234950" y="1270"/>
                  </a:lnTo>
                  <a:lnTo>
                    <a:pt x="243840" y="3810"/>
                  </a:lnTo>
                  <a:lnTo>
                    <a:pt x="251460" y="6350"/>
                  </a:lnTo>
                  <a:lnTo>
                    <a:pt x="256540" y="12700"/>
                  </a:lnTo>
                  <a:lnTo>
                    <a:pt x="260350" y="21590"/>
                  </a:lnTo>
                  <a:lnTo>
                    <a:pt x="261620" y="31750"/>
                  </a:lnTo>
                  <a:lnTo>
                    <a:pt x="262890" y="40640"/>
                  </a:lnTo>
                  <a:lnTo>
                    <a:pt x="260350" y="49530"/>
                  </a:lnTo>
                  <a:lnTo>
                    <a:pt x="259080" y="58420"/>
                  </a:lnTo>
                  <a:lnTo>
                    <a:pt x="252730" y="66040"/>
                  </a:lnTo>
                  <a:lnTo>
                    <a:pt x="245110" y="72390"/>
                  </a:lnTo>
                  <a:lnTo>
                    <a:pt x="234950" y="77470"/>
                  </a:lnTo>
                  <a:lnTo>
                    <a:pt x="226060" y="83820"/>
                  </a:lnTo>
                  <a:lnTo>
                    <a:pt x="217170" y="91440"/>
                  </a:lnTo>
                  <a:lnTo>
                    <a:pt x="208280" y="99060"/>
                  </a:lnTo>
                  <a:lnTo>
                    <a:pt x="198120" y="104140"/>
                  </a:lnTo>
                  <a:lnTo>
                    <a:pt x="186690" y="107950"/>
                  </a:lnTo>
                  <a:lnTo>
                    <a:pt x="175260" y="109220"/>
                  </a:lnTo>
                  <a:lnTo>
                    <a:pt x="165100" y="113030"/>
                  </a:lnTo>
                  <a:lnTo>
                    <a:pt x="154940" y="115570"/>
                  </a:lnTo>
                  <a:lnTo>
                    <a:pt x="146050" y="119380"/>
                  </a:lnTo>
                  <a:lnTo>
                    <a:pt x="135890" y="124460"/>
                  </a:lnTo>
                  <a:lnTo>
                    <a:pt x="124460" y="130810"/>
                  </a:lnTo>
                  <a:lnTo>
                    <a:pt x="111760" y="138430"/>
                  </a:lnTo>
                  <a:lnTo>
                    <a:pt x="101600" y="144780"/>
                  </a:lnTo>
                  <a:lnTo>
                    <a:pt x="91440" y="149860"/>
                  </a:lnTo>
                  <a:lnTo>
                    <a:pt x="50800" y="165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6134100" y="431800"/>
              <a:ext cx="203201" cy="137161"/>
            </a:xfrm>
            <a:custGeom>
              <a:avLst/>
              <a:gdLst/>
              <a:ahLst/>
              <a:cxnLst/>
              <a:rect l="0" t="0" r="0" b="0"/>
              <a:pathLst>
                <a:path w="203201" h="137161">
                  <a:moveTo>
                    <a:pt x="0" y="114300"/>
                  </a:moveTo>
                  <a:lnTo>
                    <a:pt x="53340" y="96520"/>
                  </a:lnTo>
                  <a:lnTo>
                    <a:pt x="64770" y="91440"/>
                  </a:lnTo>
                  <a:lnTo>
                    <a:pt x="77470" y="85090"/>
                  </a:lnTo>
                  <a:lnTo>
                    <a:pt x="90170" y="77470"/>
                  </a:lnTo>
                  <a:lnTo>
                    <a:pt x="99060" y="68580"/>
                  </a:lnTo>
                  <a:lnTo>
                    <a:pt x="106680" y="58420"/>
                  </a:lnTo>
                  <a:lnTo>
                    <a:pt x="114300" y="46990"/>
                  </a:lnTo>
                  <a:lnTo>
                    <a:pt x="120650" y="40640"/>
                  </a:lnTo>
                  <a:lnTo>
                    <a:pt x="128270" y="35560"/>
                  </a:lnTo>
                  <a:lnTo>
                    <a:pt x="137160" y="31750"/>
                  </a:lnTo>
                  <a:lnTo>
                    <a:pt x="140970" y="25400"/>
                  </a:lnTo>
                  <a:lnTo>
                    <a:pt x="140970" y="16510"/>
                  </a:lnTo>
                  <a:lnTo>
                    <a:pt x="140970" y="7620"/>
                  </a:lnTo>
                  <a:lnTo>
                    <a:pt x="137160" y="2540"/>
                  </a:lnTo>
                  <a:lnTo>
                    <a:pt x="133350" y="0"/>
                  </a:lnTo>
                  <a:lnTo>
                    <a:pt x="127000" y="0"/>
                  </a:lnTo>
                  <a:lnTo>
                    <a:pt x="118110" y="1270"/>
                  </a:lnTo>
                  <a:lnTo>
                    <a:pt x="107950" y="3810"/>
                  </a:lnTo>
                  <a:lnTo>
                    <a:pt x="97790" y="6350"/>
                  </a:lnTo>
                  <a:lnTo>
                    <a:pt x="87630" y="10160"/>
                  </a:lnTo>
                  <a:lnTo>
                    <a:pt x="78740" y="13970"/>
                  </a:lnTo>
                  <a:lnTo>
                    <a:pt x="68580" y="17780"/>
                  </a:lnTo>
                  <a:lnTo>
                    <a:pt x="59690" y="22860"/>
                  </a:lnTo>
                  <a:lnTo>
                    <a:pt x="50800" y="29210"/>
                  </a:lnTo>
                  <a:lnTo>
                    <a:pt x="43180" y="36830"/>
                  </a:lnTo>
                  <a:lnTo>
                    <a:pt x="36830" y="45720"/>
                  </a:lnTo>
                  <a:lnTo>
                    <a:pt x="33020" y="55880"/>
                  </a:lnTo>
                  <a:lnTo>
                    <a:pt x="30480" y="67310"/>
                  </a:lnTo>
                  <a:lnTo>
                    <a:pt x="30480" y="76200"/>
                  </a:lnTo>
                  <a:lnTo>
                    <a:pt x="31750" y="82550"/>
                  </a:lnTo>
                  <a:lnTo>
                    <a:pt x="34290" y="88900"/>
                  </a:lnTo>
                  <a:lnTo>
                    <a:pt x="36830" y="96520"/>
                  </a:lnTo>
                  <a:lnTo>
                    <a:pt x="39370" y="104140"/>
                  </a:lnTo>
                  <a:lnTo>
                    <a:pt x="43180" y="111760"/>
                  </a:lnTo>
                  <a:lnTo>
                    <a:pt x="50800" y="118110"/>
                  </a:lnTo>
                  <a:lnTo>
                    <a:pt x="58420" y="123190"/>
                  </a:lnTo>
                  <a:lnTo>
                    <a:pt x="68580" y="129540"/>
                  </a:lnTo>
                  <a:lnTo>
                    <a:pt x="80010" y="132080"/>
                  </a:lnTo>
                  <a:lnTo>
                    <a:pt x="91440" y="134620"/>
                  </a:lnTo>
                  <a:lnTo>
                    <a:pt x="102870" y="137160"/>
                  </a:lnTo>
                  <a:lnTo>
                    <a:pt x="116840" y="135890"/>
                  </a:lnTo>
                  <a:lnTo>
                    <a:pt x="132080" y="134620"/>
                  </a:lnTo>
                  <a:lnTo>
                    <a:pt x="147320" y="132080"/>
                  </a:lnTo>
                  <a:lnTo>
                    <a:pt x="160020" y="129540"/>
                  </a:lnTo>
                  <a:lnTo>
                    <a:pt x="171450" y="125730"/>
                  </a:lnTo>
                  <a:lnTo>
                    <a:pt x="203200" y="114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426200" y="469900"/>
              <a:ext cx="190501" cy="102871"/>
            </a:xfrm>
            <a:custGeom>
              <a:avLst/>
              <a:gdLst/>
              <a:ahLst/>
              <a:cxnLst/>
              <a:rect l="0" t="0" r="0" b="0"/>
              <a:pathLst>
                <a:path w="190501" h="102871">
                  <a:moveTo>
                    <a:pt x="0" y="25400"/>
                  </a:moveTo>
                  <a:lnTo>
                    <a:pt x="17780" y="43180"/>
                  </a:lnTo>
                  <a:lnTo>
                    <a:pt x="21590" y="49530"/>
                  </a:lnTo>
                  <a:lnTo>
                    <a:pt x="25400" y="58420"/>
                  </a:lnTo>
                  <a:lnTo>
                    <a:pt x="30480" y="68580"/>
                  </a:lnTo>
                  <a:lnTo>
                    <a:pt x="33020" y="78740"/>
                  </a:lnTo>
                  <a:lnTo>
                    <a:pt x="34290" y="87630"/>
                  </a:lnTo>
                  <a:lnTo>
                    <a:pt x="35560" y="96520"/>
                  </a:lnTo>
                  <a:lnTo>
                    <a:pt x="33020" y="100330"/>
                  </a:lnTo>
                  <a:lnTo>
                    <a:pt x="29210" y="102870"/>
                  </a:lnTo>
                  <a:lnTo>
                    <a:pt x="24130" y="102870"/>
                  </a:lnTo>
                  <a:lnTo>
                    <a:pt x="13970" y="101600"/>
                  </a:lnTo>
                  <a:lnTo>
                    <a:pt x="8890" y="101600"/>
                  </a:lnTo>
                  <a:lnTo>
                    <a:pt x="6350" y="97790"/>
                  </a:lnTo>
                  <a:lnTo>
                    <a:pt x="3810" y="90170"/>
                  </a:lnTo>
                  <a:lnTo>
                    <a:pt x="2540" y="81280"/>
                  </a:lnTo>
                  <a:lnTo>
                    <a:pt x="3810" y="72390"/>
                  </a:lnTo>
                  <a:lnTo>
                    <a:pt x="5080" y="63500"/>
                  </a:lnTo>
                  <a:lnTo>
                    <a:pt x="7620" y="55880"/>
                  </a:lnTo>
                  <a:lnTo>
                    <a:pt x="12700" y="48260"/>
                  </a:lnTo>
                  <a:lnTo>
                    <a:pt x="17780" y="41910"/>
                  </a:lnTo>
                  <a:lnTo>
                    <a:pt x="24130" y="36830"/>
                  </a:lnTo>
                  <a:lnTo>
                    <a:pt x="31750" y="31750"/>
                  </a:lnTo>
                  <a:lnTo>
                    <a:pt x="39370" y="26670"/>
                  </a:lnTo>
                  <a:lnTo>
                    <a:pt x="46990" y="21590"/>
                  </a:lnTo>
                  <a:lnTo>
                    <a:pt x="58420" y="17780"/>
                  </a:lnTo>
                  <a:lnTo>
                    <a:pt x="71120" y="12700"/>
                  </a:lnTo>
                  <a:lnTo>
                    <a:pt x="86360" y="8890"/>
                  </a:lnTo>
                  <a:lnTo>
                    <a:pt x="99060" y="6350"/>
                  </a:lnTo>
                  <a:lnTo>
                    <a:pt x="113030" y="3810"/>
                  </a:lnTo>
                  <a:lnTo>
                    <a:pt x="1905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705600" y="495300"/>
              <a:ext cx="25401" cy="101601"/>
            </a:xfrm>
            <a:custGeom>
              <a:avLst/>
              <a:gdLst/>
              <a:ahLst/>
              <a:cxnLst/>
              <a:rect l="0" t="0" r="0" b="0"/>
              <a:pathLst>
                <a:path w="25401" h="101601">
                  <a:moveTo>
                    <a:pt x="0" y="0"/>
                  </a:moveTo>
                  <a:lnTo>
                    <a:pt x="6350" y="13970"/>
                  </a:lnTo>
                  <a:lnTo>
                    <a:pt x="10160" y="21590"/>
                  </a:lnTo>
                  <a:lnTo>
                    <a:pt x="13970" y="31750"/>
                  </a:lnTo>
                  <a:lnTo>
                    <a:pt x="17780" y="41910"/>
                  </a:lnTo>
                  <a:lnTo>
                    <a:pt x="20320" y="52070"/>
                  </a:lnTo>
                  <a:lnTo>
                    <a:pt x="21590" y="60960"/>
                  </a:lnTo>
                  <a:lnTo>
                    <a:pt x="25400" y="101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756400" y="406400"/>
              <a:ext cx="38101" cy="25401"/>
            </a:xfrm>
            <a:custGeom>
              <a:avLst/>
              <a:gdLst/>
              <a:ahLst/>
              <a:cxnLst/>
              <a:rect l="0" t="0" r="0" b="0"/>
              <a:pathLst>
                <a:path w="38101" h="25401">
                  <a:moveTo>
                    <a:pt x="0" y="25400"/>
                  </a:moveTo>
                  <a:lnTo>
                    <a:pt x="381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6850380" y="431800"/>
              <a:ext cx="146051" cy="138431"/>
            </a:xfrm>
            <a:custGeom>
              <a:avLst/>
              <a:gdLst/>
              <a:ahLst/>
              <a:cxnLst/>
              <a:rect l="0" t="0" r="0" b="0"/>
              <a:pathLst>
                <a:path w="146051" h="138431">
                  <a:moveTo>
                    <a:pt x="109220" y="0"/>
                  </a:moveTo>
                  <a:lnTo>
                    <a:pt x="88900" y="13970"/>
                  </a:lnTo>
                  <a:lnTo>
                    <a:pt x="80010" y="19050"/>
                  </a:lnTo>
                  <a:lnTo>
                    <a:pt x="71120" y="24130"/>
                  </a:lnTo>
                  <a:lnTo>
                    <a:pt x="54610" y="33020"/>
                  </a:lnTo>
                  <a:lnTo>
                    <a:pt x="36830" y="41910"/>
                  </a:lnTo>
                  <a:lnTo>
                    <a:pt x="29210" y="49530"/>
                  </a:lnTo>
                  <a:lnTo>
                    <a:pt x="20320" y="58420"/>
                  </a:lnTo>
                  <a:lnTo>
                    <a:pt x="11430" y="68580"/>
                  </a:lnTo>
                  <a:lnTo>
                    <a:pt x="6350" y="77470"/>
                  </a:lnTo>
                  <a:lnTo>
                    <a:pt x="2540" y="87630"/>
                  </a:lnTo>
                  <a:lnTo>
                    <a:pt x="0" y="96520"/>
                  </a:lnTo>
                  <a:lnTo>
                    <a:pt x="0" y="105410"/>
                  </a:lnTo>
                  <a:lnTo>
                    <a:pt x="1270" y="114300"/>
                  </a:lnTo>
                  <a:lnTo>
                    <a:pt x="2540" y="121920"/>
                  </a:lnTo>
                  <a:lnTo>
                    <a:pt x="10160" y="128270"/>
                  </a:lnTo>
                  <a:lnTo>
                    <a:pt x="20320" y="132080"/>
                  </a:lnTo>
                  <a:lnTo>
                    <a:pt x="33020" y="134620"/>
                  </a:lnTo>
                  <a:lnTo>
                    <a:pt x="49530" y="135890"/>
                  </a:lnTo>
                  <a:lnTo>
                    <a:pt x="69850" y="137160"/>
                  </a:lnTo>
                  <a:lnTo>
                    <a:pt x="91440" y="138430"/>
                  </a:lnTo>
                  <a:lnTo>
                    <a:pt x="109220" y="135890"/>
                  </a:lnTo>
                  <a:lnTo>
                    <a:pt x="123190" y="132080"/>
                  </a:lnTo>
                  <a:lnTo>
                    <a:pt x="135890" y="125730"/>
                  </a:lnTo>
                  <a:lnTo>
                    <a:pt x="142240" y="119380"/>
                  </a:lnTo>
                  <a:lnTo>
                    <a:pt x="144780" y="111760"/>
                  </a:lnTo>
                  <a:lnTo>
                    <a:pt x="146050" y="104140"/>
                  </a:lnTo>
                  <a:lnTo>
                    <a:pt x="142240" y="96520"/>
                  </a:lnTo>
                  <a:lnTo>
                    <a:pt x="135890" y="87630"/>
                  </a:lnTo>
                  <a:lnTo>
                    <a:pt x="113030" y="67310"/>
                  </a:lnTo>
                  <a:lnTo>
                    <a:pt x="58420" y="38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7075170" y="444500"/>
              <a:ext cx="176531" cy="113031"/>
            </a:xfrm>
            <a:custGeom>
              <a:avLst/>
              <a:gdLst/>
              <a:ahLst/>
              <a:cxnLst/>
              <a:rect l="0" t="0" r="0" b="0"/>
              <a:pathLst>
                <a:path w="176531" h="113031">
                  <a:moveTo>
                    <a:pt x="125730" y="0"/>
                  </a:moveTo>
                  <a:lnTo>
                    <a:pt x="54610" y="17780"/>
                  </a:lnTo>
                  <a:lnTo>
                    <a:pt x="41910" y="22860"/>
                  </a:lnTo>
                  <a:lnTo>
                    <a:pt x="30480" y="29210"/>
                  </a:lnTo>
                  <a:lnTo>
                    <a:pt x="20320" y="36830"/>
                  </a:lnTo>
                  <a:lnTo>
                    <a:pt x="12700" y="44450"/>
                  </a:lnTo>
                  <a:lnTo>
                    <a:pt x="7620" y="52070"/>
                  </a:lnTo>
                  <a:lnTo>
                    <a:pt x="5080" y="59690"/>
                  </a:lnTo>
                  <a:lnTo>
                    <a:pt x="2540" y="67310"/>
                  </a:lnTo>
                  <a:lnTo>
                    <a:pt x="1270" y="72390"/>
                  </a:lnTo>
                  <a:lnTo>
                    <a:pt x="0" y="78740"/>
                  </a:lnTo>
                  <a:lnTo>
                    <a:pt x="2540" y="82550"/>
                  </a:lnTo>
                  <a:lnTo>
                    <a:pt x="7620" y="87630"/>
                  </a:lnTo>
                  <a:lnTo>
                    <a:pt x="12700" y="92710"/>
                  </a:lnTo>
                  <a:lnTo>
                    <a:pt x="19050" y="96520"/>
                  </a:lnTo>
                  <a:lnTo>
                    <a:pt x="26670" y="101600"/>
                  </a:lnTo>
                  <a:lnTo>
                    <a:pt x="34290" y="105410"/>
                  </a:lnTo>
                  <a:lnTo>
                    <a:pt x="41910" y="107950"/>
                  </a:lnTo>
                  <a:lnTo>
                    <a:pt x="50800" y="110490"/>
                  </a:lnTo>
                  <a:lnTo>
                    <a:pt x="58420" y="111760"/>
                  </a:lnTo>
                  <a:lnTo>
                    <a:pt x="69850" y="113030"/>
                  </a:lnTo>
                  <a:lnTo>
                    <a:pt x="82550" y="113030"/>
                  </a:lnTo>
                  <a:lnTo>
                    <a:pt x="96520" y="113030"/>
                  </a:lnTo>
                  <a:lnTo>
                    <a:pt x="110490" y="111760"/>
                  </a:lnTo>
                  <a:lnTo>
                    <a:pt x="176530" y="101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7226300" y="266700"/>
              <a:ext cx="25401" cy="304801"/>
            </a:xfrm>
            <a:custGeom>
              <a:avLst/>
              <a:gdLst/>
              <a:ahLst/>
              <a:cxnLst/>
              <a:rect l="0" t="0" r="0" b="0"/>
              <a:pathLst>
                <a:path w="25401" h="304801">
                  <a:moveTo>
                    <a:pt x="12700" y="0"/>
                  </a:moveTo>
                  <a:lnTo>
                    <a:pt x="6350" y="46990"/>
                  </a:lnTo>
                  <a:lnTo>
                    <a:pt x="3810" y="64770"/>
                  </a:lnTo>
                  <a:lnTo>
                    <a:pt x="2540" y="81280"/>
                  </a:lnTo>
                  <a:lnTo>
                    <a:pt x="1270" y="96520"/>
                  </a:lnTo>
                  <a:lnTo>
                    <a:pt x="1270" y="132080"/>
                  </a:lnTo>
                  <a:lnTo>
                    <a:pt x="0" y="151130"/>
                  </a:lnTo>
                  <a:lnTo>
                    <a:pt x="1270" y="168910"/>
                  </a:lnTo>
                  <a:lnTo>
                    <a:pt x="3810" y="184150"/>
                  </a:lnTo>
                  <a:lnTo>
                    <a:pt x="13970" y="234950"/>
                  </a:lnTo>
                  <a:lnTo>
                    <a:pt x="25400" y="304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7581900" y="280670"/>
              <a:ext cx="279401" cy="284481"/>
            </a:xfrm>
            <a:custGeom>
              <a:avLst/>
              <a:gdLst/>
              <a:ahLst/>
              <a:cxnLst/>
              <a:rect l="0" t="0" r="0" b="0"/>
              <a:pathLst>
                <a:path w="279401" h="284481">
                  <a:moveTo>
                    <a:pt x="0" y="36830"/>
                  </a:moveTo>
                  <a:lnTo>
                    <a:pt x="6350" y="22860"/>
                  </a:lnTo>
                  <a:lnTo>
                    <a:pt x="12700" y="17780"/>
                  </a:lnTo>
                  <a:lnTo>
                    <a:pt x="21590" y="12700"/>
                  </a:lnTo>
                  <a:lnTo>
                    <a:pt x="31750" y="7620"/>
                  </a:lnTo>
                  <a:lnTo>
                    <a:pt x="41910" y="5080"/>
                  </a:lnTo>
                  <a:lnTo>
                    <a:pt x="53340" y="2540"/>
                  </a:lnTo>
                  <a:lnTo>
                    <a:pt x="64770" y="1270"/>
                  </a:lnTo>
                  <a:lnTo>
                    <a:pt x="78740" y="0"/>
                  </a:lnTo>
                  <a:lnTo>
                    <a:pt x="93980" y="0"/>
                  </a:lnTo>
                  <a:lnTo>
                    <a:pt x="109220" y="0"/>
                  </a:lnTo>
                  <a:lnTo>
                    <a:pt x="121920" y="1270"/>
                  </a:lnTo>
                  <a:lnTo>
                    <a:pt x="133350" y="2540"/>
                  </a:lnTo>
                  <a:lnTo>
                    <a:pt x="143510" y="6350"/>
                  </a:lnTo>
                  <a:lnTo>
                    <a:pt x="153670" y="10160"/>
                  </a:lnTo>
                  <a:lnTo>
                    <a:pt x="163830" y="16510"/>
                  </a:lnTo>
                  <a:lnTo>
                    <a:pt x="172720" y="22860"/>
                  </a:lnTo>
                  <a:lnTo>
                    <a:pt x="177800" y="30480"/>
                  </a:lnTo>
                  <a:lnTo>
                    <a:pt x="182880" y="38100"/>
                  </a:lnTo>
                  <a:lnTo>
                    <a:pt x="185420" y="45720"/>
                  </a:lnTo>
                  <a:lnTo>
                    <a:pt x="184150" y="54610"/>
                  </a:lnTo>
                  <a:lnTo>
                    <a:pt x="180340" y="62230"/>
                  </a:lnTo>
                  <a:lnTo>
                    <a:pt x="175260" y="71120"/>
                  </a:lnTo>
                  <a:lnTo>
                    <a:pt x="170180" y="78740"/>
                  </a:lnTo>
                  <a:lnTo>
                    <a:pt x="161290" y="96520"/>
                  </a:lnTo>
                  <a:lnTo>
                    <a:pt x="148590" y="121920"/>
                  </a:lnTo>
                  <a:lnTo>
                    <a:pt x="142240" y="129540"/>
                  </a:lnTo>
                  <a:lnTo>
                    <a:pt x="135890" y="138430"/>
                  </a:lnTo>
                  <a:lnTo>
                    <a:pt x="128270" y="147320"/>
                  </a:lnTo>
                  <a:lnTo>
                    <a:pt x="118110" y="158750"/>
                  </a:lnTo>
                  <a:lnTo>
                    <a:pt x="91440" y="185420"/>
                  </a:lnTo>
                  <a:lnTo>
                    <a:pt x="76200" y="199390"/>
                  </a:lnTo>
                  <a:lnTo>
                    <a:pt x="60960" y="213360"/>
                  </a:lnTo>
                  <a:lnTo>
                    <a:pt x="44450" y="226060"/>
                  </a:lnTo>
                  <a:lnTo>
                    <a:pt x="34290" y="238760"/>
                  </a:lnTo>
                  <a:lnTo>
                    <a:pt x="26670" y="252730"/>
                  </a:lnTo>
                  <a:lnTo>
                    <a:pt x="22860" y="265430"/>
                  </a:lnTo>
                  <a:lnTo>
                    <a:pt x="21590" y="274320"/>
                  </a:lnTo>
                  <a:lnTo>
                    <a:pt x="24130" y="279400"/>
                  </a:lnTo>
                  <a:lnTo>
                    <a:pt x="29210" y="283210"/>
                  </a:lnTo>
                  <a:lnTo>
                    <a:pt x="49530" y="284480"/>
                  </a:lnTo>
                  <a:lnTo>
                    <a:pt x="78740" y="283210"/>
                  </a:lnTo>
                  <a:lnTo>
                    <a:pt x="116840" y="281940"/>
                  </a:lnTo>
                  <a:lnTo>
                    <a:pt x="146050" y="279400"/>
                  </a:lnTo>
                  <a:lnTo>
                    <a:pt x="172720" y="275590"/>
                  </a:lnTo>
                  <a:lnTo>
                    <a:pt x="195580" y="273050"/>
                  </a:lnTo>
                  <a:lnTo>
                    <a:pt x="214630" y="270510"/>
                  </a:lnTo>
                  <a:lnTo>
                    <a:pt x="232410" y="267970"/>
                  </a:lnTo>
                  <a:lnTo>
                    <a:pt x="279400" y="2654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866900" y="685800"/>
            <a:ext cx="6794501" cy="698501"/>
            <a:chOff x="1866900" y="685800"/>
            <a:chExt cx="6794501" cy="698501"/>
          </a:xfrm>
        </p:grpSpPr>
        <p:sp>
          <p:nvSpPr>
            <p:cNvPr id="27" name="Freeform 26"/>
            <p:cNvSpPr/>
            <p:nvPr/>
          </p:nvSpPr>
          <p:spPr>
            <a:xfrm>
              <a:off x="1866900" y="1066800"/>
              <a:ext cx="266701" cy="292101"/>
            </a:xfrm>
            <a:custGeom>
              <a:avLst/>
              <a:gdLst/>
              <a:ahLst/>
              <a:cxnLst/>
              <a:rect l="0" t="0" r="0" b="0"/>
              <a:pathLst>
                <a:path w="266701" h="292101">
                  <a:moveTo>
                    <a:pt x="0" y="0"/>
                  </a:moveTo>
                  <a:lnTo>
                    <a:pt x="0" y="20320"/>
                  </a:lnTo>
                  <a:lnTo>
                    <a:pt x="1270" y="39370"/>
                  </a:lnTo>
                  <a:lnTo>
                    <a:pt x="6350" y="93980"/>
                  </a:lnTo>
                  <a:lnTo>
                    <a:pt x="13970" y="152400"/>
                  </a:lnTo>
                  <a:lnTo>
                    <a:pt x="17780" y="181610"/>
                  </a:lnTo>
                  <a:lnTo>
                    <a:pt x="21590" y="204470"/>
                  </a:lnTo>
                  <a:lnTo>
                    <a:pt x="25400" y="222250"/>
                  </a:lnTo>
                  <a:lnTo>
                    <a:pt x="30480" y="237490"/>
                  </a:lnTo>
                  <a:lnTo>
                    <a:pt x="33020" y="242570"/>
                  </a:lnTo>
                  <a:lnTo>
                    <a:pt x="34290" y="242570"/>
                  </a:lnTo>
                  <a:lnTo>
                    <a:pt x="35560" y="237490"/>
                  </a:lnTo>
                  <a:lnTo>
                    <a:pt x="41910" y="226060"/>
                  </a:lnTo>
                  <a:lnTo>
                    <a:pt x="52070" y="209550"/>
                  </a:lnTo>
                  <a:lnTo>
                    <a:pt x="64770" y="190500"/>
                  </a:lnTo>
                  <a:lnTo>
                    <a:pt x="73660" y="176530"/>
                  </a:lnTo>
                  <a:lnTo>
                    <a:pt x="81280" y="165100"/>
                  </a:lnTo>
                  <a:lnTo>
                    <a:pt x="88900" y="157480"/>
                  </a:lnTo>
                  <a:lnTo>
                    <a:pt x="93980" y="148590"/>
                  </a:lnTo>
                  <a:lnTo>
                    <a:pt x="99060" y="139700"/>
                  </a:lnTo>
                  <a:lnTo>
                    <a:pt x="104140" y="130810"/>
                  </a:lnTo>
                  <a:lnTo>
                    <a:pt x="110490" y="124460"/>
                  </a:lnTo>
                  <a:lnTo>
                    <a:pt x="116840" y="118110"/>
                  </a:lnTo>
                  <a:lnTo>
                    <a:pt x="124460" y="113030"/>
                  </a:lnTo>
                  <a:lnTo>
                    <a:pt x="132080" y="107950"/>
                  </a:lnTo>
                  <a:lnTo>
                    <a:pt x="140970" y="102870"/>
                  </a:lnTo>
                  <a:lnTo>
                    <a:pt x="148590" y="97790"/>
                  </a:lnTo>
                  <a:lnTo>
                    <a:pt x="157480" y="96520"/>
                  </a:lnTo>
                  <a:lnTo>
                    <a:pt x="165100" y="96520"/>
                  </a:lnTo>
                  <a:lnTo>
                    <a:pt x="173990" y="97790"/>
                  </a:lnTo>
                  <a:lnTo>
                    <a:pt x="181610" y="104140"/>
                  </a:lnTo>
                  <a:lnTo>
                    <a:pt x="190500" y="111760"/>
                  </a:lnTo>
                  <a:lnTo>
                    <a:pt x="199390" y="120650"/>
                  </a:lnTo>
                  <a:lnTo>
                    <a:pt x="204470" y="128270"/>
                  </a:lnTo>
                  <a:lnTo>
                    <a:pt x="208280" y="134620"/>
                  </a:lnTo>
                  <a:lnTo>
                    <a:pt x="210820" y="140970"/>
                  </a:lnTo>
                  <a:lnTo>
                    <a:pt x="213360" y="149860"/>
                  </a:lnTo>
                  <a:lnTo>
                    <a:pt x="217170" y="162560"/>
                  </a:lnTo>
                  <a:lnTo>
                    <a:pt x="220980" y="176530"/>
                  </a:lnTo>
                  <a:lnTo>
                    <a:pt x="223520" y="191770"/>
                  </a:lnTo>
                  <a:lnTo>
                    <a:pt x="224790" y="209550"/>
                  </a:lnTo>
                  <a:lnTo>
                    <a:pt x="226060" y="228600"/>
                  </a:lnTo>
                  <a:lnTo>
                    <a:pt x="228600" y="242570"/>
                  </a:lnTo>
                  <a:lnTo>
                    <a:pt x="231140" y="254000"/>
                  </a:lnTo>
                  <a:lnTo>
                    <a:pt x="234950" y="261620"/>
                  </a:lnTo>
                  <a:lnTo>
                    <a:pt x="240030" y="269240"/>
                  </a:lnTo>
                  <a:lnTo>
                    <a:pt x="246380" y="275590"/>
                  </a:lnTo>
                  <a:lnTo>
                    <a:pt x="266700" y="292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2205990" y="1155700"/>
              <a:ext cx="168911" cy="177801"/>
            </a:xfrm>
            <a:custGeom>
              <a:avLst/>
              <a:gdLst/>
              <a:ahLst/>
              <a:cxnLst/>
              <a:rect l="0" t="0" r="0" b="0"/>
              <a:pathLst>
                <a:path w="168911" h="177801">
                  <a:moveTo>
                    <a:pt x="156210" y="12700"/>
                  </a:moveTo>
                  <a:lnTo>
                    <a:pt x="142240" y="6350"/>
                  </a:lnTo>
                  <a:lnTo>
                    <a:pt x="135890" y="3810"/>
                  </a:lnTo>
                  <a:lnTo>
                    <a:pt x="128270" y="2540"/>
                  </a:lnTo>
                  <a:lnTo>
                    <a:pt x="120650" y="1270"/>
                  </a:lnTo>
                  <a:lnTo>
                    <a:pt x="111760" y="1270"/>
                  </a:lnTo>
                  <a:lnTo>
                    <a:pt x="90170" y="0"/>
                  </a:lnTo>
                  <a:lnTo>
                    <a:pt x="81280" y="1270"/>
                  </a:lnTo>
                  <a:lnTo>
                    <a:pt x="73660" y="3810"/>
                  </a:lnTo>
                  <a:lnTo>
                    <a:pt x="67310" y="6350"/>
                  </a:lnTo>
                  <a:lnTo>
                    <a:pt x="58420" y="12700"/>
                  </a:lnTo>
                  <a:lnTo>
                    <a:pt x="49530" y="21590"/>
                  </a:lnTo>
                  <a:lnTo>
                    <a:pt x="38100" y="31750"/>
                  </a:lnTo>
                  <a:lnTo>
                    <a:pt x="29210" y="40640"/>
                  </a:lnTo>
                  <a:lnTo>
                    <a:pt x="22860" y="49530"/>
                  </a:lnTo>
                  <a:lnTo>
                    <a:pt x="16510" y="58420"/>
                  </a:lnTo>
                  <a:lnTo>
                    <a:pt x="10160" y="67310"/>
                  </a:lnTo>
                  <a:lnTo>
                    <a:pt x="5080" y="76200"/>
                  </a:lnTo>
                  <a:lnTo>
                    <a:pt x="1270" y="83820"/>
                  </a:lnTo>
                  <a:lnTo>
                    <a:pt x="0" y="91440"/>
                  </a:lnTo>
                  <a:lnTo>
                    <a:pt x="2540" y="97790"/>
                  </a:lnTo>
                  <a:lnTo>
                    <a:pt x="7620" y="102870"/>
                  </a:lnTo>
                  <a:lnTo>
                    <a:pt x="15240" y="106680"/>
                  </a:lnTo>
                  <a:lnTo>
                    <a:pt x="24130" y="109220"/>
                  </a:lnTo>
                  <a:lnTo>
                    <a:pt x="34290" y="110490"/>
                  </a:lnTo>
                  <a:lnTo>
                    <a:pt x="43180" y="110490"/>
                  </a:lnTo>
                  <a:lnTo>
                    <a:pt x="53340" y="109220"/>
                  </a:lnTo>
                  <a:lnTo>
                    <a:pt x="62230" y="106680"/>
                  </a:lnTo>
                  <a:lnTo>
                    <a:pt x="71120" y="104140"/>
                  </a:lnTo>
                  <a:lnTo>
                    <a:pt x="80010" y="100330"/>
                  </a:lnTo>
                  <a:lnTo>
                    <a:pt x="87630" y="96520"/>
                  </a:lnTo>
                  <a:lnTo>
                    <a:pt x="113030" y="85090"/>
                  </a:lnTo>
                  <a:lnTo>
                    <a:pt x="127000" y="77470"/>
                  </a:lnTo>
                  <a:lnTo>
                    <a:pt x="137160" y="77470"/>
                  </a:lnTo>
                  <a:lnTo>
                    <a:pt x="143510" y="81280"/>
                  </a:lnTo>
                  <a:lnTo>
                    <a:pt x="147320" y="87630"/>
                  </a:lnTo>
                  <a:lnTo>
                    <a:pt x="148590" y="95250"/>
                  </a:lnTo>
                  <a:lnTo>
                    <a:pt x="148590" y="102870"/>
                  </a:lnTo>
                  <a:lnTo>
                    <a:pt x="147320" y="110490"/>
                  </a:lnTo>
                  <a:lnTo>
                    <a:pt x="147320" y="120650"/>
                  </a:lnTo>
                  <a:lnTo>
                    <a:pt x="148590" y="130810"/>
                  </a:lnTo>
                  <a:lnTo>
                    <a:pt x="151130" y="142240"/>
                  </a:lnTo>
                  <a:lnTo>
                    <a:pt x="154940" y="151130"/>
                  </a:lnTo>
                  <a:lnTo>
                    <a:pt x="157480" y="158750"/>
                  </a:lnTo>
                  <a:lnTo>
                    <a:pt x="168910" y="177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538730" y="1092200"/>
              <a:ext cx="220981" cy="241301"/>
            </a:xfrm>
            <a:custGeom>
              <a:avLst/>
              <a:gdLst/>
              <a:ahLst/>
              <a:cxnLst/>
              <a:rect l="0" t="0" r="0" b="0"/>
              <a:pathLst>
                <a:path w="220981" h="241301">
                  <a:moveTo>
                    <a:pt x="140970" y="0"/>
                  </a:moveTo>
                  <a:lnTo>
                    <a:pt x="109220" y="0"/>
                  </a:lnTo>
                  <a:lnTo>
                    <a:pt x="100330" y="1270"/>
                  </a:lnTo>
                  <a:lnTo>
                    <a:pt x="91440" y="3810"/>
                  </a:lnTo>
                  <a:lnTo>
                    <a:pt x="82550" y="6350"/>
                  </a:lnTo>
                  <a:lnTo>
                    <a:pt x="73660" y="10160"/>
                  </a:lnTo>
                  <a:lnTo>
                    <a:pt x="64770" y="13970"/>
                  </a:lnTo>
                  <a:lnTo>
                    <a:pt x="48260" y="21590"/>
                  </a:lnTo>
                  <a:lnTo>
                    <a:pt x="30480" y="30480"/>
                  </a:lnTo>
                  <a:lnTo>
                    <a:pt x="25400" y="35560"/>
                  </a:lnTo>
                  <a:lnTo>
                    <a:pt x="21590" y="41910"/>
                  </a:lnTo>
                  <a:lnTo>
                    <a:pt x="19050" y="49530"/>
                  </a:lnTo>
                  <a:lnTo>
                    <a:pt x="13970" y="53340"/>
                  </a:lnTo>
                  <a:lnTo>
                    <a:pt x="8890" y="57150"/>
                  </a:lnTo>
                  <a:lnTo>
                    <a:pt x="2540" y="59690"/>
                  </a:lnTo>
                  <a:lnTo>
                    <a:pt x="0" y="63500"/>
                  </a:lnTo>
                  <a:lnTo>
                    <a:pt x="2540" y="68580"/>
                  </a:lnTo>
                  <a:lnTo>
                    <a:pt x="6350" y="76200"/>
                  </a:lnTo>
                  <a:lnTo>
                    <a:pt x="10160" y="81280"/>
                  </a:lnTo>
                  <a:lnTo>
                    <a:pt x="13970" y="86360"/>
                  </a:lnTo>
                  <a:lnTo>
                    <a:pt x="17780" y="91440"/>
                  </a:lnTo>
                  <a:lnTo>
                    <a:pt x="24130" y="96520"/>
                  </a:lnTo>
                  <a:lnTo>
                    <a:pt x="30480" y="101600"/>
                  </a:lnTo>
                  <a:lnTo>
                    <a:pt x="38100" y="105410"/>
                  </a:lnTo>
                  <a:lnTo>
                    <a:pt x="52070" y="111760"/>
                  </a:lnTo>
                  <a:lnTo>
                    <a:pt x="72390" y="118110"/>
                  </a:lnTo>
                  <a:lnTo>
                    <a:pt x="147320" y="142240"/>
                  </a:lnTo>
                  <a:lnTo>
                    <a:pt x="161290" y="147320"/>
                  </a:lnTo>
                  <a:lnTo>
                    <a:pt x="172720" y="151130"/>
                  </a:lnTo>
                  <a:lnTo>
                    <a:pt x="182880" y="156210"/>
                  </a:lnTo>
                  <a:lnTo>
                    <a:pt x="191770" y="160020"/>
                  </a:lnTo>
                  <a:lnTo>
                    <a:pt x="199390" y="165100"/>
                  </a:lnTo>
                  <a:lnTo>
                    <a:pt x="204470" y="168910"/>
                  </a:lnTo>
                  <a:lnTo>
                    <a:pt x="210820" y="175260"/>
                  </a:lnTo>
                  <a:lnTo>
                    <a:pt x="215900" y="181610"/>
                  </a:lnTo>
                  <a:lnTo>
                    <a:pt x="219710" y="189230"/>
                  </a:lnTo>
                  <a:lnTo>
                    <a:pt x="220980" y="196850"/>
                  </a:lnTo>
                  <a:lnTo>
                    <a:pt x="218440" y="204470"/>
                  </a:lnTo>
                  <a:lnTo>
                    <a:pt x="213360" y="212090"/>
                  </a:lnTo>
                  <a:lnTo>
                    <a:pt x="204470" y="219710"/>
                  </a:lnTo>
                  <a:lnTo>
                    <a:pt x="193040" y="224790"/>
                  </a:lnTo>
                  <a:lnTo>
                    <a:pt x="180340" y="231140"/>
                  </a:lnTo>
                  <a:lnTo>
                    <a:pt x="168910" y="233680"/>
                  </a:lnTo>
                  <a:lnTo>
                    <a:pt x="157480" y="236220"/>
                  </a:lnTo>
                  <a:lnTo>
                    <a:pt x="148590" y="237490"/>
                  </a:lnTo>
                  <a:lnTo>
                    <a:pt x="134620" y="238760"/>
                  </a:lnTo>
                  <a:lnTo>
                    <a:pt x="118110" y="240030"/>
                  </a:lnTo>
                  <a:lnTo>
                    <a:pt x="62230" y="241300"/>
                  </a:lnTo>
                  <a:lnTo>
                    <a:pt x="52070" y="240030"/>
                  </a:lnTo>
                  <a:lnTo>
                    <a:pt x="41910" y="237490"/>
                  </a:lnTo>
                  <a:lnTo>
                    <a:pt x="13970" y="228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3200400" y="977900"/>
              <a:ext cx="363221" cy="406401"/>
            </a:xfrm>
            <a:custGeom>
              <a:avLst/>
              <a:gdLst/>
              <a:ahLst/>
              <a:cxnLst/>
              <a:rect l="0" t="0" r="0" b="0"/>
              <a:pathLst>
                <a:path w="363221" h="406401">
                  <a:moveTo>
                    <a:pt x="0" y="25400"/>
                  </a:moveTo>
                  <a:lnTo>
                    <a:pt x="13970" y="19050"/>
                  </a:lnTo>
                  <a:lnTo>
                    <a:pt x="21590" y="15240"/>
                  </a:lnTo>
                  <a:lnTo>
                    <a:pt x="31750" y="11430"/>
                  </a:lnTo>
                  <a:lnTo>
                    <a:pt x="41910" y="7620"/>
                  </a:lnTo>
                  <a:lnTo>
                    <a:pt x="53340" y="5080"/>
                  </a:lnTo>
                  <a:lnTo>
                    <a:pt x="64770" y="3810"/>
                  </a:lnTo>
                  <a:lnTo>
                    <a:pt x="77470" y="2540"/>
                  </a:lnTo>
                  <a:lnTo>
                    <a:pt x="88900" y="1270"/>
                  </a:lnTo>
                  <a:lnTo>
                    <a:pt x="97790" y="1270"/>
                  </a:lnTo>
                  <a:lnTo>
                    <a:pt x="107950" y="1270"/>
                  </a:lnTo>
                  <a:lnTo>
                    <a:pt x="140970" y="0"/>
                  </a:lnTo>
                  <a:lnTo>
                    <a:pt x="171450" y="0"/>
                  </a:lnTo>
                  <a:lnTo>
                    <a:pt x="184150" y="1270"/>
                  </a:lnTo>
                  <a:lnTo>
                    <a:pt x="196850" y="3810"/>
                  </a:lnTo>
                  <a:lnTo>
                    <a:pt x="212090" y="6350"/>
                  </a:lnTo>
                  <a:lnTo>
                    <a:pt x="224790" y="10160"/>
                  </a:lnTo>
                  <a:lnTo>
                    <a:pt x="236220" y="13970"/>
                  </a:lnTo>
                  <a:lnTo>
                    <a:pt x="246380" y="17780"/>
                  </a:lnTo>
                  <a:lnTo>
                    <a:pt x="254000" y="22860"/>
                  </a:lnTo>
                  <a:lnTo>
                    <a:pt x="261620" y="29210"/>
                  </a:lnTo>
                  <a:lnTo>
                    <a:pt x="266700" y="36830"/>
                  </a:lnTo>
                  <a:lnTo>
                    <a:pt x="271780" y="44450"/>
                  </a:lnTo>
                  <a:lnTo>
                    <a:pt x="274320" y="52070"/>
                  </a:lnTo>
                  <a:lnTo>
                    <a:pt x="275590" y="59690"/>
                  </a:lnTo>
                  <a:lnTo>
                    <a:pt x="275590" y="68580"/>
                  </a:lnTo>
                  <a:lnTo>
                    <a:pt x="274320" y="76200"/>
                  </a:lnTo>
                  <a:lnTo>
                    <a:pt x="271780" y="85090"/>
                  </a:lnTo>
                  <a:lnTo>
                    <a:pt x="266700" y="91440"/>
                  </a:lnTo>
                  <a:lnTo>
                    <a:pt x="261620" y="97790"/>
                  </a:lnTo>
                  <a:lnTo>
                    <a:pt x="255270" y="102870"/>
                  </a:lnTo>
                  <a:lnTo>
                    <a:pt x="247650" y="107950"/>
                  </a:lnTo>
                  <a:lnTo>
                    <a:pt x="240030" y="113030"/>
                  </a:lnTo>
                  <a:lnTo>
                    <a:pt x="232410" y="118110"/>
                  </a:lnTo>
                  <a:lnTo>
                    <a:pt x="215900" y="127000"/>
                  </a:lnTo>
                  <a:lnTo>
                    <a:pt x="181610" y="143510"/>
                  </a:lnTo>
                  <a:lnTo>
                    <a:pt x="172720" y="149860"/>
                  </a:lnTo>
                  <a:lnTo>
                    <a:pt x="161290" y="156210"/>
                  </a:lnTo>
                  <a:lnTo>
                    <a:pt x="149860" y="163830"/>
                  </a:lnTo>
                  <a:lnTo>
                    <a:pt x="146050" y="170180"/>
                  </a:lnTo>
                  <a:lnTo>
                    <a:pt x="148590" y="175260"/>
                  </a:lnTo>
                  <a:lnTo>
                    <a:pt x="153670" y="180340"/>
                  </a:lnTo>
                  <a:lnTo>
                    <a:pt x="166370" y="186690"/>
                  </a:lnTo>
                  <a:lnTo>
                    <a:pt x="182880" y="193040"/>
                  </a:lnTo>
                  <a:lnTo>
                    <a:pt x="219710" y="207010"/>
                  </a:lnTo>
                  <a:lnTo>
                    <a:pt x="250190" y="218440"/>
                  </a:lnTo>
                  <a:lnTo>
                    <a:pt x="262890" y="223520"/>
                  </a:lnTo>
                  <a:lnTo>
                    <a:pt x="274320" y="227330"/>
                  </a:lnTo>
                  <a:lnTo>
                    <a:pt x="284480" y="232410"/>
                  </a:lnTo>
                  <a:lnTo>
                    <a:pt x="303530" y="241300"/>
                  </a:lnTo>
                  <a:lnTo>
                    <a:pt x="312420" y="245110"/>
                  </a:lnTo>
                  <a:lnTo>
                    <a:pt x="320040" y="251460"/>
                  </a:lnTo>
                  <a:lnTo>
                    <a:pt x="326390" y="257810"/>
                  </a:lnTo>
                  <a:lnTo>
                    <a:pt x="331470" y="265430"/>
                  </a:lnTo>
                  <a:lnTo>
                    <a:pt x="337820" y="273050"/>
                  </a:lnTo>
                  <a:lnTo>
                    <a:pt x="345440" y="280670"/>
                  </a:lnTo>
                  <a:lnTo>
                    <a:pt x="353060" y="288290"/>
                  </a:lnTo>
                  <a:lnTo>
                    <a:pt x="358140" y="298450"/>
                  </a:lnTo>
                  <a:lnTo>
                    <a:pt x="361950" y="308610"/>
                  </a:lnTo>
                  <a:lnTo>
                    <a:pt x="363220" y="320040"/>
                  </a:lnTo>
                  <a:lnTo>
                    <a:pt x="360680" y="330200"/>
                  </a:lnTo>
                  <a:lnTo>
                    <a:pt x="355600" y="340360"/>
                  </a:lnTo>
                  <a:lnTo>
                    <a:pt x="346710" y="349250"/>
                  </a:lnTo>
                  <a:lnTo>
                    <a:pt x="337820" y="356870"/>
                  </a:lnTo>
                  <a:lnTo>
                    <a:pt x="330200" y="363220"/>
                  </a:lnTo>
                  <a:lnTo>
                    <a:pt x="321310" y="369570"/>
                  </a:lnTo>
                  <a:lnTo>
                    <a:pt x="309880" y="374650"/>
                  </a:lnTo>
                  <a:lnTo>
                    <a:pt x="297180" y="379730"/>
                  </a:lnTo>
                  <a:lnTo>
                    <a:pt x="242570" y="397510"/>
                  </a:lnTo>
                  <a:lnTo>
                    <a:pt x="227330" y="400050"/>
                  </a:lnTo>
                  <a:lnTo>
                    <a:pt x="212090" y="402590"/>
                  </a:lnTo>
                  <a:lnTo>
                    <a:pt x="196850" y="403860"/>
                  </a:lnTo>
                  <a:lnTo>
                    <a:pt x="180340" y="405130"/>
                  </a:lnTo>
                  <a:lnTo>
                    <a:pt x="114300" y="406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3840480" y="1155700"/>
              <a:ext cx="189231" cy="111761"/>
            </a:xfrm>
            <a:custGeom>
              <a:avLst/>
              <a:gdLst/>
              <a:ahLst/>
              <a:cxnLst/>
              <a:rect l="0" t="0" r="0" b="0"/>
              <a:pathLst>
                <a:path w="189231" h="111761">
                  <a:moveTo>
                    <a:pt x="7620" y="12700"/>
                  </a:moveTo>
                  <a:lnTo>
                    <a:pt x="1270" y="26670"/>
                  </a:lnTo>
                  <a:lnTo>
                    <a:pt x="0" y="33020"/>
                  </a:lnTo>
                  <a:lnTo>
                    <a:pt x="1270" y="40640"/>
                  </a:lnTo>
                  <a:lnTo>
                    <a:pt x="3810" y="48260"/>
                  </a:lnTo>
                  <a:lnTo>
                    <a:pt x="6350" y="54610"/>
                  </a:lnTo>
                  <a:lnTo>
                    <a:pt x="8890" y="60960"/>
                  </a:lnTo>
                  <a:lnTo>
                    <a:pt x="12700" y="66040"/>
                  </a:lnTo>
                  <a:lnTo>
                    <a:pt x="20320" y="72390"/>
                  </a:lnTo>
                  <a:lnTo>
                    <a:pt x="27940" y="78740"/>
                  </a:lnTo>
                  <a:lnTo>
                    <a:pt x="38100" y="86360"/>
                  </a:lnTo>
                  <a:lnTo>
                    <a:pt x="48260" y="92710"/>
                  </a:lnTo>
                  <a:lnTo>
                    <a:pt x="57150" y="99060"/>
                  </a:lnTo>
                  <a:lnTo>
                    <a:pt x="66040" y="104140"/>
                  </a:lnTo>
                  <a:lnTo>
                    <a:pt x="76200" y="107950"/>
                  </a:lnTo>
                  <a:lnTo>
                    <a:pt x="87630" y="109220"/>
                  </a:lnTo>
                  <a:lnTo>
                    <a:pt x="99060" y="111760"/>
                  </a:lnTo>
                  <a:lnTo>
                    <a:pt x="109220" y="110490"/>
                  </a:lnTo>
                  <a:lnTo>
                    <a:pt x="119380" y="109220"/>
                  </a:lnTo>
                  <a:lnTo>
                    <a:pt x="128270" y="106680"/>
                  </a:lnTo>
                  <a:lnTo>
                    <a:pt x="149860" y="100330"/>
                  </a:lnTo>
                  <a:lnTo>
                    <a:pt x="162560" y="96520"/>
                  </a:lnTo>
                  <a:lnTo>
                    <a:pt x="171450" y="91440"/>
                  </a:lnTo>
                  <a:lnTo>
                    <a:pt x="179070" y="85090"/>
                  </a:lnTo>
                  <a:lnTo>
                    <a:pt x="185420" y="77470"/>
                  </a:lnTo>
                  <a:lnTo>
                    <a:pt x="187960" y="68580"/>
                  </a:lnTo>
                  <a:lnTo>
                    <a:pt x="189230" y="58420"/>
                  </a:lnTo>
                  <a:lnTo>
                    <a:pt x="187960" y="46990"/>
                  </a:lnTo>
                  <a:lnTo>
                    <a:pt x="184150" y="36830"/>
                  </a:lnTo>
                  <a:lnTo>
                    <a:pt x="179070" y="27940"/>
                  </a:lnTo>
                  <a:lnTo>
                    <a:pt x="16002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152900" y="1099820"/>
              <a:ext cx="200661" cy="153671"/>
            </a:xfrm>
            <a:custGeom>
              <a:avLst/>
              <a:gdLst/>
              <a:ahLst/>
              <a:cxnLst/>
              <a:rect l="0" t="0" r="0" b="0"/>
              <a:pathLst>
                <a:path w="200661" h="153671">
                  <a:moveTo>
                    <a:pt x="0" y="55880"/>
                  </a:moveTo>
                  <a:lnTo>
                    <a:pt x="6350" y="76200"/>
                  </a:lnTo>
                  <a:lnTo>
                    <a:pt x="10160" y="87630"/>
                  </a:lnTo>
                  <a:lnTo>
                    <a:pt x="17780" y="115570"/>
                  </a:lnTo>
                  <a:lnTo>
                    <a:pt x="20320" y="128270"/>
                  </a:lnTo>
                  <a:lnTo>
                    <a:pt x="21590" y="139700"/>
                  </a:lnTo>
                  <a:lnTo>
                    <a:pt x="22860" y="149860"/>
                  </a:lnTo>
                  <a:lnTo>
                    <a:pt x="22860" y="153670"/>
                  </a:lnTo>
                  <a:lnTo>
                    <a:pt x="20320" y="153670"/>
                  </a:lnTo>
                  <a:lnTo>
                    <a:pt x="17780" y="151130"/>
                  </a:lnTo>
                  <a:lnTo>
                    <a:pt x="16510" y="146050"/>
                  </a:lnTo>
                  <a:lnTo>
                    <a:pt x="15240" y="139700"/>
                  </a:lnTo>
                  <a:lnTo>
                    <a:pt x="13970" y="133350"/>
                  </a:lnTo>
                  <a:lnTo>
                    <a:pt x="13970" y="123190"/>
                  </a:lnTo>
                  <a:lnTo>
                    <a:pt x="12700" y="96520"/>
                  </a:lnTo>
                  <a:lnTo>
                    <a:pt x="13970" y="86360"/>
                  </a:lnTo>
                  <a:lnTo>
                    <a:pt x="16510" y="77470"/>
                  </a:lnTo>
                  <a:lnTo>
                    <a:pt x="19050" y="69850"/>
                  </a:lnTo>
                  <a:lnTo>
                    <a:pt x="21590" y="62230"/>
                  </a:lnTo>
                  <a:lnTo>
                    <a:pt x="22860" y="54610"/>
                  </a:lnTo>
                  <a:lnTo>
                    <a:pt x="24130" y="46990"/>
                  </a:lnTo>
                  <a:lnTo>
                    <a:pt x="26670" y="39370"/>
                  </a:lnTo>
                  <a:lnTo>
                    <a:pt x="31750" y="34290"/>
                  </a:lnTo>
                  <a:lnTo>
                    <a:pt x="38100" y="27940"/>
                  </a:lnTo>
                  <a:lnTo>
                    <a:pt x="46990" y="24130"/>
                  </a:lnTo>
                  <a:lnTo>
                    <a:pt x="57150" y="19050"/>
                  </a:lnTo>
                  <a:lnTo>
                    <a:pt x="67310" y="13970"/>
                  </a:lnTo>
                  <a:lnTo>
                    <a:pt x="86360" y="5080"/>
                  </a:lnTo>
                  <a:lnTo>
                    <a:pt x="96520" y="1270"/>
                  </a:lnTo>
                  <a:lnTo>
                    <a:pt x="106680" y="0"/>
                  </a:lnTo>
                  <a:lnTo>
                    <a:pt x="116840" y="0"/>
                  </a:lnTo>
                  <a:lnTo>
                    <a:pt x="129540" y="1270"/>
                  </a:lnTo>
                  <a:lnTo>
                    <a:pt x="139700" y="3810"/>
                  </a:lnTo>
                  <a:lnTo>
                    <a:pt x="149860" y="7620"/>
                  </a:lnTo>
                  <a:lnTo>
                    <a:pt x="158750" y="11430"/>
                  </a:lnTo>
                  <a:lnTo>
                    <a:pt x="166370" y="13970"/>
                  </a:lnTo>
                  <a:lnTo>
                    <a:pt x="172720" y="19050"/>
                  </a:lnTo>
                  <a:lnTo>
                    <a:pt x="179070" y="22860"/>
                  </a:lnTo>
                  <a:lnTo>
                    <a:pt x="184150" y="27940"/>
                  </a:lnTo>
                  <a:lnTo>
                    <a:pt x="189230" y="34290"/>
                  </a:lnTo>
                  <a:lnTo>
                    <a:pt x="194310" y="41910"/>
                  </a:lnTo>
                  <a:lnTo>
                    <a:pt x="196850" y="49530"/>
                  </a:lnTo>
                  <a:lnTo>
                    <a:pt x="199390" y="57150"/>
                  </a:lnTo>
                  <a:lnTo>
                    <a:pt x="200660" y="64770"/>
                  </a:lnTo>
                  <a:lnTo>
                    <a:pt x="199390" y="73660"/>
                  </a:lnTo>
                  <a:lnTo>
                    <a:pt x="198120" y="81280"/>
                  </a:lnTo>
                  <a:lnTo>
                    <a:pt x="195580" y="90170"/>
                  </a:lnTo>
                  <a:lnTo>
                    <a:pt x="193040" y="96520"/>
                  </a:lnTo>
                  <a:lnTo>
                    <a:pt x="189230" y="102870"/>
                  </a:lnTo>
                  <a:lnTo>
                    <a:pt x="185420" y="107950"/>
                  </a:lnTo>
                  <a:lnTo>
                    <a:pt x="180340" y="114300"/>
                  </a:lnTo>
                  <a:lnTo>
                    <a:pt x="173990" y="121920"/>
                  </a:lnTo>
                  <a:lnTo>
                    <a:pt x="152400" y="1447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521200" y="1117600"/>
              <a:ext cx="19051" cy="177801"/>
            </a:xfrm>
            <a:custGeom>
              <a:avLst/>
              <a:gdLst/>
              <a:ahLst/>
              <a:cxnLst/>
              <a:rect l="0" t="0" r="0" b="0"/>
              <a:pathLst>
                <a:path w="19051" h="177801">
                  <a:moveTo>
                    <a:pt x="0" y="0"/>
                  </a:moveTo>
                  <a:lnTo>
                    <a:pt x="0" y="39370"/>
                  </a:lnTo>
                  <a:lnTo>
                    <a:pt x="1270" y="52070"/>
                  </a:lnTo>
                  <a:lnTo>
                    <a:pt x="6350" y="87630"/>
                  </a:lnTo>
                  <a:lnTo>
                    <a:pt x="10160" y="104140"/>
                  </a:lnTo>
                  <a:lnTo>
                    <a:pt x="13970" y="116840"/>
                  </a:lnTo>
                  <a:lnTo>
                    <a:pt x="17780" y="128270"/>
                  </a:lnTo>
                  <a:lnTo>
                    <a:pt x="19050" y="139700"/>
                  </a:lnTo>
                  <a:lnTo>
                    <a:pt x="17780" y="149860"/>
                  </a:lnTo>
                  <a:lnTo>
                    <a:pt x="12700" y="177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4521200" y="1069340"/>
              <a:ext cx="218441" cy="137161"/>
            </a:xfrm>
            <a:custGeom>
              <a:avLst/>
              <a:gdLst/>
              <a:ahLst/>
              <a:cxnLst/>
              <a:rect l="0" t="0" r="0" b="0"/>
              <a:pathLst>
                <a:path w="218441" h="137161">
                  <a:moveTo>
                    <a:pt x="12700" y="22860"/>
                  </a:moveTo>
                  <a:lnTo>
                    <a:pt x="26670" y="16510"/>
                  </a:lnTo>
                  <a:lnTo>
                    <a:pt x="34290" y="12700"/>
                  </a:lnTo>
                  <a:lnTo>
                    <a:pt x="44450" y="8890"/>
                  </a:lnTo>
                  <a:lnTo>
                    <a:pt x="54610" y="5080"/>
                  </a:lnTo>
                  <a:lnTo>
                    <a:pt x="66040" y="2540"/>
                  </a:lnTo>
                  <a:lnTo>
                    <a:pt x="77470" y="1270"/>
                  </a:lnTo>
                  <a:lnTo>
                    <a:pt x="90170" y="0"/>
                  </a:lnTo>
                  <a:lnTo>
                    <a:pt x="101600" y="0"/>
                  </a:lnTo>
                  <a:lnTo>
                    <a:pt x="110490" y="2540"/>
                  </a:lnTo>
                  <a:lnTo>
                    <a:pt x="120650" y="5080"/>
                  </a:lnTo>
                  <a:lnTo>
                    <a:pt x="130810" y="6350"/>
                  </a:lnTo>
                  <a:lnTo>
                    <a:pt x="142240" y="7620"/>
                  </a:lnTo>
                  <a:lnTo>
                    <a:pt x="153670" y="8890"/>
                  </a:lnTo>
                  <a:lnTo>
                    <a:pt x="163830" y="10160"/>
                  </a:lnTo>
                  <a:lnTo>
                    <a:pt x="171450" y="12700"/>
                  </a:lnTo>
                  <a:lnTo>
                    <a:pt x="200660" y="27940"/>
                  </a:lnTo>
                  <a:lnTo>
                    <a:pt x="207010" y="33020"/>
                  </a:lnTo>
                  <a:lnTo>
                    <a:pt x="212090" y="39370"/>
                  </a:lnTo>
                  <a:lnTo>
                    <a:pt x="218440" y="46990"/>
                  </a:lnTo>
                  <a:lnTo>
                    <a:pt x="218440" y="54610"/>
                  </a:lnTo>
                  <a:lnTo>
                    <a:pt x="215900" y="62230"/>
                  </a:lnTo>
                  <a:lnTo>
                    <a:pt x="212090" y="69850"/>
                  </a:lnTo>
                  <a:lnTo>
                    <a:pt x="205740" y="77470"/>
                  </a:lnTo>
                  <a:lnTo>
                    <a:pt x="199390" y="82550"/>
                  </a:lnTo>
                  <a:lnTo>
                    <a:pt x="191770" y="88900"/>
                  </a:lnTo>
                  <a:lnTo>
                    <a:pt x="186690" y="92710"/>
                  </a:lnTo>
                  <a:lnTo>
                    <a:pt x="180340" y="97790"/>
                  </a:lnTo>
                  <a:lnTo>
                    <a:pt x="175260" y="102870"/>
                  </a:lnTo>
                  <a:lnTo>
                    <a:pt x="165100" y="106680"/>
                  </a:lnTo>
                  <a:lnTo>
                    <a:pt x="151130" y="111760"/>
                  </a:lnTo>
                  <a:lnTo>
                    <a:pt x="134620" y="115570"/>
                  </a:lnTo>
                  <a:lnTo>
                    <a:pt x="105410" y="124460"/>
                  </a:lnTo>
                  <a:lnTo>
                    <a:pt x="91440" y="128270"/>
                  </a:lnTo>
                  <a:lnTo>
                    <a:pt x="76200" y="132080"/>
                  </a:lnTo>
                  <a:lnTo>
                    <a:pt x="60960" y="133350"/>
                  </a:lnTo>
                  <a:lnTo>
                    <a:pt x="0" y="1371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4799330" y="1106170"/>
              <a:ext cx="191771" cy="151131"/>
            </a:xfrm>
            <a:custGeom>
              <a:avLst/>
              <a:gdLst/>
              <a:ahLst/>
              <a:cxnLst/>
              <a:rect l="0" t="0" r="0" b="0"/>
              <a:pathLst>
                <a:path w="191771" h="151131">
                  <a:moveTo>
                    <a:pt x="153670" y="11430"/>
                  </a:moveTo>
                  <a:lnTo>
                    <a:pt x="133350" y="5080"/>
                  </a:lnTo>
                  <a:lnTo>
                    <a:pt x="123190" y="2540"/>
                  </a:lnTo>
                  <a:lnTo>
                    <a:pt x="111760" y="1270"/>
                  </a:lnTo>
                  <a:lnTo>
                    <a:pt x="100330" y="0"/>
                  </a:lnTo>
                  <a:lnTo>
                    <a:pt x="91440" y="1270"/>
                  </a:lnTo>
                  <a:lnTo>
                    <a:pt x="83820" y="3810"/>
                  </a:lnTo>
                  <a:lnTo>
                    <a:pt x="77470" y="6350"/>
                  </a:lnTo>
                  <a:lnTo>
                    <a:pt x="63500" y="12700"/>
                  </a:lnTo>
                  <a:lnTo>
                    <a:pt x="54610" y="16510"/>
                  </a:lnTo>
                  <a:lnTo>
                    <a:pt x="45720" y="20320"/>
                  </a:lnTo>
                  <a:lnTo>
                    <a:pt x="35560" y="24130"/>
                  </a:lnTo>
                  <a:lnTo>
                    <a:pt x="24130" y="29210"/>
                  </a:lnTo>
                  <a:lnTo>
                    <a:pt x="15240" y="33020"/>
                  </a:lnTo>
                  <a:lnTo>
                    <a:pt x="7620" y="36830"/>
                  </a:lnTo>
                  <a:lnTo>
                    <a:pt x="1270" y="40640"/>
                  </a:lnTo>
                  <a:lnTo>
                    <a:pt x="0" y="45720"/>
                  </a:lnTo>
                  <a:lnTo>
                    <a:pt x="1270" y="49530"/>
                  </a:lnTo>
                  <a:lnTo>
                    <a:pt x="6350" y="53340"/>
                  </a:lnTo>
                  <a:lnTo>
                    <a:pt x="11430" y="57150"/>
                  </a:lnTo>
                  <a:lnTo>
                    <a:pt x="17780" y="58420"/>
                  </a:lnTo>
                  <a:lnTo>
                    <a:pt x="25400" y="59690"/>
                  </a:lnTo>
                  <a:lnTo>
                    <a:pt x="35560" y="62230"/>
                  </a:lnTo>
                  <a:lnTo>
                    <a:pt x="62230" y="68580"/>
                  </a:lnTo>
                  <a:lnTo>
                    <a:pt x="73660" y="68580"/>
                  </a:lnTo>
                  <a:lnTo>
                    <a:pt x="85090" y="68580"/>
                  </a:lnTo>
                  <a:lnTo>
                    <a:pt x="95250" y="66040"/>
                  </a:lnTo>
                  <a:lnTo>
                    <a:pt x="106680" y="64770"/>
                  </a:lnTo>
                  <a:lnTo>
                    <a:pt x="118110" y="63500"/>
                  </a:lnTo>
                  <a:lnTo>
                    <a:pt x="129540" y="63500"/>
                  </a:lnTo>
                  <a:lnTo>
                    <a:pt x="140970" y="62230"/>
                  </a:lnTo>
                  <a:lnTo>
                    <a:pt x="151130" y="58420"/>
                  </a:lnTo>
                  <a:lnTo>
                    <a:pt x="160020" y="55880"/>
                  </a:lnTo>
                  <a:lnTo>
                    <a:pt x="165100" y="57150"/>
                  </a:lnTo>
                  <a:lnTo>
                    <a:pt x="166370" y="59690"/>
                  </a:lnTo>
                  <a:lnTo>
                    <a:pt x="166370" y="64770"/>
                  </a:lnTo>
                  <a:lnTo>
                    <a:pt x="165100" y="71120"/>
                  </a:lnTo>
                  <a:lnTo>
                    <a:pt x="162560" y="77470"/>
                  </a:lnTo>
                  <a:lnTo>
                    <a:pt x="160020" y="85090"/>
                  </a:lnTo>
                  <a:lnTo>
                    <a:pt x="158750" y="95250"/>
                  </a:lnTo>
                  <a:lnTo>
                    <a:pt x="160020" y="105410"/>
                  </a:lnTo>
                  <a:lnTo>
                    <a:pt x="162560" y="115570"/>
                  </a:lnTo>
                  <a:lnTo>
                    <a:pt x="166370" y="124460"/>
                  </a:lnTo>
                  <a:lnTo>
                    <a:pt x="171450" y="132080"/>
                  </a:lnTo>
                  <a:lnTo>
                    <a:pt x="191770" y="1511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5143500" y="1168400"/>
              <a:ext cx="38101" cy="88901"/>
            </a:xfrm>
            <a:custGeom>
              <a:avLst/>
              <a:gdLst/>
              <a:ahLst/>
              <a:cxnLst/>
              <a:rect l="0" t="0" r="0" b="0"/>
              <a:pathLst>
                <a:path w="38101" h="88901">
                  <a:moveTo>
                    <a:pt x="0" y="0"/>
                  </a:moveTo>
                  <a:lnTo>
                    <a:pt x="6350" y="13970"/>
                  </a:lnTo>
                  <a:lnTo>
                    <a:pt x="10160" y="22860"/>
                  </a:lnTo>
                  <a:lnTo>
                    <a:pt x="13970" y="35560"/>
                  </a:lnTo>
                  <a:lnTo>
                    <a:pt x="38100" y="88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5130800" y="10287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5257800" y="1057910"/>
              <a:ext cx="88901" cy="113031"/>
            </a:xfrm>
            <a:custGeom>
              <a:avLst/>
              <a:gdLst/>
              <a:ahLst/>
              <a:cxnLst/>
              <a:rect l="0" t="0" r="0" b="0"/>
              <a:pathLst>
                <a:path w="88901" h="113031">
                  <a:moveTo>
                    <a:pt x="0" y="97790"/>
                  </a:moveTo>
                  <a:lnTo>
                    <a:pt x="6350" y="111760"/>
                  </a:lnTo>
                  <a:lnTo>
                    <a:pt x="8890" y="113030"/>
                  </a:lnTo>
                  <a:lnTo>
                    <a:pt x="10160" y="110490"/>
                  </a:lnTo>
                  <a:lnTo>
                    <a:pt x="11430" y="106680"/>
                  </a:lnTo>
                  <a:lnTo>
                    <a:pt x="11430" y="96520"/>
                  </a:lnTo>
                  <a:lnTo>
                    <a:pt x="12700" y="66040"/>
                  </a:lnTo>
                  <a:lnTo>
                    <a:pt x="13970" y="53340"/>
                  </a:lnTo>
                  <a:lnTo>
                    <a:pt x="16510" y="40640"/>
                  </a:lnTo>
                  <a:lnTo>
                    <a:pt x="19050" y="30480"/>
                  </a:lnTo>
                  <a:lnTo>
                    <a:pt x="22860" y="21590"/>
                  </a:lnTo>
                  <a:lnTo>
                    <a:pt x="26670" y="15240"/>
                  </a:lnTo>
                  <a:lnTo>
                    <a:pt x="30480" y="8890"/>
                  </a:lnTo>
                  <a:lnTo>
                    <a:pt x="36830" y="3810"/>
                  </a:lnTo>
                  <a:lnTo>
                    <a:pt x="45720" y="1270"/>
                  </a:lnTo>
                  <a:lnTo>
                    <a:pt x="55880" y="0"/>
                  </a:lnTo>
                  <a:lnTo>
                    <a:pt x="64770" y="0"/>
                  </a:lnTo>
                  <a:lnTo>
                    <a:pt x="71120" y="1270"/>
                  </a:lnTo>
                  <a:lnTo>
                    <a:pt x="88900" y="88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5435600" y="1082040"/>
              <a:ext cx="118111" cy="99061"/>
            </a:xfrm>
            <a:custGeom>
              <a:avLst/>
              <a:gdLst/>
              <a:ahLst/>
              <a:cxnLst/>
              <a:rect l="0" t="0" r="0" b="0"/>
              <a:pathLst>
                <a:path w="118111" h="99061">
                  <a:moveTo>
                    <a:pt x="0" y="73660"/>
                  </a:moveTo>
                  <a:lnTo>
                    <a:pt x="13970" y="73660"/>
                  </a:lnTo>
                  <a:lnTo>
                    <a:pt x="21590" y="72390"/>
                  </a:lnTo>
                  <a:lnTo>
                    <a:pt x="31750" y="69850"/>
                  </a:lnTo>
                  <a:lnTo>
                    <a:pt x="41910" y="67310"/>
                  </a:lnTo>
                  <a:lnTo>
                    <a:pt x="52070" y="63500"/>
                  </a:lnTo>
                  <a:lnTo>
                    <a:pt x="60960" y="59690"/>
                  </a:lnTo>
                  <a:lnTo>
                    <a:pt x="71120" y="55880"/>
                  </a:lnTo>
                  <a:lnTo>
                    <a:pt x="88900" y="48260"/>
                  </a:lnTo>
                  <a:lnTo>
                    <a:pt x="96520" y="43180"/>
                  </a:lnTo>
                  <a:lnTo>
                    <a:pt x="104140" y="38100"/>
                  </a:lnTo>
                  <a:lnTo>
                    <a:pt x="110490" y="31750"/>
                  </a:lnTo>
                  <a:lnTo>
                    <a:pt x="115570" y="24130"/>
                  </a:lnTo>
                  <a:lnTo>
                    <a:pt x="118110" y="17780"/>
                  </a:lnTo>
                  <a:lnTo>
                    <a:pt x="118110" y="12700"/>
                  </a:lnTo>
                  <a:lnTo>
                    <a:pt x="116840" y="7620"/>
                  </a:lnTo>
                  <a:lnTo>
                    <a:pt x="111760" y="3810"/>
                  </a:lnTo>
                  <a:lnTo>
                    <a:pt x="104140" y="2540"/>
                  </a:lnTo>
                  <a:lnTo>
                    <a:pt x="95250" y="0"/>
                  </a:lnTo>
                  <a:lnTo>
                    <a:pt x="87630" y="1270"/>
                  </a:lnTo>
                  <a:lnTo>
                    <a:pt x="81280" y="2540"/>
                  </a:lnTo>
                  <a:lnTo>
                    <a:pt x="74930" y="5080"/>
                  </a:lnTo>
                  <a:lnTo>
                    <a:pt x="60960" y="11430"/>
                  </a:lnTo>
                  <a:lnTo>
                    <a:pt x="53340" y="15240"/>
                  </a:lnTo>
                  <a:lnTo>
                    <a:pt x="46990" y="20320"/>
                  </a:lnTo>
                  <a:lnTo>
                    <a:pt x="40640" y="26670"/>
                  </a:lnTo>
                  <a:lnTo>
                    <a:pt x="35560" y="34290"/>
                  </a:lnTo>
                  <a:lnTo>
                    <a:pt x="34290" y="41910"/>
                  </a:lnTo>
                  <a:lnTo>
                    <a:pt x="34290" y="49530"/>
                  </a:lnTo>
                  <a:lnTo>
                    <a:pt x="35560" y="57150"/>
                  </a:lnTo>
                  <a:lnTo>
                    <a:pt x="40640" y="64770"/>
                  </a:lnTo>
                  <a:lnTo>
                    <a:pt x="48260" y="69850"/>
                  </a:lnTo>
                  <a:lnTo>
                    <a:pt x="76200" y="990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637530" y="1092200"/>
              <a:ext cx="153671" cy="100331"/>
            </a:xfrm>
            <a:custGeom>
              <a:avLst/>
              <a:gdLst/>
              <a:ahLst/>
              <a:cxnLst/>
              <a:rect l="0" t="0" r="0" b="0"/>
              <a:pathLst>
                <a:path w="153671" h="100331">
                  <a:moveTo>
                    <a:pt x="90170" y="0"/>
                  </a:moveTo>
                  <a:lnTo>
                    <a:pt x="63500" y="0"/>
                  </a:lnTo>
                  <a:lnTo>
                    <a:pt x="52070" y="1270"/>
                  </a:lnTo>
                  <a:lnTo>
                    <a:pt x="41910" y="3810"/>
                  </a:lnTo>
                  <a:lnTo>
                    <a:pt x="33020" y="6350"/>
                  </a:lnTo>
                  <a:lnTo>
                    <a:pt x="24130" y="11430"/>
                  </a:lnTo>
                  <a:lnTo>
                    <a:pt x="15240" y="17780"/>
                  </a:lnTo>
                  <a:lnTo>
                    <a:pt x="6350" y="24130"/>
                  </a:lnTo>
                  <a:lnTo>
                    <a:pt x="1270" y="31750"/>
                  </a:lnTo>
                  <a:lnTo>
                    <a:pt x="0" y="39370"/>
                  </a:lnTo>
                  <a:lnTo>
                    <a:pt x="0" y="46990"/>
                  </a:lnTo>
                  <a:lnTo>
                    <a:pt x="6350" y="55880"/>
                  </a:lnTo>
                  <a:lnTo>
                    <a:pt x="16510" y="63500"/>
                  </a:lnTo>
                  <a:lnTo>
                    <a:pt x="27940" y="72390"/>
                  </a:lnTo>
                  <a:lnTo>
                    <a:pt x="36830" y="78740"/>
                  </a:lnTo>
                  <a:lnTo>
                    <a:pt x="45720" y="85090"/>
                  </a:lnTo>
                  <a:lnTo>
                    <a:pt x="52070" y="90170"/>
                  </a:lnTo>
                  <a:lnTo>
                    <a:pt x="59690" y="93980"/>
                  </a:lnTo>
                  <a:lnTo>
                    <a:pt x="69850" y="96520"/>
                  </a:lnTo>
                  <a:lnTo>
                    <a:pt x="81280" y="97790"/>
                  </a:lnTo>
                  <a:lnTo>
                    <a:pt x="92710" y="99060"/>
                  </a:lnTo>
                  <a:lnTo>
                    <a:pt x="104140" y="100330"/>
                  </a:lnTo>
                  <a:lnTo>
                    <a:pt x="153670" y="88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5803900" y="914400"/>
              <a:ext cx="38101" cy="254001"/>
            </a:xfrm>
            <a:custGeom>
              <a:avLst/>
              <a:gdLst/>
              <a:ahLst/>
              <a:cxnLst/>
              <a:rect l="0" t="0" r="0" b="0"/>
              <a:pathLst>
                <a:path w="38101" h="254001">
                  <a:moveTo>
                    <a:pt x="0" y="0"/>
                  </a:moveTo>
                  <a:lnTo>
                    <a:pt x="0" y="48260"/>
                  </a:lnTo>
                  <a:lnTo>
                    <a:pt x="1270" y="69850"/>
                  </a:lnTo>
                  <a:lnTo>
                    <a:pt x="8890" y="143510"/>
                  </a:lnTo>
                  <a:lnTo>
                    <a:pt x="10160" y="160020"/>
                  </a:lnTo>
                  <a:lnTo>
                    <a:pt x="11430" y="175260"/>
                  </a:lnTo>
                  <a:lnTo>
                    <a:pt x="12700" y="187960"/>
                  </a:lnTo>
                  <a:lnTo>
                    <a:pt x="15240" y="201930"/>
                  </a:lnTo>
                  <a:lnTo>
                    <a:pt x="38100" y="2540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6146800" y="1041400"/>
              <a:ext cx="127001" cy="128271"/>
            </a:xfrm>
            <a:custGeom>
              <a:avLst/>
              <a:gdLst/>
              <a:ahLst/>
              <a:cxnLst/>
              <a:rect l="0" t="0" r="0" b="0"/>
              <a:pathLst>
                <a:path w="127001" h="128271">
                  <a:moveTo>
                    <a:pt x="0" y="25400"/>
                  </a:moveTo>
                  <a:lnTo>
                    <a:pt x="0" y="39370"/>
                  </a:lnTo>
                  <a:lnTo>
                    <a:pt x="1270" y="46990"/>
                  </a:lnTo>
                  <a:lnTo>
                    <a:pt x="3810" y="57150"/>
                  </a:lnTo>
                  <a:lnTo>
                    <a:pt x="6350" y="67310"/>
                  </a:lnTo>
                  <a:lnTo>
                    <a:pt x="10160" y="77470"/>
                  </a:lnTo>
                  <a:lnTo>
                    <a:pt x="13970" y="86360"/>
                  </a:lnTo>
                  <a:lnTo>
                    <a:pt x="17780" y="96520"/>
                  </a:lnTo>
                  <a:lnTo>
                    <a:pt x="22860" y="105410"/>
                  </a:lnTo>
                  <a:lnTo>
                    <a:pt x="29210" y="114300"/>
                  </a:lnTo>
                  <a:lnTo>
                    <a:pt x="36830" y="121920"/>
                  </a:lnTo>
                  <a:lnTo>
                    <a:pt x="43180" y="127000"/>
                  </a:lnTo>
                  <a:lnTo>
                    <a:pt x="48260" y="128270"/>
                  </a:lnTo>
                  <a:lnTo>
                    <a:pt x="53340" y="128270"/>
                  </a:lnTo>
                  <a:lnTo>
                    <a:pt x="58420" y="125730"/>
                  </a:lnTo>
                  <a:lnTo>
                    <a:pt x="62230" y="123190"/>
                  </a:lnTo>
                  <a:lnTo>
                    <a:pt x="67310" y="120650"/>
                  </a:lnTo>
                  <a:lnTo>
                    <a:pt x="73660" y="115570"/>
                  </a:lnTo>
                  <a:lnTo>
                    <a:pt x="80010" y="109220"/>
                  </a:lnTo>
                  <a:lnTo>
                    <a:pt x="87630" y="102870"/>
                  </a:lnTo>
                  <a:lnTo>
                    <a:pt x="92710" y="95250"/>
                  </a:lnTo>
                  <a:lnTo>
                    <a:pt x="99060" y="87630"/>
                  </a:lnTo>
                  <a:lnTo>
                    <a:pt x="104140" y="80010"/>
                  </a:lnTo>
                  <a:lnTo>
                    <a:pt x="107950" y="67310"/>
                  </a:lnTo>
                  <a:lnTo>
                    <a:pt x="109220" y="52070"/>
                  </a:lnTo>
                  <a:lnTo>
                    <a:pt x="1270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6379210" y="1041400"/>
              <a:ext cx="199391" cy="152401"/>
            </a:xfrm>
            <a:custGeom>
              <a:avLst/>
              <a:gdLst/>
              <a:ahLst/>
              <a:cxnLst/>
              <a:rect l="0" t="0" r="0" b="0"/>
              <a:pathLst>
                <a:path w="199391" h="152401">
                  <a:moveTo>
                    <a:pt x="97790" y="0"/>
                  </a:moveTo>
                  <a:lnTo>
                    <a:pt x="83820" y="0"/>
                  </a:lnTo>
                  <a:lnTo>
                    <a:pt x="78740" y="1270"/>
                  </a:lnTo>
                  <a:lnTo>
                    <a:pt x="73660" y="3810"/>
                  </a:lnTo>
                  <a:lnTo>
                    <a:pt x="68580" y="6350"/>
                  </a:lnTo>
                  <a:lnTo>
                    <a:pt x="63500" y="10160"/>
                  </a:lnTo>
                  <a:lnTo>
                    <a:pt x="49530" y="17780"/>
                  </a:lnTo>
                  <a:lnTo>
                    <a:pt x="25400" y="30480"/>
                  </a:lnTo>
                  <a:lnTo>
                    <a:pt x="17780" y="34290"/>
                  </a:lnTo>
                  <a:lnTo>
                    <a:pt x="12700" y="38100"/>
                  </a:lnTo>
                  <a:lnTo>
                    <a:pt x="6350" y="41910"/>
                  </a:lnTo>
                  <a:lnTo>
                    <a:pt x="3810" y="48260"/>
                  </a:lnTo>
                  <a:lnTo>
                    <a:pt x="1270" y="54610"/>
                  </a:lnTo>
                  <a:lnTo>
                    <a:pt x="0" y="62230"/>
                  </a:lnTo>
                  <a:lnTo>
                    <a:pt x="1270" y="66040"/>
                  </a:lnTo>
                  <a:lnTo>
                    <a:pt x="5080" y="69850"/>
                  </a:lnTo>
                  <a:lnTo>
                    <a:pt x="10160" y="72390"/>
                  </a:lnTo>
                  <a:lnTo>
                    <a:pt x="21590" y="74930"/>
                  </a:lnTo>
                  <a:lnTo>
                    <a:pt x="52070" y="81280"/>
                  </a:lnTo>
                  <a:lnTo>
                    <a:pt x="67310" y="83820"/>
                  </a:lnTo>
                  <a:lnTo>
                    <a:pt x="81280" y="85090"/>
                  </a:lnTo>
                  <a:lnTo>
                    <a:pt x="95250" y="86360"/>
                  </a:lnTo>
                  <a:lnTo>
                    <a:pt x="107950" y="88900"/>
                  </a:lnTo>
                  <a:lnTo>
                    <a:pt x="118110" y="91440"/>
                  </a:lnTo>
                  <a:lnTo>
                    <a:pt x="128270" y="95250"/>
                  </a:lnTo>
                  <a:lnTo>
                    <a:pt x="138430" y="99060"/>
                  </a:lnTo>
                  <a:lnTo>
                    <a:pt x="147320" y="102870"/>
                  </a:lnTo>
                  <a:lnTo>
                    <a:pt x="156210" y="106680"/>
                  </a:lnTo>
                  <a:lnTo>
                    <a:pt x="173990" y="114300"/>
                  </a:lnTo>
                  <a:lnTo>
                    <a:pt x="199390" y="152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6705600" y="914400"/>
              <a:ext cx="76201" cy="292101"/>
            </a:xfrm>
            <a:custGeom>
              <a:avLst/>
              <a:gdLst/>
              <a:ahLst/>
              <a:cxnLst/>
              <a:rect l="0" t="0" r="0" b="0"/>
              <a:pathLst>
                <a:path w="76201" h="292101">
                  <a:moveTo>
                    <a:pt x="0" y="0"/>
                  </a:moveTo>
                  <a:lnTo>
                    <a:pt x="0" y="13970"/>
                  </a:lnTo>
                  <a:lnTo>
                    <a:pt x="1270" y="20320"/>
                  </a:lnTo>
                  <a:lnTo>
                    <a:pt x="3810" y="27940"/>
                  </a:lnTo>
                  <a:lnTo>
                    <a:pt x="6350" y="35560"/>
                  </a:lnTo>
                  <a:lnTo>
                    <a:pt x="10160" y="53340"/>
                  </a:lnTo>
                  <a:lnTo>
                    <a:pt x="13970" y="77470"/>
                  </a:lnTo>
                  <a:lnTo>
                    <a:pt x="17780" y="106680"/>
                  </a:lnTo>
                  <a:lnTo>
                    <a:pt x="20320" y="129540"/>
                  </a:lnTo>
                  <a:lnTo>
                    <a:pt x="21590" y="147320"/>
                  </a:lnTo>
                  <a:lnTo>
                    <a:pt x="22860" y="161290"/>
                  </a:lnTo>
                  <a:lnTo>
                    <a:pt x="25400" y="176530"/>
                  </a:lnTo>
                  <a:lnTo>
                    <a:pt x="27940" y="193040"/>
                  </a:lnTo>
                  <a:lnTo>
                    <a:pt x="31750" y="208280"/>
                  </a:lnTo>
                  <a:lnTo>
                    <a:pt x="35560" y="220980"/>
                  </a:lnTo>
                  <a:lnTo>
                    <a:pt x="39370" y="231140"/>
                  </a:lnTo>
                  <a:lnTo>
                    <a:pt x="43180" y="238760"/>
                  </a:lnTo>
                  <a:lnTo>
                    <a:pt x="48260" y="246380"/>
                  </a:lnTo>
                  <a:lnTo>
                    <a:pt x="54610" y="254000"/>
                  </a:lnTo>
                  <a:lnTo>
                    <a:pt x="76200" y="292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6828790" y="1041400"/>
              <a:ext cx="118111" cy="139701"/>
            </a:xfrm>
            <a:custGeom>
              <a:avLst/>
              <a:gdLst/>
              <a:ahLst/>
              <a:cxnLst/>
              <a:rect l="0" t="0" r="0" b="0"/>
              <a:pathLst>
                <a:path w="118111" h="139701">
                  <a:moveTo>
                    <a:pt x="118110" y="0"/>
                  </a:moveTo>
                  <a:lnTo>
                    <a:pt x="72390" y="0"/>
                  </a:lnTo>
                  <a:lnTo>
                    <a:pt x="62230" y="2540"/>
                  </a:lnTo>
                  <a:lnTo>
                    <a:pt x="50800" y="7620"/>
                  </a:lnTo>
                  <a:lnTo>
                    <a:pt x="39370" y="13970"/>
                  </a:lnTo>
                  <a:lnTo>
                    <a:pt x="30480" y="20320"/>
                  </a:lnTo>
                  <a:lnTo>
                    <a:pt x="22860" y="27940"/>
                  </a:lnTo>
                  <a:lnTo>
                    <a:pt x="16510" y="35560"/>
                  </a:lnTo>
                  <a:lnTo>
                    <a:pt x="11430" y="41910"/>
                  </a:lnTo>
                  <a:lnTo>
                    <a:pt x="6350" y="48260"/>
                  </a:lnTo>
                  <a:lnTo>
                    <a:pt x="1270" y="53340"/>
                  </a:lnTo>
                  <a:lnTo>
                    <a:pt x="0" y="58420"/>
                  </a:lnTo>
                  <a:lnTo>
                    <a:pt x="2540" y="62230"/>
                  </a:lnTo>
                  <a:lnTo>
                    <a:pt x="7620" y="67310"/>
                  </a:lnTo>
                  <a:lnTo>
                    <a:pt x="12700" y="71120"/>
                  </a:lnTo>
                  <a:lnTo>
                    <a:pt x="20320" y="76200"/>
                  </a:lnTo>
                  <a:lnTo>
                    <a:pt x="27940" y="80010"/>
                  </a:lnTo>
                  <a:lnTo>
                    <a:pt x="38100" y="81280"/>
                  </a:lnTo>
                  <a:lnTo>
                    <a:pt x="50800" y="81280"/>
                  </a:lnTo>
                  <a:lnTo>
                    <a:pt x="64770" y="80010"/>
                  </a:lnTo>
                  <a:lnTo>
                    <a:pt x="74930" y="76200"/>
                  </a:lnTo>
                  <a:lnTo>
                    <a:pt x="83820" y="69850"/>
                  </a:lnTo>
                  <a:lnTo>
                    <a:pt x="91440" y="63500"/>
                  </a:lnTo>
                  <a:lnTo>
                    <a:pt x="92710" y="59690"/>
                  </a:lnTo>
                  <a:lnTo>
                    <a:pt x="91440" y="57150"/>
                  </a:lnTo>
                  <a:lnTo>
                    <a:pt x="87630" y="54610"/>
                  </a:lnTo>
                  <a:lnTo>
                    <a:pt x="83820" y="55880"/>
                  </a:lnTo>
                  <a:lnTo>
                    <a:pt x="80010" y="59690"/>
                  </a:lnTo>
                  <a:lnTo>
                    <a:pt x="74930" y="66040"/>
                  </a:lnTo>
                  <a:lnTo>
                    <a:pt x="72390" y="73660"/>
                  </a:lnTo>
                  <a:lnTo>
                    <a:pt x="71120" y="82550"/>
                  </a:lnTo>
                  <a:lnTo>
                    <a:pt x="69850" y="92710"/>
                  </a:lnTo>
                  <a:lnTo>
                    <a:pt x="69850" y="101600"/>
                  </a:lnTo>
                  <a:lnTo>
                    <a:pt x="72390" y="109220"/>
                  </a:lnTo>
                  <a:lnTo>
                    <a:pt x="92710" y="139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7073900" y="1035050"/>
              <a:ext cx="177801" cy="120651"/>
            </a:xfrm>
            <a:custGeom>
              <a:avLst/>
              <a:gdLst/>
              <a:ahLst/>
              <a:cxnLst/>
              <a:rect l="0" t="0" r="0" b="0"/>
              <a:pathLst>
                <a:path w="177801" h="120651">
                  <a:moveTo>
                    <a:pt x="0" y="6350"/>
                  </a:moveTo>
                  <a:lnTo>
                    <a:pt x="0" y="33020"/>
                  </a:lnTo>
                  <a:lnTo>
                    <a:pt x="1270" y="43180"/>
                  </a:lnTo>
                  <a:lnTo>
                    <a:pt x="3810" y="50800"/>
                  </a:lnTo>
                  <a:lnTo>
                    <a:pt x="6350" y="57150"/>
                  </a:lnTo>
                  <a:lnTo>
                    <a:pt x="10160" y="59690"/>
                  </a:lnTo>
                  <a:lnTo>
                    <a:pt x="13970" y="59690"/>
                  </a:lnTo>
                  <a:lnTo>
                    <a:pt x="17780" y="59690"/>
                  </a:lnTo>
                  <a:lnTo>
                    <a:pt x="22860" y="55880"/>
                  </a:lnTo>
                  <a:lnTo>
                    <a:pt x="29210" y="50800"/>
                  </a:lnTo>
                  <a:lnTo>
                    <a:pt x="36830" y="44450"/>
                  </a:lnTo>
                  <a:lnTo>
                    <a:pt x="43180" y="36830"/>
                  </a:lnTo>
                  <a:lnTo>
                    <a:pt x="48260" y="29210"/>
                  </a:lnTo>
                  <a:lnTo>
                    <a:pt x="53340" y="21590"/>
                  </a:lnTo>
                  <a:lnTo>
                    <a:pt x="59690" y="16510"/>
                  </a:lnTo>
                  <a:lnTo>
                    <a:pt x="66040" y="12700"/>
                  </a:lnTo>
                  <a:lnTo>
                    <a:pt x="73660" y="11430"/>
                  </a:lnTo>
                  <a:lnTo>
                    <a:pt x="81280" y="7620"/>
                  </a:lnTo>
                  <a:lnTo>
                    <a:pt x="90170" y="5080"/>
                  </a:lnTo>
                  <a:lnTo>
                    <a:pt x="97790" y="1270"/>
                  </a:lnTo>
                  <a:lnTo>
                    <a:pt x="106680" y="0"/>
                  </a:lnTo>
                  <a:lnTo>
                    <a:pt x="114300" y="1270"/>
                  </a:lnTo>
                  <a:lnTo>
                    <a:pt x="123190" y="2540"/>
                  </a:lnTo>
                  <a:lnTo>
                    <a:pt x="130810" y="5080"/>
                  </a:lnTo>
                  <a:lnTo>
                    <a:pt x="139700" y="8890"/>
                  </a:lnTo>
                  <a:lnTo>
                    <a:pt x="148590" y="11430"/>
                  </a:lnTo>
                  <a:lnTo>
                    <a:pt x="153670" y="19050"/>
                  </a:lnTo>
                  <a:lnTo>
                    <a:pt x="157480" y="26670"/>
                  </a:lnTo>
                  <a:lnTo>
                    <a:pt x="160020" y="36830"/>
                  </a:lnTo>
                  <a:lnTo>
                    <a:pt x="166370" y="67310"/>
                  </a:lnTo>
                  <a:lnTo>
                    <a:pt x="177800" y="1206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7367270" y="982980"/>
              <a:ext cx="287021" cy="160021"/>
            </a:xfrm>
            <a:custGeom>
              <a:avLst/>
              <a:gdLst/>
              <a:ahLst/>
              <a:cxnLst/>
              <a:rect l="0" t="0" r="0" b="0"/>
              <a:pathLst>
                <a:path w="287021" h="160021">
                  <a:moveTo>
                    <a:pt x="151130" y="7620"/>
                  </a:moveTo>
                  <a:lnTo>
                    <a:pt x="130810" y="1270"/>
                  </a:lnTo>
                  <a:lnTo>
                    <a:pt x="123190" y="0"/>
                  </a:lnTo>
                  <a:lnTo>
                    <a:pt x="116840" y="1270"/>
                  </a:lnTo>
                  <a:lnTo>
                    <a:pt x="111760" y="3810"/>
                  </a:lnTo>
                  <a:lnTo>
                    <a:pt x="83820" y="12700"/>
                  </a:lnTo>
                  <a:lnTo>
                    <a:pt x="73660" y="16510"/>
                  </a:lnTo>
                  <a:lnTo>
                    <a:pt x="63500" y="20320"/>
                  </a:lnTo>
                  <a:lnTo>
                    <a:pt x="54610" y="25400"/>
                  </a:lnTo>
                  <a:lnTo>
                    <a:pt x="46990" y="30480"/>
                  </a:lnTo>
                  <a:lnTo>
                    <a:pt x="40640" y="36830"/>
                  </a:lnTo>
                  <a:lnTo>
                    <a:pt x="35560" y="44450"/>
                  </a:lnTo>
                  <a:lnTo>
                    <a:pt x="29210" y="48260"/>
                  </a:lnTo>
                  <a:lnTo>
                    <a:pt x="21590" y="52070"/>
                  </a:lnTo>
                  <a:lnTo>
                    <a:pt x="13970" y="54610"/>
                  </a:lnTo>
                  <a:lnTo>
                    <a:pt x="8890" y="60960"/>
                  </a:lnTo>
                  <a:lnTo>
                    <a:pt x="5080" y="71120"/>
                  </a:lnTo>
                  <a:lnTo>
                    <a:pt x="3810" y="83820"/>
                  </a:lnTo>
                  <a:lnTo>
                    <a:pt x="1270" y="93980"/>
                  </a:lnTo>
                  <a:lnTo>
                    <a:pt x="1270" y="101600"/>
                  </a:lnTo>
                  <a:lnTo>
                    <a:pt x="0" y="107950"/>
                  </a:lnTo>
                  <a:lnTo>
                    <a:pt x="2540" y="114300"/>
                  </a:lnTo>
                  <a:lnTo>
                    <a:pt x="6350" y="119380"/>
                  </a:lnTo>
                  <a:lnTo>
                    <a:pt x="12700" y="124460"/>
                  </a:lnTo>
                  <a:lnTo>
                    <a:pt x="19050" y="129540"/>
                  </a:lnTo>
                  <a:lnTo>
                    <a:pt x="26670" y="133350"/>
                  </a:lnTo>
                  <a:lnTo>
                    <a:pt x="34290" y="138430"/>
                  </a:lnTo>
                  <a:lnTo>
                    <a:pt x="44450" y="140970"/>
                  </a:lnTo>
                  <a:lnTo>
                    <a:pt x="57150" y="143510"/>
                  </a:lnTo>
                  <a:lnTo>
                    <a:pt x="72390" y="144780"/>
                  </a:lnTo>
                  <a:lnTo>
                    <a:pt x="83820" y="146050"/>
                  </a:lnTo>
                  <a:lnTo>
                    <a:pt x="95250" y="146050"/>
                  </a:lnTo>
                  <a:lnTo>
                    <a:pt x="105410" y="146050"/>
                  </a:lnTo>
                  <a:lnTo>
                    <a:pt x="139700" y="147320"/>
                  </a:lnTo>
                  <a:lnTo>
                    <a:pt x="153670" y="146050"/>
                  </a:lnTo>
                  <a:lnTo>
                    <a:pt x="167640" y="143510"/>
                  </a:lnTo>
                  <a:lnTo>
                    <a:pt x="184150" y="140970"/>
                  </a:lnTo>
                  <a:lnTo>
                    <a:pt x="198120" y="135890"/>
                  </a:lnTo>
                  <a:lnTo>
                    <a:pt x="212090" y="129540"/>
                  </a:lnTo>
                  <a:lnTo>
                    <a:pt x="226060" y="123190"/>
                  </a:lnTo>
                  <a:lnTo>
                    <a:pt x="237490" y="118110"/>
                  </a:lnTo>
                  <a:lnTo>
                    <a:pt x="247650" y="115570"/>
                  </a:lnTo>
                  <a:lnTo>
                    <a:pt x="257810" y="113030"/>
                  </a:lnTo>
                  <a:lnTo>
                    <a:pt x="266700" y="107950"/>
                  </a:lnTo>
                  <a:lnTo>
                    <a:pt x="273050" y="100330"/>
                  </a:lnTo>
                  <a:lnTo>
                    <a:pt x="279400" y="90170"/>
                  </a:lnTo>
                  <a:lnTo>
                    <a:pt x="283210" y="81280"/>
                  </a:lnTo>
                  <a:lnTo>
                    <a:pt x="285750" y="72390"/>
                  </a:lnTo>
                  <a:lnTo>
                    <a:pt x="287020" y="63500"/>
                  </a:lnTo>
                  <a:lnTo>
                    <a:pt x="287020" y="55880"/>
                  </a:lnTo>
                  <a:lnTo>
                    <a:pt x="285750" y="49530"/>
                  </a:lnTo>
                  <a:lnTo>
                    <a:pt x="283210" y="44450"/>
                  </a:lnTo>
                  <a:lnTo>
                    <a:pt x="278130" y="41910"/>
                  </a:lnTo>
                  <a:lnTo>
                    <a:pt x="273050" y="41910"/>
                  </a:lnTo>
                  <a:lnTo>
                    <a:pt x="266700" y="43180"/>
                  </a:lnTo>
                  <a:lnTo>
                    <a:pt x="259080" y="45720"/>
                  </a:lnTo>
                  <a:lnTo>
                    <a:pt x="251460" y="48260"/>
                  </a:lnTo>
                  <a:lnTo>
                    <a:pt x="243840" y="52070"/>
                  </a:lnTo>
                  <a:lnTo>
                    <a:pt x="237490" y="57150"/>
                  </a:lnTo>
                  <a:lnTo>
                    <a:pt x="234950" y="63500"/>
                  </a:lnTo>
                  <a:lnTo>
                    <a:pt x="232410" y="69850"/>
                  </a:lnTo>
                  <a:lnTo>
                    <a:pt x="228600" y="77470"/>
                  </a:lnTo>
                  <a:lnTo>
                    <a:pt x="226060" y="85090"/>
                  </a:lnTo>
                  <a:lnTo>
                    <a:pt x="222250" y="92710"/>
                  </a:lnTo>
                  <a:lnTo>
                    <a:pt x="220980" y="101600"/>
                  </a:lnTo>
                  <a:lnTo>
                    <a:pt x="222250" y="109220"/>
                  </a:lnTo>
                  <a:lnTo>
                    <a:pt x="223520" y="118110"/>
                  </a:lnTo>
                  <a:lnTo>
                    <a:pt x="227330" y="125730"/>
                  </a:lnTo>
                  <a:lnTo>
                    <a:pt x="233680" y="134620"/>
                  </a:lnTo>
                  <a:lnTo>
                    <a:pt x="252730" y="1600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7886700" y="986790"/>
              <a:ext cx="254001" cy="130811"/>
            </a:xfrm>
            <a:custGeom>
              <a:avLst/>
              <a:gdLst/>
              <a:ahLst/>
              <a:cxnLst/>
              <a:rect l="0" t="0" r="0" b="0"/>
              <a:pathLst>
                <a:path w="254001" h="130811">
                  <a:moveTo>
                    <a:pt x="0" y="130810"/>
                  </a:moveTo>
                  <a:lnTo>
                    <a:pt x="20320" y="116840"/>
                  </a:lnTo>
                  <a:lnTo>
                    <a:pt x="30480" y="111760"/>
                  </a:lnTo>
                  <a:lnTo>
                    <a:pt x="41910" y="106680"/>
                  </a:lnTo>
                  <a:lnTo>
                    <a:pt x="53340" y="101600"/>
                  </a:lnTo>
                  <a:lnTo>
                    <a:pt x="66040" y="96520"/>
                  </a:lnTo>
                  <a:lnTo>
                    <a:pt x="96520" y="82550"/>
                  </a:lnTo>
                  <a:lnTo>
                    <a:pt x="110490" y="76200"/>
                  </a:lnTo>
                  <a:lnTo>
                    <a:pt x="124460" y="69850"/>
                  </a:lnTo>
                  <a:lnTo>
                    <a:pt x="138430" y="64770"/>
                  </a:lnTo>
                  <a:lnTo>
                    <a:pt x="149860" y="58420"/>
                  </a:lnTo>
                  <a:lnTo>
                    <a:pt x="160020" y="52070"/>
                  </a:lnTo>
                  <a:lnTo>
                    <a:pt x="170180" y="44450"/>
                  </a:lnTo>
                  <a:lnTo>
                    <a:pt x="175260" y="36830"/>
                  </a:lnTo>
                  <a:lnTo>
                    <a:pt x="177800" y="27940"/>
                  </a:lnTo>
                  <a:lnTo>
                    <a:pt x="177800" y="20320"/>
                  </a:lnTo>
                  <a:lnTo>
                    <a:pt x="175260" y="12700"/>
                  </a:lnTo>
                  <a:lnTo>
                    <a:pt x="170180" y="7620"/>
                  </a:lnTo>
                  <a:lnTo>
                    <a:pt x="163830" y="2540"/>
                  </a:lnTo>
                  <a:lnTo>
                    <a:pt x="156210" y="0"/>
                  </a:lnTo>
                  <a:lnTo>
                    <a:pt x="146050" y="0"/>
                  </a:lnTo>
                  <a:lnTo>
                    <a:pt x="135890" y="1270"/>
                  </a:lnTo>
                  <a:lnTo>
                    <a:pt x="127000" y="3810"/>
                  </a:lnTo>
                  <a:lnTo>
                    <a:pt x="120650" y="6350"/>
                  </a:lnTo>
                  <a:lnTo>
                    <a:pt x="114300" y="10160"/>
                  </a:lnTo>
                  <a:lnTo>
                    <a:pt x="106680" y="15240"/>
                  </a:lnTo>
                  <a:lnTo>
                    <a:pt x="99060" y="21590"/>
                  </a:lnTo>
                  <a:lnTo>
                    <a:pt x="85090" y="34290"/>
                  </a:lnTo>
                  <a:lnTo>
                    <a:pt x="73660" y="44450"/>
                  </a:lnTo>
                  <a:lnTo>
                    <a:pt x="72390" y="52070"/>
                  </a:lnTo>
                  <a:lnTo>
                    <a:pt x="72390" y="60960"/>
                  </a:lnTo>
                  <a:lnTo>
                    <a:pt x="73660" y="72390"/>
                  </a:lnTo>
                  <a:lnTo>
                    <a:pt x="78740" y="80010"/>
                  </a:lnTo>
                  <a:lnTo>
                    <a:pt x="86360" y="87630"/>
                  </a:lnTo>
                  <a:lnTo>
                    <a:pt x="95250" y="92710"/>
                  </a:lnTo>
                  <a:lnTo>
                    <a:pt x="104140" y="97790"/>
                  </a:lnTo>
                  <a:lnTo>
                    <a:pt x="113030" y="100330"/>
                  </a:lnTo>
                  <a:lnTo>
                    <a:pt x="121920" y="101600"/>
                  </a:lnTo>
                  <a:lnTo>
                    <a:pt x="161290" y="110490"/>
                  </a:lnTo>
                  <a:lnTo>
                    <a:pt x="175260" y="113030"/>
                  </a:lnTo>
                  <a:lnTo>
                    <a:pt x="189230" y="115570"/>
                  </a:lnTo>
                  <a:lnTo>
                    <a:pt x="201930" y="115570"/>
                  </a:lnTo>
                  <a:lnTo>
                    <a:pt x="213360" y="116840"/>
                  </a:lnTo>
                  <a:lnTo>
                    <a:pt x="254000" y="11811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8166100" y="894080"/>
              <a:ext cx="127001" cy="7621"/>
            </a:xfrm>
            <a:custGeom>
              <a:avLst/>
              <a:gdLst/>
              <a:ahLst/>
              <a:cxnLst/>
              <a:rect l="0" t="0" r="0" b="0"/>
              <a:pathLst>
                <a:path w="127001" h="7621">
                  <a:moveTo>
                    <a:pt x="0" y="7620"/>
                  </a:moveTo>
                  <a:lnTo>
                    <a:pt x="13970" y="1270"/>
                  </a:lnTo>
                  <a:lnTo>
                    <a:pt x="27940" y="0"/>
                  </a:lnTo>
                  <a:lnTo>
                    <a:pt x="46990" y="1270"/>
                  </a:lnTo>
                  <a:lnTo>
                    <a:pt x="127000" y="76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8407400" y="749300"/>
              <a:ext cx="1" cy="101601"/>
            </a:xfrm>
            <a:custGeom>
              <a:avLst/>
              <a:gdLst/>
              <a:ahLst/>
              <a:cxnLst/>
              <a:rect l="0" t="0" r="0" b="0"/>
              <a:pathLst>
                <a:path w="1" h="101601">
                  <a:moveTo>
                    <a:pt x="0" y="0"/>
                  </a:moveTo>
                  <a:lnTo>
                    <a:pt x="0" y="101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8509000" y="1028700"/>
              <a:ext cx="152401" cy="152401"/>
            </a:xfrm>
            <a:custGeom>
              <a:avLst/>
              <a:gdLst/>
              <a:ahLst/>
              <a:cxnLst/>
              <a:rect l="0" t="0" r="0" b="0"/>
              <a:pathLst>
                <a:path w="152401" h="152401">
                  <a:moveTo>
                    <a:pt x="152400" y="12700"/>
                  </a:moveTo>
                  <a:lnTo>
                    <a:pt x="125730" y="6350"/>
                  </a:lnTo>
                  <a:lnTo>
                    <a:pt x="111760" y="3810"/>
                  </a:lnTo>
                  <a:lnTo>
                    <a:pt x="96520" y="2540"/>
                  </a:lnTo>
                  <a:lnTo>
                    <a:pt x="81280" y="1270"/>
                  </a:lnTo>
                  <a:lnTo>
                    <a:pt x="49530" y="1270"/>
                  </a:lnTo>
                  <a:lnTo>
                    <a:pt x="33020" y="0"/>
                  </a:lnTo>
                  <a:lnTo>
                    <a:pt x="20320" y="1270"/>
                  </a:lnTo>
                  <a:lnTo>
                    <a:pt x="11430" y="3810"/>
                  </a:lnTo>
                  <a:lnTo>
                    <a:pt x="2540" y="6350"/>
                  </a:lnTo>
                  <a:lnTo>
                    <a:pt x="2540" y="11430"/>
                  </a:lnTo>
                  <a:lnTo>
                    <a:pt x="5080" y="17780"/>
                  </a:lnTo>
                  <a:lnTo>
                    <a:pt x="12700" y="24130"/>
                  </a:lnTo>
                  <a:lnTo>
                    <a:pt x="16510" y="31750"/>
                  </a:lnTo>
                  <a:lnTo>
                    <a:pt x="19050" y="39370"/>
                  </a:lnTo>
                  <a:lnTo>
                    <a:pt x="21590" y="46990"/>
                  </a:lnTo>
                  <a:lnTo>
                    <a:pt x="25400" y="53340"/>
                  </a:lnTo>
                  <a:lnTo>
                    <a:pt x="31750" y="55880"/>
                  </a:lnTo>
                  <a:lnTo>
                    <a:pt x="38100" y="58420"/>
                  </a:lnTo>
                  <a:lnTo>
                    <a:pt x="44450" y="63500"/>
                  </a:lnTo>
                  <a:lnTo>
                    <a:pt x="52070" y="68580"/>
                  </a:lnTo>
                  <a:lnTo>
                    <a:pt x="60960" y="76200"/>
                  </a:lnTo>
                  <a:lnTo>
                    <a:pt x="67310" y="82550"/>
                  </a:lnTo>
                  <a:lnTo>
                    <a:pt x="72390" y="90170"/>
                  </a:lnTo>
                  <a:lnTo>
                    <a:pt x="78740" y="99060"/>
                  </a:lnTo>
                  <a:lnTo>
                    <a:pt x="81280" y="106680"/>
                  </a:lnTo>
                  <a:lnTo>
                    <a:pt x="83820" y="114300"/>
                  </a:lnTo>
                  <a:lnTo>
                    <a:pt x="86360" y="123190"/>
                  </a:lnTo>
                  <a:lnTo>
                    <a:pt x="85090" y="129540"/>
                  </a:lnTo>
                  <a:lnTo>
                    <a:pt x="83820" y="135890"/>
                  </a:lnTo>
                  <a:lnTo>
                    <a:pt x="81280" y="140970"/>
                  </a:lnTo>
                  <a:lnTo>
                    <a:pt x="73660" y="144780"/>
                  </a:lnTo>
                  <a:lnTo>
                    <a:pt x="63500" y="147320"/>
                  </a:lnTo>
                  <a:lnTo>
                    <a:pt x="0" y="152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5956300" y="685800"/>
              <a:ext cx="1930401" cy="76201"/>
            </a:xfrm>
            <a:custGeom>
              <a:avLst/>
              <a:gdLst/>
              <a:ahLst/>
              <a:cxnLst/>
              <a:rect l="0" t="0" r="0" b="0"/>
              <a:pathLst>
                <a:path w="1930401" h="76201">
                  <a:moveTo>
                    <a:pt x="0" y="76200"/>
                  </a:moveTo>
                  <a:lnTo>
                    <a:pt x="82550" y="76200"/>
                  </a:lnTo>
                  <a:lnTo>
                    <a:pt x="92710" y="74930"/>
                  </a:lnTo>
                  <a:lnTo>
                    <a:pt x="104140" y="72390"/>
                  </a:lnTo>
                  <a:lnTo>
                    <a:pt x="116840" y="69850"/>
                  </a:lnTo>
                  <a:lnTo>
                    <a:pt x="142240" y="67310"/>
                  </a:lnTo>
                  <a:lnTo>
                    <a:pt x="177800" y="66040"/>
                  </a:lnTo>
                  <a:lnTo>
                    <a:pt x="313690" y="63500"/>
                  </a:lnTo>
                  <a:lnTo>
                    <a:pt x="392430" y="63500"/>
                  </a:lnTo>
                  <a:lnTo>
                    <a:pt x="419100" y="62230"/>
                  </a:lnTo>
                  <a:lnTo>
                    <a:pt x="448310" y="59690"/>
                  </a:lnTo>
                  <a:lnTo>
                    <a:pt x="476250" y="57150"/>
                  </a:lnTo>
                  <a:lnTo>
                    <a:pt x="504190" y="54610"/>
                  </a:lnTo>
                  <a:lnTo>
                    <a:pt x="557530" y="52070"/>
                  </a:lnTo>
                  <a:lnTo>
                    <a:pt x="584200" y="50800"/>
                  </a:lnTo>
                  <a:lnTo>
                    <a:pt x="612140" y="48260"/>
                  </a:lnTo>
                  <a:lnTo>
                    <a:pt x="641350" y="44450"/>
                  </a:lnTo>
                  <a:lnTo>
                    <a:pt x="679450" y="41910"/>
                  </a:lnTo>
                  <a:lnTo>
                    <a:pt x="775970" y="40640"/>
                  </a:lnTo>
                  <a:lnTo>
                    <a:pt x="933450" y="31750"/>
                  </a:lnTo>
                  <a:lnTo>
                    <a:pt x="1101090" y="21590"/>
                  </a:lnTo>
                  <a:lnTo>
                    <a:pt x="1456690" y="7620"/>
                  </a:lnTo>
                  <a:lnTo>
                    <a:pt x="1654810" y="1270"/>
                  </a:lnTo>
                  <a:lnTo>
                    <a:pt x="1711960" y="0"/>
                  </a:lnTo>
                  <a:lnTo>
                    <a:pt x="1742440" y="1270"/>
                  </a:lnTo>
                  <a:lnTo>
                    <a:pt x="19304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35940" y="2527300"/>
            <a:ext cx="4213861" cy="486411"/>
            <a:chOff x="535940" y="2527300"/>
            <a:chExt cx="4213861" cy="486411"/>
          </a:xfrm>
        </p:grpSpPr>
        <p:sp>
          <p:nvSpPr>
            <p:cNvPr id="54" name="Freeform 53"/>
            <p:cNvSpPr/>
            <p:nvPr/>
          </p:nvSpPr>
          <p:spPr>
            <a:xfrm>
              <a:off x="535940" y="2552700"/>
              <a:ext cx="433071" cy="226061"/>
            </a:xfrm>
            <a:custGeom>
              <a:avLst/>
              <a:gdLst/>
              <a:ahLst/>
              <a:cxnLst/>
              <a:rect l="0" t="0" r="0" b="0"/>
              <a:pathLst>
                <a:path w="433071" h="226061">
                  <a:moveTo>
                    <a:pt x="22860" y="50800"/>
                  </a:moveTo>
                  <a:lnTo>
                    <a:pt x="29210" y="36830"/>
                  </a:lnTo>
                  <a:lnTo>
                    <a:pt x="31750" y="30480"/>
                  </a:lnTo>
                  <a:lnTo>
                    <a:pt x="33020" y="22860"/>
                  </a:lnTo>
                  <a:lnTo>
                    <a:pt x="34290" y="15240"/>
                  </a:lnTo>
                  <a:lnTo>
                    <a:pt x="33020" y="16510"/>
                  </a:lnTo>
                  <a:lnTo>
                    <a:pt x="30480" y="21590"/>
                  </a:lnTo>
                  <a:lnTo>
                    <a:pt x="27940" y="31750"/>
                  </a:lnTo>
                  <a:lnTo>
                    <a:pt x="25400" y="39370"/>
                  </a:lnTo>
                  <a:lnTo>
                    <a:pt x="21590" y="45720"/>
                  </a:lnTo>
                  <a:lnTo>
                    <a:pt x="17780" y="52070"/>
                  </a:lnTo>
                  <a:lnTo>
                    <a:pt x="13970" y="58420"/>
                  </a:lnTo>
                  <a:lnTo>
                    <a:pt x="10160" y="66040"/>
                  </a:lnTo>
                  <a:lnTo>
                    <a:pt x="5080" y="73660"/>
                  </a:lnTo>
                  <a:lnTo>
                    <a:pt x="2540" y="82550"/>
                  </a:lnTo>
                  <a:lnTo>
                    <a:pt x="1270" y="93980"/>
                  </a:lnTo>
                  <a:lnTo>
                    <a:pt x="0" y="104140"/>
                  </a:lnTo>
                  <a:lnTo>
                    <a:pt x="0" y="114300"/>
                  </a:lnTo>
                  <a:lnTo>
                    <a:pt x="2540" y="124460"/>
                  </a:lnTo>
                  <a:lnTo>
                    <a:pt x="5080" y="133350"/>
                  </a:lnTo>
                  <a:lnTo>
                    <a:pt x="8890" y="146050"/>
                  </a:lnTo>
                  <a:lnTo>
                    <a:pt x="15240" y="158750"/>
                  </a:lnTo>
                  <a:lnTo>
                    <a:pt x="21590" y="173990"/>
                  </a:lnTo>
                  <a:lnTo>
                    <a:pt x="29210" y="185420"/>
                  </a:lnTo>
                  <a:lnTo>
                    <a:pt x="36830" y="194310"/>
                  </a:lnTo>
                  <a:lnTo>
                    <a:pt x="44450" y="200660"/>
                  </a:lnTo>
                  <a:lnTo>
                    <a:pt x="54610" y="207010"/>
                  </a:lnTo>
                  <a:lnTo>
                    <a:pt x="64770" y="213360"/>
                  </a:lnTo>
                  <a:lnTo>
                    <a:pt x="76200" y="218440"/>
                  </a:lnTo>
                  <a:lnTo>
                    <a:pt x="85090" y="219710"/>
                  </a:lnTo>
                  <a:lnTo>
                    <a:pt x="92710" y="219710"/>
                  </a:lnTo>
                  <a:lnTo>
                    <a:pt x="99060" y="218440"/>
                  </a:lnTo>
                  <a:lnTo>
                    <a:pt x="107950" y="215900"/>
                  </a:lnTo>
                  <a:lnTo>
                    <a:pt x="128270" y="209550"/>
                  </a:lnTo>
                  <a:lnTo>
                    <a:pt x="138430" y="203200"/>
                  </a:lnTo>
                  <a:lnTo>
                    <a:pt x="147320" y="194310"/>
                  </a:lnTo>
                  <a:lnTo>
                    <a:pt x="163830" y="176530"/>
                  </a:lnTo>
                  <a:lnTo>
                    <a:pt x="176530" y="163830"/>
                  </a:lnTo>
                  <a:lnTo>
                    <a:pt x="181610" y="157480"/>
                  </a:lnTo>
                  <a:lnTo>
                    <a:pt x="186690" y="149860"/>
                  </a:lnTo>
                  <a:lnTo>
                    <a:pt x="191770" y="142240"/>
                  </a:lnTo>
                  <a:lnTo>
                    <a:pt x="195580" y="140970"/>
                  </a:lnTo>
                  <a:lnTo>
                    <a:pt x="200660" y="144780"/>
                  </a:lnTo>
                  <a:lnTo>
                    <a:pt x="204470" y="152400"/>
                  </a:lnTo>
                  <a:lnTo>
                    <a:pt x="207010" y="157480"/>
                  </a:lnTo>
                  <a:lnTo>
                    <a:pt x="209550" y="162560"/>
                  </a:lnTo>
                  <a:lnTo>
                    <a:pt x="210820" y="167640"/>
                  </a:lnTo>
                  <a:lnTo>
                    <a:pt x="214630" y="172720"/>
                  </a:lnTo>
                  <a:lnTo>
                    <a:pt x="219710" y="176530"/>
                  </a:lnTo>
                  <a:lnTo>
                    <a:pt x="226060" y="181610"/>
                  </a:lnTo>
                  <a:lnTo>
                    <a:pt x="233680" y="185420"/>
                  </a:lnTo>
                  <a:lnTo>
                    <a:pt x="240030" y="190500"/>
                  </a:lnTo>
                  <a:lnTo>
                    <a:pt x="256540" y="199390"/>
                  </a:lnTo>
                  <a:lnTo>
                    <a:pt x="298450" y="219710"/>
                  </a:lnTo>
                  <a:lnTo>
                    <a:pt x="309880" y="223520"/>
                  </a:lnTo>
                  <a:lnTo>
                    <a:pt x="322580" y="224790"/>
                  </a:lnTo>
                  <a:lnTo>
                    <a:pt x="336550" y="226060"/>
                  </a:lnTo>
                  <a:lnTo>
                    <a:pt x="350520" y="226060"/>
                  </a:lnTo>
                  <a:lnTo>
                    <a:pt x="364490" y="223520"/>
                  </a:lnTo>
                  <a:lnTo>
                    <a:pt x="377190" y="220980"/>
                  </a:lnTo>
                  <a:lnTo>
                    <a:pt x="388620" y="218440"/>
                  </a:lnTo>
                  <a:lnTo>
                    <a:pt x="400050" y="214630"/>
                  </a:lnTo>
                  <a:lnTo>
                    <a:pt x="408940" y="210820"/>
                  </a:lnTo>
                  <a:lnTo>
                    <a:pt x="417830" y="205740"/>
                  </a:lnTo>
                  <a:lnTo>
                    <a:pt x="424180" y="199390"/>
                  </a:lnTo>
                  <a:lnTo>
                    <a:pt x="430530" y="191770"/>
                  </a:lnTo>
                  <a:lnTo>
                    <a:pt x="433070" y="184150"/>
                  </a:lnTo>
                  <a:lnTo>
                    <a:pt x="433070" y="176530"/>
                  </a:lnTo>
                  <a:lnTo>
                    <a:pt x="431800" y="168910"/>
                  </a:lnTo>
                  <a:lnTo>
                    <a:pt x="426720" y="158750"/>
                  </a:lnTo>
                  <a:lnTo>
                    <a:pt x="419100" y="148590"/>
                  </a:lnTo>
                  <a:lnTo>
                    <a:pt x="410210" y="137160"/>
                  </a:lnTo>
                  <a:lnTo>
                    <a:pt x="402590" y="128270"/>
                  </a:lnTo>
                  <a:lnTo>
                    <a:pt x="396240" y="120650"/>
                  </a:lnTo>
                  <a:lnTo>
                    <a:pt x="389890" y="114300"/>
                  </a:lnTo>
                  <a:lnTo>
                    <a:pt x="375920" y="100330"/>
                  </a:lnTo>
                  <a:lnTo>
                    <a:pt x="344170" y="67310"/>
                  </a:lnTo>
                  <a:lnTo>
                    <a:pt x="339090" y="60960"/>
                  </a:lnTo>
                  <a:lnTo>
                    <a:pt x="335280" y="54610"/>
                  </a:lnTo>
                  <a:lnTo>
                    <a:pt x="332740" y="49530"/>
                  </a:lnTo>
                  <a:lnTo>
                    <a:pt x="327660" y="41910"/>
                  </a:lnTo>
                  <a:lnTo>
                    <a:pt x="322580" y="35560"/>
                  </a:lnTo>
                  <a:lnTo>
                    <a:pt x="28956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1003300" y="2527300"/>
              <a:ext cx="292101" cy="317501"/>
            </a:xfrm>
            <a:custGeom>
              <a:avLst/>
              <a:gdLst/>
              <a:ahLst/>
              <a:cxnLst/>
              <a:rect l="0" t="0" r="0" b="0"/>
              <a:pathLst>
                <a:path w="292101" h="317501">
                  <a:moveTo>
                    <a:pt x="0" y="0"/>
                  </a:moveTo>
                  <a:lnTo>
                    <a:pt x="20320" y="20320"/>
                  </a:lnTo>
                  <a:lnTo>
                    <a:pt x="27940" y="30480"/>
                  </a:lnTo>
                  <a:lnTo>
                    <a:pt x="34290" y="41910"/>
                  </a:lnTo>
                  <a:lnTo>
                    <a:pt x="39370" y="53340"/>
                  </a:lnTo>
                  <a:lnTo>
                    <a:pt x="44450" y="66040"/>
                  </a:lnTo>
                  <a:lnTo>
                    <a:pt x="49530" y="81280"/>
                  </a:lnTo>
                  <a:lnTo>
                    <a:pt x="54610" y="96520"/>
                  </a:lnTo>
                  <a:lnTo>
                    <a:pt x="59690" y="109220"/>
                  </a:lnTo>
                  <a:lnTo>
                    <a:pt x="67310" y="120650"/>
                  </a:lnTo>
                  <a:lnTo>
                    <a:pt x="73660" y="130810"/>
                  </a:lnTo>
                  <a:lnTo>
                    <a:pt x="78740" y="140970"/>
                  </a:lnTo>
                  <a:lnTo>
                    <a:pt x="82550" y="151130"/>
                  </a:lnTo>
                  <a:lnTo>
                    <a:pt x="93980" y="199390"/>
                  </a:lnTo>
                  <a:lnTo>
                    <a:pt x="96520" y="204470"/>
                  </a:lnTo>
                  <a:lnTo>
                    <a:pt x="97790" y="204470"/>
                  </a:lnTo>
                  <a:lnTo>
                    <a:pt x="99060" y="199390"/>
                  </a:lnTo>
                  <a:lnTo>
                    <a:pt x="101600" y="194310"/>
                  </a:lnTo>
                  <a:lnTo>
                    <a:pt x="104140" y="186690"/>
                  </a:lnTo>
                  <a:lnTo>
                    <a:pt x="107950" y="180340"/>
                  </a:lnTo>
                  <a:lnTo>
                    <a:pt x="115570" y="163830"/>
                  </a:lnTo>
                  <a:lnTo>
                    <a:pt x="119380" y="156210"/>
                  </a:lnTo>
                  <a:lnTo>
                    <a:pt x="124460" y="152400"/>
                  </a:lnTo>
                  <a:lnTo>
                    <a:pt x="130810" y="151130"/>
                  </a:lnTo>
                  <a:lnTo>
                    <a:pt x="138430" y="151130"/>
                  </a:lnTo>
                  <a:lnTo>
                    <a:pt x="146050" y="153670"/>
                  </a:lnTo>
                  <a:lnTo>
                    <a:pt x="153670" y="156210"/>
                  </a:lnTo>
                  <a:lnTo>
                    <a:pt x="161290" y="158750"/>
                  </a:lnTo>
                  <a:lnTo>
                    <a:pt x="171450" y="163830"/>
                  </a:lnTo>
                  <a:lnTo>
                    <a:pt x="181610" y="170180"/>
                  </a:lnTo>
                  <a:lnTo>
                    <a:pt x="193040" y="176530"/>
                  </a:lnTo>
                  <a:lnTo>
                    <a:pt x="200660" y="182880"/>
                  </a:lnTo>
                  <a:lnTo>
                    <a:pt x="205740" y="187960"/>
                  </a:lnTo>
                  <a:lnTo>
                    <a:pt x="209550" y="193040"/>
                  </a:lnTo>
                  <a:lnTo>
                    <a:pt x="214630" y="199390"/>
                  </a:lnTo>
                  <a:lnTo>
                    <a:pt x="220980" y="205740"/>
                  </a:lnTo>
                  <a:lnTo>
                    <a:pt x="227330" y="213360"/>
                  </a:lnTo>
                  <a:lnTo>
                    <a:pt x="233680" y="220980"/>
                  </a:lnTo>
                  <a:lnTo>
                    <a:pt x="238760" y="229870"/>
                  </a:lnTo>
                  <a:lnTo>
                    <a:pt x="243840" y="237490"/>
                  </a:lnTo>
                  <a:lnTo>
                    <a:pt x="248920" y="246380"/>
                  </a:lnTo>
                  <a:lnTo>
                    <a:pt x="257810" y="262890"/>
                  </a:lnTo>
                  <a:lnTo>
                    <a:pt x="261620" y="273050"/>
                  </a:lnTo>
                  <a:lnTo>
                    <a:pt x="266700" y="283210"/>
                  </a:lnTo>
                  <a:lnTo>
                    <a:pt x="292100" y="317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1388110" y="2726690"/>
              <a:ext cx="186691" cy="130811"/>
            </a:xfrm>
            <a:custGeom>
              <a:avLst/>
              <a:gdLst/>
              <a:ahLst/>
              <a:cxnLst/>
              <a:rect l="0" t="0" r="0" b="0"/>
              <a:pathLst>
                <a:path w="186691" h="130811">
                  <a:moveTo>
                    <a:pt x="72390" y="41910"/>
                  </a:moveTo>
                  <a:lnTo>
                    <a:pt x="66040" y="21590"/>
                  </a:lnTo>
                  <a:lnTo>
                    <a:pt x="62230" y="13970"/>
                  </a:lnTo>
                  <a:lnTo>
                    <a:pt x="58420" y="7620"/>
                  </a:lnTo>
                  <a:lnTo>
                    <a:pt x="54610" y="2540"/>
                  </a:lnTo>
                  <a:lnTo>
                    <a:pt x="48260" y="0"/>
                  </a:lnTo>
                  <a:lnTo>
                    <a:pt x="39370" y="0"/>
                  </a:lnTo>
                  <a:lnTo>
                    <a:pt x="29210" y="1270"/>
                  </a:lnTo>
                  <a:lnTo>
                    <a:pt x="20320" y="3810"/>
                  </a:lnTo>
                  <a:lnTo>
                    <a:pt x="13970" y="6350"/>
                  </a:lnTo>
                  <a:lnTo>
                    <a:pt x="7620" y="10160"/>
                  </a:lnTo>
                  <a:lnTo>
                    <a:pt x="3810" y="16510"/>
                  </a:lnTo>
                  <a:lnTo>
                    <a:pt x="1270" y="25400"/>
                  </a:lnTo>
                  <a:lnTo>
                    <a:pt x="0" y="34290"/>
                  </a:lnTo>
                  <a:lnTo>
                    <a:pt x="1270" y="41910"/>
                  </a:lnTo>
                  <a:lnTo>
                    <a:pt x="5080" y="45720"/>
                  </a:lnTo>
                  <a:lnTo>
                    <a:pt x="10160" y="48260"/>
                  </a:lnTo>
                  <a:lnTo>
                    <a:pt x="19050" y="50800"/>
                  </a:lnTo>
                  <a:lnTo>
                    <a:pt x="27940" y="52070"/>
                  </a:lnTo>
                  <a:lnTo>
                    <a:pt x="38100" y="53340"/>
                  </a:lnTo>
                  <a:lnTo>
                    <a:pt x="48260" y="53340"/>
                  </a:lnTo>
                  <a:lnTo>
                    <a:pt x="67310" y="54610"/>
                  </a:lnTo>
                  <a:lnTo>
                    <a:pt x="92710" y="54610"/>
                  </a:lnTo>
                  <a:lnTo>
                    <a:pt x="100330" y="57150"/>
                  </a:lnTo>
                  <a:lnTo>
                    <a:pt x="106680" y="62230"/>
                  </a:lnTo>
                  <a:lnTo>
                    <a:pt x="111760" y="68580"/>
                  </a:lnTo>
                  <a:lnTo>
                    <a:pt x="116840" y="74930"/>
                  </a:lnTo>
                  <a:lnTo>
                    <a:pt x="121920" y="82550"/>
                  </a:lnTo>
                  <a:lnTo>
                    <a:pt x="127000" y="90170"/>
                  </a:lnTo>
                  <a:lnTo>
                    <a:pt x="133350" y="96520"/>
                  </a:lnTo>
                  <a:lnTo>
                    <a:pt x="186690" y="1308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1663700" y="2527300"/>
              <a:ext cx="76201" cy="368301"/>
            </a:xfrm>
            <a:custGeom>
              <a:avLst/>
              <a:gdLst/>
              <a:ahLst/>
              <a:cxnLst/>
              <a:rect l="0" t="0" r="0" b="0"/>
              <a:pathLst>
                <a:path w="76201" h="368301">
                  <a:moveTo>
                    <a:pt x="0" y="0"/>
                  </a:moveTo>
                  <a:lnTo>
                    <a:pt x="6350" y="13970"/>
                  </a:lnTo>
                  <a:lnTo>
                    <a:pt x="10160" y="22860"/>
                  </a:lnTo>
                  <a:lnTo>
                    <a:pt x="13970" y="35560"/>
                  </a:lnTo>
                  <a:lnTo>
                    <a:pt x="17780" y="48260"/>
                  </a:lnTo>
                  <a:lnTo>
                    <a:pt x="22860" y="64770"/>
                  </a:lnTo>
                  <a:lnTo>
                    <a:pt x="36830" y="101600"/>
                  </a:lnTo>
                  <a:lnTo>
                    <a:pt x="43180" y="125730"/>
                  </a:lnTo>
                  <a:lnTo>
                    <a:pt x="48260" y="152400"/>
                  </a:lnTo>
                  <a:lnTo>
                    <a:pt x="53340" y="182880"/>
                  </a:lnTo>
                  <a:lnTo>
                    <a:pt x="58420" y="208280"/>
                  </a:lnTo>
                  <a:lnTo>
                    <a:pt x="67310" y="250190"/>
                  </a:lnTo>
                  <a:lnTo>
                    <a:pt x="69850" y="267970"/>
                  </a:lnTo>
                  <a:lnTo>
                    <a:pt x="72390" y="280670"/>
                  </a:lnTo>
                  <a:lnTo>
                    <a:pt x="73660" y="293370"/>
                  </a:lnTo>
                  <a:lnTo>
                    <a:pt x="74930" y="306070"/>
                  </a:lnTo>
                  <a:lnTo>
                    <a:pt x="74930" y="317500"/>
                  </a:lnTo>
                  <a:lnTo>
                    <a:pt x="76200" y="368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1663700" y="2743200"/>
              <a:ext cx="152401" cy="1"/>
            </a:xfrm>
            <a:custGeom>
              <a:avLst/>
              <a:gdLst/>
              <a:ahLst/>
              <a:cxnLst/>
              <a:rect l="0" t="0" r="0" b="0"/>
              <a:pathLst>
                <a:path w="152401" h="1">
                  <a:moveTo>
                    <a:pt x="0" y="0"/>
                  </a:moveTo>
                  <a:lnTo>
                    <a:pt x="1524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2129790" y="2719070"/>
              <a:ext cx="245111" cy="189231"/>
            </a:xfrm>
            <a:custGeom>
              <a:avLst/>
              <a:gdLst/>
              <a:ahLst/>
              <a:cxnLst/>
              <a:rect l="0" t="0" r="0" b="0"/>
              <a:pathLst>
                <a:path w="245111" h="189231">
                  <a:moveTo>
                    <a:pt x="3810" y="125730"/>
                  </a:moveTo>
                  <a:lnTo>
                    <a:pt x="27940" y="101600"/>
                  </a:lnTo>
                  <a:lnTo>
                    <a:pt x="35560" y="95250"/>
                  </a:lnTo>
                  <a:lnTo>
                    <a:pt x="43180" y="90170"/>
                  </a:lnTo>
                  <a:lnTo>
                    <a:pt x="50800" y="85090"/>
                  </a:lnTo>
                  <a:lnTo>
                    <a:pt x="59690" y="78740"/>
                  </a:lnTo>
                  <a:lnTo>
                    <a:pt x="67310" y="72390"/>
                  </a:lnTo>
                  <a:lnTo>
                    <a:pt x="76200" y="64770"/>
                  </a:lnTo>
                  <a:lnTo>
                    <a:pt x="82550" y="57150"/>
                  </a:lnTo>
                  <a:lnTo>
                    <a:pt x="88900" y="48260"/>
                  </a:lnTo>
                  <a:lnTo>
                    <a:pt x="93980" y="40640"/>
                  </a:lnTo>
                  <a:lnTo>
                    <a:pt x="96520" y="31750"/>
                  </a:lnTo>
                  <a:lnTo>
                    <a:pt x="96520" y="24130"/>
                  </a:lnTo>
                  <a:lnTo>
                    <a:pt x="95250" y="15240"/>
                  </a:lnTo>
                  <a:lnTo>
                    <a:pt x="91440" y="10160"/>
                  </a:lnTo>
                  <a:lnTo>
                    <a:pt x="86360" y="6350"/>
                  </a:lnTo>
                  <a:lnTo>
                    <a:pt x="80010" y="3810"/>
                  </a:lnTo>
                  <a:lnTo>
                    <a:pt x="71120" y="2540"/>
                  </a:lnTo>
                  <a:lnTo>
                    <a:pt x="62230" y="1270"/>
                  </a:lnTo>
                  <a:lnTo>
                    <a:pt x="50800" y="0"/>
                  </a:lnTo>
                  <a:lnTo>
                    <a:pt x="40640" y="1270"/>
                  </a:lnTo>
                  <a:lnTo>
                    <a:pt x="31750" y="2540"/>
                  </a:lnTo>
                  <a:lnTo>
                    <a:pt x="21590" y="6350"/>
                  </a:lnTo>
                  <a:lnTo>
                    <a:pt x="15240" y="11430"/>
                  </a:lnTo>
                  <a:lnTo>
                    <a:pt x="7620" y="20320"/>
                  </a:lnTo>
                  <a:lnTo>
                    <a:pt x="2540" y="30480"/>
                  </a:lnTo>
                  <a:lnTo>
                    <a:pt x="0" y="39370"/>
                  </a:lnTo>
                  <a:lnTo>
                    <a:pt x="0" y="48260"/>
                  </a:lnTo>
                  <a:lnTo>
                    <a:pt x="1270" y="57150"/>
                  </a:lnTo>
                  <a:lnTo>
                    <a:pt x="3810" y="66040"/>
                  </a:lnTo>
                  <a:lnTo>
                    <a:pt x="6350" y="74930"/>
                  </a:lnTo>
                  <a:lnTo>
                    <a:pt x="10160" y="82550"/>
                  </a:lnTo>
                  <a:lnTo>
                    <a:pt x="13970" y="91440"/>
                  </a:lnTo>
                  <a:lnTo>
                    <a:pt x="21590" y="109220"/>
                  </a:lnTo>
                  <a:lnTo>
                    <a:pt x="26670" y="115570"/>
                  </a:lnTo>
                  <a:lnTo>
                    <a:pt x="33020" y="121920"/>
                  </a:lnTo>
                  <a:lnTo>
                    <a:pt x="40640" y="127000"/>
                  </a:lnTo>
                  <a:lnTo>
                    <a:pt x="48260" y="132080"/>
                  </a:lnTo>
                  <a:lnTo>
                    <a:pt x="55880" y="137160"/>
                  </a:lnTo>
                  <a:lnTo>
                    <a:pt x="63500" y="142240"/>
                  </a:lnTo>
                  <a:lnTo>
                    <a:pt x="73660" y="146050"/>
                  </a:lnTo>
                  <a:lnTo>
                    <a:pt x="83820" y="151130"/>
                  </a:lnTo>
                  <a:lnTo>
                    <a:pt x="95250" y="154940"/>
                  </a:lnTo>
                  <a:lnTo>
                    <a:pt x="105410" y="160020"/>
                  </a:lnTo>
                  <a:lnTo>
                    <a:pt x="115570" y="163830"/>
                  </a:lnTo>
                  <a:lnTo>
                    <a:pt x="124460" y="167640"/>
                  </a:lnTo>
                  <a:lnTo>
                    <a:pt x="135890" y="172720"/>
                  </a:lnTo>
                  <a:lnTo>
                    <a:pt x="146050" y="176530"/>
                  </a:lnTo>
                  <a:lnTo>
                    <a:pt x="158750" y="180340"/>
                  </a:lnTo>
                  <a:lnTo>
                    <a:pt x="171450" y="184150"/>
                  </a:lnTo>
                  <a:lnTo>
                    <a:pt x="186690" y="185420"/>
                  </a:lnTo>
                  <a:lnTo>
                    <a:pt x="245110" y="1892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2438400" y="2552700"/>
              <a:ext cx="279401" cy="368301"/>
            </a:xfrm>
            <a:custGeom>
              <a:avLst/>
              <a:gdLst/>
              <a:ahLst/>
              <a:cxnLst/>
              <a:rect l="0" t="0" r="0" b="0"/>
              <a:pathLst>
                <a:path w="279401" h="368301">
                  <a:moveTo>
                    <a:pt x="0" y="0"/>
                  </a:moveTo>
                  <a:lnTo>
                    <a:pt x="0" y="255270"/>
                  </a:lnTo>
                  <a:lnTo>
                    <a:pt x="2540" y="265430"/>
                  </a:lnTo>
                  <a:lnTo>
                    <a:pt x="7620" y="273050"/>
                  </a:lnTo>
                  <a:lnTo>
                    <a:pt x="13970" y="279400"/>
                  </a:lnTo>
                  <a:lnTo>
                    <a:pt x="19050" y="285750"/>
                  </a:lnTo>
                  <a:lnTo>
                    <a:pt x="24130" y="293370"/>
                  </a:lnTo>
                  <a:lnTo>
                    <a:pt x="29210" y="302260"/>
                  </a:lnTo>
                  <a:lnTo>
                    <a:pt x="34290" y="308610"/>
                  </a:lnTo>
                  <a:lnTo>
                    <a:pt x="41910" y="313690"/>
                  </a:lnTo>
                  <a:lnTo>
                    <a:pt x="48260" y="320040"/>
                  </a:lnTo>
                  <a:lnTo>
                    <a:pt x="55880" y="325120"/>
                  </a:lnTo>
                  <a:lnTo>
                    <a:pt x="64770" y="328930"/>
                  </a:lnTo>
                  <a:lnTo>
                    <a:pt x="72390" y="334010"/>
                  </a:lnTo>
                  <a:lnTo>
                    <a:pt x="81280" y="336550"/>
                  </a:lnTo>
                  <a:lnTo>
                    <a:pt x="88900" y="339090"/>
                  </a:lnTo>
                  <a:lnTo>
                    <a:pt x="97790" y="340360"/>
                  </a:lnTo>
                  <a:lnTo>
                    <a:pt x="105410" y="342900"/>
                  </a:lnTo>
                  <a:lnTo>
                    <a:pt x="114300" y="345440"/>
                  </a:lnTo>
                  <a:lnTo>
                    <a:pt x="123190" y="349250"/>
                  </a:lnTo>
                  <a:lnTo>
                    <a:pt x="134620" y="349250"/>
                  </a:lnTo>
                  <a:lnTo>
                    <a:pt x="147320" y="349250"/>
                  </a:lnTo>
                  <a:lnTo>
                    <a:pt x="161290" y="346710"/>
                  </a:lnTo>
                  <a:lnTo>
                    <a:pt x="175260" y="344170"/>
                  </a:lnTo>
                  <a:lnTo>
                    <a:pt x="189230" y="340360"/>
                  </a:lnTo>
                  <a:lnTo>
                    <a:pt x="201930" y="337820"/>
                  </a:lnTo>
                  <a:lnTo>
                    <a:pt x="210820" y="332740"/>
                  </a:lnTo>
                  <a:lnTo>
                    <a:pt x="217170" y="326390"/>
                  </a:lnTo>
                  <a:lnTo>
                    <a:pt x="220980" y="318770"/>
                  </a:lnTo>
                  <a:lnTo>
                    <a:pt x="224790" y="309880"/>
                  </a:lnTo>
                  <a:lnTo>
                    <a:pt x="228600" y="299720"/>
                  </a:lnTo>
                  <a:lnTo>
                    <a:pt x="232410" y="288290"/>
                  </a:lnTo>
                  <a:lnTo>
                    <a:pt x="234950" y="278130"/>
                  </a:lnTo>
                  <a:lnTo>
                    <a:pt x="233680" y="269240"/>
                  </a:lnTo>
                  <a:lnTo>
                    <a:pt x="232410" y="260350"/>
                  </a:lnTo>
                  <a:lnTo>
                    <a:pt x="229870" y="252730"/>
                  </a:lnTo>
                  <a:lnTo>
                    <a:pt x="226060" y="245110"/>
                  </a:lnTo>
                  <a:lnTo>
                    <a:pt x="223520" y="240030"/>
                  </a:lnTo>
                  <a:lnTo>
                    <a:pt x="217170" y="234950"/>
                  </a:lnTo>
                  <a:lnTo>
                    <a:pt x="212090" y="229870"/>
                  </a:lnTo>
                  <a:lnTo>
                    <a:pt x="204470" y="224790"/>
                  </a:lnTo>
                  <a:lnTo>
                    <a:pt x="196850" y="223520"/>
                  </a:lnTo>
                  <a:lnTo>
                    <a:pt x="189230" y="223520"/>
                  </a:lnTo>
                  <a:lnTo>
                    <a:pt x="181610" y="224790"/>
                  </a:lnTo>
                  <a:lnTo>
                    <a:pt x="175260" y="227330"/>
                  </a:lnTo>
                  <a:lnTo>
                    <a:pt x="172720" y="231140"/>
                  </a:lnTo>
                  <a:lnTo>
                    <a:pt x="170180" y="234950"/>
                  </a:lnTo>
                  <a:lnTo>
                    <a:pt x="167640" y="241300"/>
                  </a:lnTo>
                  <a:lnTo>
                    <a:pt x="167640" y="248920"/>
                  </a:lnTo>
                  <a:lnTo>
                    <a:pt x="166370" y="259080"/>
                  </a:lnTo>
                  <a:lnTo>
                    <a:pt x="167640" y="271780"/>
                  </a:lnTo>
                  <a:lnTo>
                    <a:pt x="168910" y="285750"/>
                  </a:lnTo>
                  <a:lnTo>
                    <a:pt x="172720" y="300990"/>
                  </a:lnTo>
                  <a:lnTo>
                    <a:pt x="176530" y="312420"/>
                  </a:lnTo>
                  <a:lnTo>
                    <a:pt x="182880" y="321310"/>
                  </a:lnTo>
                  <a:lnTo>
                    <a:pt x="189230" y="327660"/>
                  </a:lnTo>
                  <a:lnTo>
                    <a:pt x="198120" y="334010"/>
                  </a:lnTo>
                  <a:lnTo>
                    <a:pt x="208280" y="340360"/>
                  </a:lnTo>
                  <a:lnTo>
                    <a:pt x="238760" y="354330"/>
                  </a:lnTo>
                  <a:lnTo>
                    <a:pt x="279400" y="368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2781300" y="2781300"/>
              <a:ext cx="698501" cy="190501"/>
            </a:xfrm>
            <a:custGeom>
              <a:avLst/>
              <a:gdLst/>
              <a:ahLst/>
              <a:cxnLst/>
              <a:rect l="0" t="0" r="0" b="0"/>
              <a:pathLst>
                <a:path w="698501" h="190501">
                  <a:moveTo>
                    <a:pt x="0" y="0"/>
                  </a:moveTo>
                  <a:lnTo>
                    <a:pt x="6350" y="13970"/>
                  </a:lnTo>
                  <a:lnTo>
                    <a:pt x="10160" y="21590"/>
                  </a:lnTo>
                  <a:lnTo>
                    <a:pt x="13970" y="31750"/>
                  </a:lnTo>
                  <a:lnTo>
                    <a:pt x="17780" y="41910"/>
                  </a:lnTo>
                  <a:lnTo>
                    <a:pt x="24130" y="54610"/>
                  </a:lnTo>
                  <a:lnTo>
                    <a:pt x="33020" y="68580"/>
                  </a:lnTo>
                  <a:lnTo>
                    <a:pt x="43180" y="83820"/>
                  </a:lnTo>
                  <a:lnTo>
                    <a:pt x="49530" y="100330"/>
                  </a:lnTo>
                  <a:lnTo>
                    <a:pt x="54610" y="115570"/>
                  </a:lnTo>
                  <a:lnTo>
                    <a:pt x="57150" y="132080"/>
                  </a:lnTo>
                  <a:lnTo>
                    <a:pt x="59690" y="137160"/>
                  </a:lnTo>
                  <a:lnTo>
                    <a:pt x="60960" y="135890"/>
                  </a:lnTo>
                  <a:lnTo>
                    <a:pt x="62230" y="128270"/>
                  </a:lnTo>
                  <a:lnTo>
                    <a:pt x="63500" y="120650"/>
                  </a:lnTo>
                  <a:lnTo>
                    <a:pt x="66040" y="113030"/>
                  </a:lnTo>
                  <a:lnTo>
                    <a:pt x="69850" y="105410"/>
                  </a:lnTo>
                  <a:lnTo>
                    <a:pt x="74930" y="93980"/>
                  </a:lnTo>
                  <a:lnTo>
                    <a:pt x="93980" y="54610"/>
                  </a:lnTo>
                  <a:lnTo>
                    <a:pt x="104140" y="33020"/>
                  </a:lnTo>
                  <a:lnTo>
                    <a:pt x="111760" y="26670"/>
                  </a:lnTo>
                  <a:lnTo>
                    <a:pt x="120650" y="21590"/>
                  </a:lnTo>
                  <a:lnTo>
                    <a:pt x="132080" y="19050"/>
                  </a:lnTo>
                  <a:lnTo>
                    <a:pt x="140970" y="19050"/>
                  </a:lnTo>
                  <a:lnTo>
                    <a:pt x="151130" y="22860"/>
                  </a:lnTo>
                  <a:lnTo>
                    <a:pt x="160020" y="27940"/>
                  </a:lnTo>
                  <a:lnTo>
                    <a:pt x="166370" y="34290"/>
                  </a:lnTo>
                  <a:lnTo>
                    <a:pt x="170180" y="40640"/>
                  </a:lnTo>
                  <a:lnTo>
                    <a:pt x="172720" y="48260"/>
                  </a:lnTo>
                  <a:lnTo>
                    <a:pt x="173990" y="58420"/>
                  </a:lnTo>
                  <a:lnTo>
                    <a:pt x="175260" y="68580"/>
                  </a:lnTo>
                  <a:lnTo>
                    <a:pt x="176530" y="78740"/>
                  </a:lnTo>
                  <a:lnTo>
                    <a:pt x="176530" y="93980"/>
                  </a:lnTo>
                  <a:lnTo>
                    <a:pt x="177800" y="128270"/>
                  </a:lnTo>
                  <a:lnTo>
                    <a:pt x="180340" y="140970"/>
                  </a:lnTo>
                  <a:lnTo>
                    <a:pt x="185420" y="148590"/>
                  </a:lnTo>
                  <a:lnTo>
                    <a:pt x="191770" y="154940"/>
                  </a:lnTo>
                  <a:lnTo>
                    <a:pt x="198120" y="156210"/>
                  </a:lnTo>
                  <a:lnTo>
                    <a:pt x="205740" y="156210"/>
                  </a:lnTo>
                  <a:lnTo>
                    <a:pt x="213360" y="154940"/>
                  </a:lnTo>
                  <a:lnTo>
                    <a:pt x="220980" y="149860"/>
                  </a:lnTo>
                  <a:lnTo>
                    <a:pt x="229870" y="142240"/>
                  </a:lnTo>
                  <a:lnTo>
                    <a:pt x="237490" y="133350"/>
                  </a:lnTo>
                  <a:lnTo>
                    <a:pt x="248920" y="121920"/>
                  </a:lnTo>
                  <a:lnTo>
                    <a:pt x="261620" y="111760"/>
                  </a:lnTo>
                  <a:lnTo>
                    <a:pt x="287020" y="90170"/>
                  </a:lnTo>
                  <a:lnTo>
                    <a:pt x="295910" y="82550"/>
                  </a:lnTo>
                  <a:lnTo>
                    <a:pt x="303530" y="76200"/>
                  </a:lnTo>
                  <a:lnTo>
                    <a:pt x="309880" y="67310"/>
                  </a:lnTo>
                  <a:lnTo>
                    <a:pt x="314960" y="58420"/>
                  </a:lnTo>
                  <a:lnTo>
                    <a:pt x="320040" y="46990"/>
                  </a:lnTo>
                  <a:lnTo>
                    <a:pt x="325120" y="35560"/>
                  </a:lnTo>
                  <a:lnTo>
                    <a:pt x="328930" y="24130"/>
                  </a:lnTo>
                  <a:lnTo>
                    <a:pt x="334010" y="11430"/>
                  </a:lnTo>
                  <a:lnTo>
                    <a:pt x="335280" y="5080"/>
                  </a:lnTo>
                  <a:lnTo>
                    <a:pt x="335280" y="1270"/>
                  </a:lnTo>
                  <a:lnTo>
                    <a:pt x="334010" y="1270"/>
                  </a:lnTo>
                  <a:lnTo>
                    <a:pt x="334010" y="7620"/>
                  </a:lnTo>
                  <a:lnTo>
                    <a:pt x="335280" y="19050"/>
                  </a:lnTo>
                  <a:lnTo>
                    <a:pt x="337820" y="34290"/>
                  </a:lnTo>
                  <a:lnTo>
                    <a:pt x="339090" y="45720"/>
                  </a:lnTo>
                  <a:lnTo>
                    <a:pt x="340360" y="54610"/>
                  </a:lnTo>
                  <a:lnTo>
                    <a:pt x="341630" y="60960"/>
                  </a:lnTo>
                  <a:lnTo>
                    <a:pt x="347980" y="71120"/>
                  </a:lnTo>
                  <a:lnTo>
                    <a:pt x="356870" y="81280"/>
                  </a:lnTo>
                  <a:lnTo>
                    <a:pt x="386080" y="107950"/>
                  </a:lnTo>
                  <a:lnTo>
                    <a:pt x="393700" y="114300"/>
                  </a:lnTo>
                  <a:lnTo>
                    <a:pt x="403860" y="121920"/>
                  </a:lnTo>
                  <a:lnTo>
                    <a:pt x="415290" y="129540"/>
                  </a:lnTo>
                  <a:lnTo>
                    <a:pt x="441960" y="143510"/>
                  </a:lnTo>
                  <a:lnTo>
                    <a:pt x="462280" y="154940"/>
                  </a:lnTo>
                  <a:lnTo>
                    <a:pt x="473710" y="157480"/>
                  </a:lnTo>
                  <a:lnTo>
                    <a:pt x="485140" y="160020"/>
                  </a:lnTo>
                  <a:lnTo>
                    <a:pt x="496570" y="162560"/>
                  </a:lnTo>
                  <a:lnTo>
                    <a:pt x="509270" y="162560"/>
                  </a:lnTo>
                  <a:lnTo>
                    <a:pt x="521970" y="163830"/>
                  </a:lnTo>
                  <a:lnTo>
                    <a:pt x="533400" y="163830"/>
                  </a:lnTo>
                  <a:lnTo>
                    <a:pt x="544830" y="161290"/>
                  </a:lnTo>
                  <a:lnTo>
                    <a:pt x="554990" y="157480"/>
                  </a:lnTo>
                  <a:lnTo>
                    <a:pt x="565150" y="151130"/>
                  </a:lnTo>
                  <a:lnTo>
                    <a:pt x="574040" y="144780"/>
                  </a:lnTo>
                  <a:lnTo>
                    <a:pt x="582930" y="137160"/>
                  </a:lnTo>
                  <a:lnTo>
                    <a:pt x="599440" y="123190"/>
                  </a:lnTo>
                  <a:lnTo>
                    <a:pt x="610870" y="111760"/>
                  </a:lnTo>
                  <a:lnTo>
                    <a:pt x="614680" y="104140"/>
                  </a:lnTo>
                  <a:lnTo>
                    <a:pt x="617220" y="95250"/>
                  </a:lnTo>
                  <a:lnTo>
                    <a:pt x="618490" y="85090"/>
                  </a:lnTo>
                  <a:lnTo>
                    <a:pt x="617220" y="76200"/>
                  </a:lnTo>
                  <a:lnTo>
                    <a:pt x="613410" y="68580"/>
                  </a:lnTo>
                  <a:lnTo>
                    <a:pt x="608330" y="63500"/>
                  </a:lnTo>
                  <a:lnTo>
                    <a:pt x="598170" y="52070"/>
                  </a:lnTo>
                  <a:lnTo>
                    <a:pt x="593090" y="48260"/>
                  </a:lnTo>
                  <a:lnTo>
                    <a:pt x="588010" y="46990"/>
                  </a:lnTo>
                  <a:lnTo>
                    <a:pt x="580390" y="49530"/>
                  </a:lnTo>
                  <a:lnTo>
                    <a:pt x="574040" y="54610"/>
                  </a:lnTo>
                  <a:lnTo>
                    <a:pt x="568960" y="59690"/>
                  </a:lnTo>
                  <a:lnTo>
                    <a:pt x="565150" y="67310"/>
                  </a:lnTo>
                  <a:lnTo>
                    <a:pt x="562610" y="73660"/>
                  </a:lnTo>
                  <a:lnTo>
                    <a:pt x="562610" y="83820"/>
                  </a:lnTo>
                  <a:lnTo>
                    <a:pt x="563880" y="93980"/>
                  </a:lnTo>
                  <a:lnTo>
                    <a:pt x="566420" y="105410"/>
                  </a:lnTo>
                  <a:lnTo>
                    <a:pt x="570230" y="115570"/>
                  </a:lnTo>
                  <a:lnTo>
                    <a:pt x="572770" y="124460"/>
                  </a:lnTo>
                  <a:lnTo>
                    <a:pt x="576580" y="133350"/>
                  </a:lnTo>
                  <a:lnTo>
                    <a:pt x="582930" y="143510"/>
                  </a:lnTo>
                  <a:lnTo>
                    <a:pt x="591820" y="151130"/>
                  </a:lnTo>
                  <a:lnTo>
                    <a:pt x="601980" y="160020"/>
                  </a:lnTo>
                  <a:lnTo>
                    <a:pt x="610870" y="166370"/>
                  </a:lnTo>
                  <a:lnTo>
                    <a:pt x="617220" y="170180"/>
                  </a:lnTo>
                  <a:lnTo>
                    <a:pt x="633730" y="175260"/>
                  </a:lnTo>
                  <a:lnTo>
                    <a:pt x="648970" y="179070"/>
                  </a:lnTo>
                  <a:lnTo>
                    <a:pt x="698500" y="190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3543300" y="2827020"/>
              <a:ext cx="241301" cy="170181"/>
            </a:xfrm>
            <a:custGeom>
              <a:avLst/>
              <a:gdLst/>
              <a:ahLst/>
              <a:cxnLst/>
              <a:rect l="0" t="0" r="0" b="0"/>
              <a:pathLst>
                <a:path w="241301" h="170181">
                  <a:moveTo>
                    <a:pt x="0" y="43180"/>
                  </a:moveTo>
                  <a:lnTo>
                    <a:pt x="6350" y="57150"/>
                  </a:lnTo>
                  <a:lnTo>
                    <a:pt x="8890" y="64770"/>
                  </a:lnTo>
                  <a:lnTo>
                    <a:pt x="10160" y="74930"/>
                  </a:lnTo>
                  <a:lnTo>
                    <a:pt x="11430" y="85090"/>
                  </a:lnTo>
                  <a:lnTo>
                    <a:pt x="13970" y="93980"/>
                  </a:lnTo>
                  <a:lnTo>
                    <a:pt x="19050" y="100330"/>
                  </a:lnTo>
                  <a:lnTo>
                    <a:pt x="25400" y="106680"/>
                  </a:lnTo>
                  <a:lnTo>
                    <a:pt x="31750" y="106680"/>
                  </a:lnTo>
                  <a:lnTo>
                    <a:pt x="36830" y="102870"/>
                  </a:lnTo>
                  <a:lnTo>
                    <a:pt x="40640" y="95250"/>
                  </a:lnTo>
                  <a:lnTo>
                    <a:pt x="45720" y="87630"/>
                  </a:lnTo>
                  <a:lnTo>
                    <a:pt x="50800" y="80010"/>
                  </a:lnTo>
                  <a:lnTo>
                    <a:pt x="54610" y="72390"/>
                  </a:lnTo>
                  <a:lnTo>
                    <a:pt x="58420" y="62230"/>
                  </a:lnTo>
                  <a:lnTo>
                    <a:pt x="63500" y="52070"/>
                  </a:lnTo>
                  <a:lnTo>
                    <a:pt x="67310" y="40640"/>
                  </a:lnTo>
                  <a:lnTo>
                    <a:pt x="73660" y="31750"/>
                  </a:lnTo>
                  <a:lnTo>
                    <a:pt x="80010" y="24130"/>
                  </a:lnTo>
                  <a:lnTo>
                    <a:pt x="87630" y="17780"/>
                  </a:lnTo>
                  <a:lnTo>
                    <a:pt x="99060" y="6350"/>
                  </a:lnTo>
                  <a:lnTo>
                    <a:pt x="104140" y="2540"/>
                  </a:lnTo>
                  <a:lnTo>
                    <a:pt x="111760" y="0"/>
                  </a:lnTo>
                  <a:lnTo>
                    <a:pt x="120650" y="0"/>
                  </a:lnTo>
                  <a:lnTo>
                    <a:pt x="132080" y="2540"/>
                  </a:lnTo>
                  <a:lnTo>
                    <a:pt x="139700" y="3810"/>
                  </a:lnTo>
                  <a:lnTo>
                    <a:pt x="147320" y="7620"/>
                  </a:lnTo>
                  <a:lnTo>
                    <a:pt x="152400" y="11430"/>
                  </a:lnTo>
                  <a:lnTo>
                    <a:pt x="158750" y="19050"/>
                  </a:lnTo>
                  <a:lnTo>
                    <a:pt x="163830" y="29210"/>
                  </a:lnTo>
                  <a:lnTo>
                    <a:pt x="167640" y="43180"/>
                  </a:lnTo>
                  <a:lnTo>
                    <a:pt x="172720" y="58420"/>
                  </a:lnTo>
                  <a:lnTo>
                    <a:pt x="177800" y="76200"/>
                  </a:lnTo>
                  <a:lnTo>
                    <a:pt x="181610" y="95250"/>
                  </a:lnTo>
                  <a:lnTo>
                    <a:pt x="185420" y="107950"/>
                  </a:lnTo>
                  <a:lnTo>
                    <a:pt x="190500" y="119380"/>
                  </a:lnTo>
                  <a:lnTo>
                    <a:pt x="194310" y="128270"/>
                  </a:lnTo>
                  <a:lnTo>
                    <a:pt x="200660" y="135890"/>
                  </a:lnTo>
                  <a:lnTo>
                    <a:pt x="207010" y="144780"/>
                  </a:lnTo>
                  <a:lnTo>
                    <a:pt x="241300" y="1701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3898900" y="2628900"/>
              <a:ext cx="76201" cy="381001"/>
            </a:xfrm>
            <a:custGeom>
              <a:avLst/>
              <a:gdLst/>
              <a:ahLst/>
              <a:cxnLst/>
              <a:rect l="0" t="0" r="0" b="0"/>
              <a:pathLst>
                <a:path w="76201" h="381001">
                  <a:moveTo>
                    <a:pt x="12700" y="0"/>
                  </a:moveTo>
                  <a:lnTo>
                    <a:pt x="6350" y="46990"/>
                  </a:lnTo>
                  <a:lnTo>
                    <a:pt x="3810" y="68580"/>
                  </a:lnTo>
                  <a:lnTo>
                    <a:pt x="2540" y="88900"/>
                  </a:lnTo>
                  <a:lnTo>
                    <a:pt x="1270" y="130810"/>
                  </a:lnTo>
                  <a:lnTo>
                    <a:pt x="0" y="173990"/>
                  </a:lnTo>
                  <a:lnTo>
                    <a:pt x="1270" y="191770"/>
                  </a:lnTo>
                  <a:lnTo>
                    <a:pt x="3810" y="208280"/>
                  </a:lnTo>
                  <a:lnTo>
                    <a:pt x="6350" y="223520"/>
                  </a:lnTo>
                  <a:lnTo>
                    <a:pt x="8890" y="236220"/>
                  </a:lnTo>
                  <a:lnTo>
                    <a:pt x="10160" y="247650"/>
                  </a:lnTo>
                  <a:lnTo>
                    <a:pt x="11430" y="259080"/>
                  </a:lnTo>
                  <a:lnTo>
                    <a:pt x="12700" y="269240"/>
                  </a:lnTo>
                  <a:lnTo>
                    <a:pt x="15240" y="281940"/>
                  </a:lnTo>
                  <a:lnTo>
                    <a:pt x="19050" y="293370"/>
                  </a:lnTo>
                  <a:lnTo>
                    <a:pt x="22860" y="302260"/>
                  </a:lnTo>
                  <a:lnTo>
                    <a:pt x="26670" y="311150"/>
                  </a:lnTo>
                  <a:lnTo>
                    <a:pt x="30480" y="317500"/>
                  </a:lnTo>
                  <a:lnTo>
                    <a:pt x="34290" y="323850"/>
                  </a:lnTo>
                  <a:lnTo>
                    <a:pt x="41910" y="340360"/>
                  </a:lnTo>
                  <a:lnTo>
                    <a:pt x="50800" y="355600"/>
                  </a:lnTo>
                  <a:lnTo>
                    <a:pt x="76200" y="381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3810000" y="2781300"/>
              <a:ext cx="241301" cy="50801"/>
            </a:xfrm>
            <a:custGeom>
              <a:avLst/>
              <a:gdLst/>
              <a:ahLst/>
              <a:cxnLst/>
              <a:rect l="0" t="0" r="0" b="0"/>
              <a:pathLst>
                <a:path w="241301" h="50801">
                  <a:moveTo>
                    <a:pt x="0" y="0"/>
                  </a:moveTo>
                  <a:lnTo>
                    <a:pt x="20320" y="0"/>
                  </a:lnTo>
                  <a:lnTo>
                    <a:pt x="30480" y="1270"/>
                  </a:lnTo>
                  <a:lnTo>
                    <a:pt x="41910" y="3810"/>
                  </a:lnTo>
                  <a:lnTo>
                    <a:pt x="81280" y="13970"/>
                  </a:lnTo>
                  <a:lnTo>
                    <a:pt x="241300" y="50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4330700" y="2844800"/>
              <a:ext cx="12701" cy="165101"/>
            </a:xfrm>
            <a:custGeom>
              <a:avLst/>
              <a:gdLst/>
              <a:ahLst/>
              <a:cxnLst/>
              <a:rect l="0" t="0" r="0" b="0"/>
              <a:pathLst>
                <a:path w="12701" h="165101">
                  <a:moveTo>
                    <a:pt x="0" y="0"/>
                  </a:moveTo>
                  <a:lnTo>
                    <a:pt x="6350" y="13970"/>
                  </a:lnTo>
                  <a:lnTo>
                    <a:pt x="8890" y="20320"/>
                  </a:lnTo>
                  <a:lnTo>
                    <a:pt x="10160" y="27940"/>
                  </a:lnTo>
                  <a:lnTo>
                    <a:pt x="11430" y="35560"/>
                  </a:lnTo>
                  <a:lnTo>
                    <a:pt x="11430" y="45720"/>
                  </a:lnTo>
                  <a:lnTo>
                    <a:pt x="12700" y="73660"/>
                  </a:lnTo>
                  <a:lnTo>
                    <a:pt x="12700" y="165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4381500" y="26543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25400"/>
                  </a:moveTo>
                  <a:lnTo>
                    <a:pt x="127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4521200" y="2847340"/>
              <a:ext cx="228601" cy="166371"/>
            </a:xfrm>
            <a:custGeom>
              <a:avLst/>
              <a:gdLst/>
              <a:ahLst/>
              <a:cxnLst/>
              <a:rect l="0" t="0" r="0" b="0"/>
              <a:pathLst>
                <a:path w="228601" h="166371">
                  <a:moveTo>
                    <a:pt x="0" y="124460"/>
                  </a:moveTo>
                  <a:lnTo>
                    <a:pt x="0" y="144780"/>
                  </a:lnTo>
                  <a:lnTo>
                    <a:pt x="2540" y="152400"/>
                  </a:lnTo>
                  <a:lnTo>
                    <a:pt x="7620" y="158750"/>
                  </a:lnTo>
                  <a:lnTo>
                    <a:pt x="13970" y="163830"/>
                  </a:lnTo>
                  <a:lnTo>
                    <a:pt x="21590" y="166370"/>
                  </a:lnTo>
                  <a:lnTo>
                    <a:pt x="31750" y="166370"/>
                  </a:lnTo>
                  <a:lnTo>
                    <a:pt x="41910" y="165100"/>
                  </a:lnTo>
                  <a:lnTo>
                    <a:pt x="49530" y="160020"/>
                  </a:lnTo>
                  <a:lnTo>
                    <a:pt x="54610" y="152400"/>
                  </a:lnTo>
                  <a:lnTo>
                    <a:pt x="57150" y="143510"/>
                  </a:lnTo>
                  <a:lnTo>
                    <a:pt x="62230" y="124460"/>
                  </a:lnTo>
                  <a:lnTo>
                    <a:pt x="74930" y="69850"/>
                  </a:lnTo>
                  <a:lnTo>
                    <a:pt x="81280" y="48260"/>
                  </a:lnTo>
                  <a:lnTo>
                    <a:pt x="86360" y="33020"/>
                  </a:lnTo>
                  <a:lnTo>
                    <a:pt x="91440" y="20320"/>
                  </a:lnTo>
                  <a:lnTo>
                    <a:pt x="97790" y="12700"/>
                  </a:lnTo>
                  <a:lnTo>
                    <a:pt x="104140" y="7620"/>
                  </a:lnTo>
                  <a:lnTo>
                    <a:pt x="111760" y="3810"/>
                  </a:lnTo>
                  <a:lnTo>
                    <a:pt x="119380" y="2540"/>
                  </a:lnTo>
                  <a:lnTo>
                    <a:pt x="128270" y="0"/>
                  </a:lnTo>
                  <a:lnTo>
                    <a:pt x="135890" y="0"/>
                  </a:lnTo>
                  <a:lnTo>
                    <a:pt x="144780" y="0"/>
                  </a:lnTo>
                  <a:lnTo>
                    <a:pt x="152400" y="2540"/>
                  </a:lnTo>
                  <a:lnTo>
                    <a:pt x="161290" y="5080"/>
                  </a:lnTo>
                  <a:lnTo>
                    <a:pt x="166370" y="8890"/>
                  </a:lnTo>
                  <a:lnTo>
                    <a:pt x="170180" y="15240"/>
                  </a:lnTo>
                  <a:lnTo>
                    <a:pt x="172720" y="21590"/>
                  </a:lnTo>
                  <a:lnTo>
                    <a:pt x="177800" y="27940"/>
                  </a:lnTo>
                  <a:lnTo>
                    <a:pt x="182880" y="33020"/>
                  </a:lnTo>
                  <a:lnTo>
                    <a:pt x="189230" y="38100"/>
                  </a:lnTo>
                  <a:lnTo>
                    <a:pt x="195580" y="43180"/>
                  </a:lnTo>
                  <a:lnTo>
                    <a:pt x="200660" y="46990"/>
                  </a:lnTo>
                  <a:lnTo>
                    <a:pt x="205740" y="52070"/>
                  </a:lnTo>
                  <a:lnTo>
                    <a:pt x="210820" y="59690"/>
                  </a:lnTo>
                  <a:lnTo>
                    <a:pt x="214630" y="68580"/>
                  </a:lnTo>
                  <a:lnTo>
                    <a:pt x="228600" y="990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031740" y="2679700"/>
            <a:ext cx="3096261" cy="508001"/>
            <a:chOff x="5031740" y="2679700"/>
            <a:chExt cx="3096261" cy="508001"/>
          </a:xfrm>
        </p:grpSpPr>
        <p:sp>
          <p:nvSpPr>
            <p:cNvPr id="69" name="Freeform 68"/>
            <p:cNvSpPr/>
            <p:nvPr/>
          </p:nvSpPr>
          <p:spPr>
            <a:xfrm>
              <a:off x="5067300" y="2959100"/>
              <a:ext cx="50801" cy="228601"/>
            </a:xfrm>
            <a:custGeom>
              <a:avLst/>
              <a:gdLst/>
              <a:ahLst/>
              <a:cxnLst/>
              <a:rect l="0" t="0" r="0" b="0"/>
              <a:pathLst>
                <a:path w="50801" h="228601">
                  <a:moveTo>
                    <a:pt x="0" y="0"/>
                  </a:moveTo>
                  <a:lnTo>
                    <a:pt x="0" y="20320"/>
                  </a:lnTo>
                  <a:lnTo>
                    <a:pt x="1270" y="29210"/>
                  </a:lnTo>
                  <a:lnTo>
                    <a:pt x="3810" y="38100"/>
                  </a:lnTo>
                  <a:lnTo>
                    <a:pt x="6350" y="45720"/>
                  </a:lnTo>
                  <a:lnTo>
                    <a:pt x="8890" y="55880"/>
                  </a:lnTo>
                  <a:lnTo>
                    <a:pt x="10160" y="67310"/>
                  </a:lnTo>
                  <a:lnTo>
                    <a:pt x="11430" y="78740"/>
                  </a:lnTo>
                  <a:lnTo>
                    <a:pt x="13970" y="92710"/>
                  </a:lnTo>
                  <a:lnTo>
                    <a:pt x="19050" y="110490"/>
                  </a:lnTo>
                  <a:lnTo>
                    <a:pt x="25400" y="128270"/>
                  </a:lnTo>
                  <a:lnTo>
                    <a:pt x="31750" y="147320"/>
                  </a:lnTo>
                  <a:lnTo>
                    <a:pt x="36830" y="167640"/>
                  </a:lnTo>
                  <a:lnTo>
                    <a:pt x="50800" y="228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5031740" y="2844800"/>
              <a:ext cx="246381" cy="203201"/>
            </a:xfrm>
            <a:custGeom>
              <a:avLst/>
              <a:gdLst/>
              <a:ahLst/>
              <a:cxnLst/>
              <a:rect l="0" t="0" r="0" b="0"/>
              <a:pathLst>
                <a:path w="246381" h="203201">
                  <a:moveTo>
                    <a:pt x="22860" y="203200"/>
                  </a:moveTo>
                  <a:lnTo>
                    <a:pt x="16510" y="182880"/>
                  </a:lnTo>
                  <a:lnTo>
                    <a:pt x="12700" y="170180"/>
                  </a:lnTo>
                  <a:lnTo>
                    <a:pt x="5080" y="137160"/>
                  </a:lnTo>
                  <a:lnTo>
                    <a:pt x="2540" y="120650"/>
                  </a:lnTo>
                  <a:lnTo>
                    <a:pt x="1270" y="105410"/>
                  </a:lnTo>
                  <a:lnTo>
                    <a:pt x="0" y="91440"/>
                  </a:lnTo>
                  <a:lnTo>
                    <a:pt x="0" y="78740"/>
                  </a:lnTo>
                  <a:lnTo>
                    <a:pt x="2540" y="64770"/>
                  </a:lnTo>
                  <a:lnTo>
                    <a:pt x="5080" y="52070"/>
                  </a:lnTo>
                  <a:lnTo>
                    <a:pt x="7620" y="41910"/>
                  </a:lnTo>
                  <a:lnTo>
                    <a:pt x="11430" y="33020"/>
                  </a:lnTo>
                  <a:lnTo>
                    <a:pt x="15240" y="26670"/>
                  </a:lnTo>
                  <a:lnTo>
                    <a:pt x="20320" y="20320"/>
                  </a:lnTo>
                  <a:lnTo>
                    <a:pt x="26670" y="15240"/>
                  </a:lnTo>
                  <a:lnTo>
                    <a:pt x="34290" y="10160"/>
                  </a:lnTo>
                  <a:lnTo>
                    <a:pt x="41910" y="6350"/>
                  </a:lnTo>
                  <a:lnTo>
                    <a:pt x="49530" y="5080"/>
                  </a:lnTo>
                  <a:lnTo>
                    <a:pt x="57150" y="2540"/>
                  </a:lnTo>
                  <a:lnTo>
                    <a:pt x="67310" y="2540"/>
                  </a:lnTo>
                  <a:lnTo>
                    <a:pt x="77470" y="1270"/>
                  </a:lnTo>
                  <a:lnTo>
                    <a:pt x="99060" y="0"/>
                  </a:lnTo>
                  <a:lnTo>
                    <a:pt x="129540" y="0"/>
                  </a:lnTo>
                  <a:lnTo>
                    <a:pt x="152400" y="0"/>
                  </a:lnTo>
                  <a:lnTo>
                    <a:pt x="162560" y="2540"/>
                  </a:lnTo>
                  <a:lnTo>
                    <a:pt x="172720" y="7620"/>
                  </a:lnTo>
                  <a:lnTo>
                    <a:pt x="181610" y="13970"/>
                  </a:lnTo>
                  <a:lnTo>
                    <a:pt x="190500" y="20320"/>
                  </a:lnTo>
                  <a:lnTo>
                    <a:pt x="199390" y="27940"/>
                  </a:lnTo>
                  <a:lnTo>
                    <a:pt x="208280" y="35560"/>
                  </a:lnTo>
                  <a:lnTo>
                    <a:pt x="217170" y="41910"/>
                  </a:lnTo>
                  <a:lnTo>
                    <a:pt x="226060" y="48260"/>
                  </a:lnTo>
                  <a:lnTo>
                    <a:pt x="234950" y="53340"/>
                  </a:lnTo>
                  <a:lnTo>
                    <a:pt x="240030" y="62230"/>
                  </a:lnTo>
                  <a:lnTo>
                    <a:pt x="243840" y="73660"/>
                  </a:lnTo>
                  <a:lnTo>
                    <a:pt x="246380" y="87630"/>
                  </a:lnTo>
                  <a:lnTo>
                    <a:pt x="246380" y="97790"/>
                  </a:lnTo>
                  <a:lnTo>
                    <a:pt x="245110" y="106680"/>
                  </a:lnTo>
                  <a:lnTo>
                    <a:pt x="243840" y="113030"/>
                  </a:lnTo>
                  <a:lnTo>
                    <a:pt x="238760" y="119380"/>
                  </a:lnTo>
                  <a:lnTo>
                    <a:pt x="233680" y="124460"/>
                  </a:lnTo>
                  <a:lnTo>
                    <a:pt x="226060" y="129540"/>
                  </a:lnTo>
                  <a:lnTo>
                    <a:pt x="219710" y="134620"/>
                  </a:lnTo>
                  <a:lnTo>
                    <a:pt x="212090" y="138430"/>
                  </a:lnTo>
                  <a:lnTo>
                    <a:pt x="203200" y="143510"/>
                  </a:lnTo>
                  <a:lnTo>
                    <a:pt x="187960" y="152400"/>
                  </a:lnTo>
                  <a:lnTo>
                    <a:pt x="179070" y="156210"/>
                  </a:lnTo>
                  <a:lnTo>
                    <a:pt x="168910" y="158750"/>
                  </a:lnTo>
                  <a:lnTo>
                    <a:pt x="158750" y="161290"/>
                  </a:lnTo>
                  <a:lnTo>
                    <a:pt x="147320" y="162560"/>
                  </a:lnTo>
                  <a:lnTo>
                    <a:pt x="135890" y="163830"/>
                  </a:lnTo>
                  <a:lnTo>
                    <a:pt x="123190" y="163830"/>
                  </a:lnTo>
                  <a:lnTo>
                    <a:pt x="99060" y="165100"/>
                  </a:lnTo>
                  <a:lnTo>
                    <a:pt x="35560" y="165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5351780" y="2880360"/>
              <a:ext cx="109221" cy="167641"/>
            </a:xfrm>
            <a:custGeom>
              <a:avLst/>
              <a:gdLst/>
              <a:ahLst/>
              <a:cxnLst/>
              <a:rect l="0" t="0" r="0" b="0"/>
              <a:pathLst>
                <a:path w="109221" h="167641">
                  <a:moveTo>
                    <a:pt x="7620" y="91440"/>
                  </a:moveTo>
                  <a:lnTo>
                    <a:pt x="27940" y="85090"/>
                  </a:lnTo>
                  <a:lnTo>
                    <a:pt x="35560" y="82550"/>
                  </a:lnTo>
                  <a:lnTo>
                    <a:pt x="41910" y="81280"/>
                  </a:lnTo>
                  <a:lnTo>
                    <a:pt x="46990" y="80010"/>
                  </a:lnTo>
                  <a:lnTo>
                    <a:pt x="53340" y="77470"/>
                  </a:lnTo>
                  <a:lnTo>
                    <a:pt x="60960" y="72390"/>
                  </a:lnTo>
                  <a:lnTo>
                    <a:pt x="68580" y="66040"/>
                  </a:lnTo>
                  <a:lnTo>
                    <a:pt x="74930" y="58420"/>
                  </a:lnTo>
                  <a:lnTo>
                    <a:pt x="81280" y="50800"/>
                  </a:lnTo>
                  <a:lnTo>
                    <a:pt x="86360" y="43180"/>
                  </a:lnTo>
                  <a:lnTo>
                    <a:pt x="87630" y="36830"/>
                  </a:lnTo>
                  <a:lnTo>
                    <a:pt x="87630" y="30480"/>
                  </a:lnTo>
                  <a:lnTo>
                    <a:pt x="86360" y="25400"/>
                  </a:lnTo>
                  <a:lnTo>
                    <a:pt x="81280" y="19050"/>
                  </a:lnTo>
                  <a:lnTo>
                    <a:pt x="73660" y="12700"/>
                  </a:lnTo>
                  <a:lnTo>
                    <a:pt x="64770" y="5080"/>
                  </a:lnTo>
                  <a:lnTo>
                    <a:pt x="55880" y="1270"/>
                  </a:lnTo>
                  <a:lnTo>
                    <a:pt x="46990" y="0"/>
                  </a:lnTo>
                  <a:lnTo>
                    <a:pt x="38100" y="1270"/>
                  </a:lnTo>
                  <a:lnTo>
                    <a:pt x="29210" y="3810"/>
                  </a:lnTo>
                  <a:lnTo>
                    <a:pt x="20320" y="8890"/>
                  </a:lnTo>
                  <a:lnTo>
                    <a:pt x="11430" y="15240"/>
                  </a:lnTo>
                  <a:lnTo>
                    <a:pt x="6350" y="24130"/>
                  </a:lnTo>
                  <a:lnTo>
                    <a:pt x="2540" y="34290"/>
                  </a:lnTo>
                  <a:lnTo>
                    <a:pt x="0" y="44450"/>
                  </a:lnTo>
                  <a:lnTo>
                    <a:pt x="0" y="54610"/>
                  </a:lnTo>
                  <a:lnTo>
                    <a:pt x="1270" y="63500"/>
                  </a:lnTo>
                  <a:lnTo>
                    <a:pt x="2540" y="73660"/>
                  </a:lnTo>
                  <a:lnTo>
                    <a:pt x="6350" y="82550"/>
                  </a:lnTo>
                  <a:lnTo>
                    <a:pt x="8890" y="91440"/>
                  </a:lnTo>
                  <a:lnTo>
                    <a:pt x="12700" y="99060"/>
                  </a:lnTo>
                  <a:lnTo>
                    <a:pt x="16510" y="106680"/>
                  </a:lnTo>
                  <a:lnTo>
                    <a:pt x="20320" y="113030"/>
                  </a:lnTo>
                  <a:lnTo>
                    <a:pt x="25400" y="118110"/>
                  </a:lnTo>
                  <a:lnTo>
                    <a:pt x="29210" y="123190"/>
                  </a:lnTo>
                  <a:lnTo>
                    <a:pt x="33020" y="128270"/>
                  </a:lnTo>
                  <a:lnTo>
                    <a:pt x="36830" y="133350"/>
                  </a:lnTo>
                  <a:lnTo>
                    <a:pt x="44450" y="137160"/>
                  </a:lnTo>
                  <a:lnTo>
                    <a:pt x="53340" y="142240"/>
                  </a:lnTo>
                  <a:lnTo>
                    <a:pt x="63500" y="146050"/>
                  </a:lnTo>
                  <a:lnTo>
                    <a:pt x="71120" y="151130"/>
                  </a:lnTo>
                  <a:lnTo>
                    <a:pt x="78740" y="154940"/>
                  </a:lnTo>
                  <a:lnTo>
                    <a:pt x="109220" y="16764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5537200" y="2895600"/>
              <a:ext cx="177801" cy="124461"/>
            </a:xfrm>
            <a:custGeom>
              <a:avLst/>
              <a:gdLst/>
              <a:ahLst/>
              <a:cxnLst/>
              <a:rect l="0" t="0" r="0" b="0"/>
              <a:pathLst>
                <a:path w="177801" h="124461">
                  <a:moveTo>
                    <a:pt x="0" y="0"/>
                  </a:moveTo>
                  <a:lnTo>
                    <a:pt x="13970" y="20320"/>
                  </a:lnTo>
                  <a:lnTo>
                    <a:pt x="19050" y="30480"/>
                  </a:lnTo>
                  <a:lnTo>
                    <a:pt x="24130" y="41910"/>
                  </a:lnTo>
                  <a:lnTo>
                    <a:pt x="29210" y="53340"/>
                  </a:lnTo>
                  <a:lnTo>
                    <a:pt x="34290" y="64770"/>
                  </a:lnTo>
                  <a:lnTo>
                    <a:pt x="41910" y="77470"/>
                  </a:lnTo>
                  <a:lnTo>
                    <a:pt x="48260" y="90170"/>
                  </a:lnTo>
                  <a:lnTo>
                    <a:pt x="54610" y="100330"/>
                  </a:lnTo>
                  <a:lnTo>
                    <a:pt x="67310" y="124460"/>
                  </a:lnTo>
                  <a:lnTo>
                    <a:pt x="67310" y="123190"/>
                  </a:lnTo>
                  <a:lnTo>
                    <a:pt x="66040" y="120650"/>
                  </a:lnTo>
                  <a:lnTo>
                    <a:pt x="66040" y="115570"/>
                  </a:lnTo>
                  <a:lnTo>
                    <a:pt x="64770" y="109220"/>
                  </a:lnTo>
                  <a:lnTo>
                    <a:pt x="64770" y="102870"/>
                  </a:lnTo>
                  <a:lnTo>
                    <a:pt x="63500" y="83820"/>
                  </a:lnTo>
                  <a:lnTo>
                    <a:pt x="63500" y="36830"/>
                  </a:lnTo>
                  <a:lnTo>
                    <a:pt x="66040" y="27940"/>
                  </a:lnTo>
                  <a:lnTo>
                    <a:pt x="71120" y="20320"/>
                  </a:lnTo>
                  <a:lnTo>
                    <a:pt x="77470" y="12700"/>
                  </a:lnTo>
                  <a:lnTo>
                    <a:pt x="85090" y="10160"/>
                  </a:lnTo>
                  <a:lnTo>
                    <a:pt x="95250" y="10160"/>
                  </a:lnTo>
                  <a:lnTo>
                    <a:pt x="105410" y="10160"/>
                  </a:lnTo>
                  <a:lnTo>
                    <a:pt x="115570" y="12700"/>
                  </a:lnTo>
                  <a:lnTo>
                    <a:pt x="124460" y="15240"/>
                  </a:lnTo>
                  <a:lnTo>
                    <a:pt x="134620" y="19050"/>
                  </a:lnTo>
                  <a:lnTo>
                    <a:pt x="143510" y="22860"/>
                  </a:lnTo>
                  <a:lnTo>
                    <a:pt x="152400" y="26670"/>
                  </a:lnTo>
                  <a:lnTo>
                    <a:pt x="177800" y="38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5842000" y="2959100"/>
              <a:ext cx="25401" cy="101601"/>
            </a:xfrm>
            <a:custGeom>
              <a:avLst/>
              <a:gdLst/>
              <a:ahLst/>
              <a:cxnLst/>
              <a:rect l="0" t="0" r="0" b="0"/>
              <a:pathLst>
                <a:path w="25401" h="101601">
                  <a:moveTo>
                    <a:pt x="0" y="0"/>
                  </a:moveTo>
                  <a:lnTo>
                    <a:pt x="0" y="13970"/>
                  </a:lnTo>
                  <a:lnTo>
                    <a:pt x="1270" y="20320"/>
                  </a:lnTo>
                  <a:lnTo>
                    <a:pt x="3810" y="27940"/>
                  </a:lnTo>
                  <a:lnTo>
                    <a:pt x="6350" y="35560"/>
                  </a:lnTo>
                  <a:lnTo>
                    <a:pt x="8890" y="43180"/>
                  </a:lnTo>
                  <a:lnTo>
                    <a:pt x="10160" y="52070"/>
                  </a:lnTo>
                  <a:lnTo>
                    <a:pt x="11430" y="59690"/>
                  </a:lnTo>
                  <a:lnTo>
                    <a:pt x="11430" y="68580"/>
                  </a:lnTo>
                  <a:lnTo>
                    <a:pt x="11430" y="76200"/>
                  </a:lnTo>
                  <a:lnTo>
                    <a:pt x="25400" y="101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5892800" y="280670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5990590" y="2933700"/>
              <a:ext cx="101601" cy="124461"/>
            </a:xfrm>
            <a:custGeom>
              <a:avLst/>
              <a:gdLst/>
              <a:ahLst/>
              <a:cxnLst/>
              <a:rect l="0" t="0" r="0" b="0"/>
              <a:pathLst>
                <a:path w="101601" h="124461">
                  <a:moveTo>
                    <a:pt x="67310" y="25400"/>
                  </a:moveTo>
                  <a:lnTo>
                    <a:pt x="53340" y="31750"/>
                  </a:lnTo>
                  <a:lnTo>
                    <a:pt x="48260" y="36830"/>
                  </a:lnTo>
                  <a:lnTo>
                    <a:pt x="43180" y="43180"/>
                  </a:lnTo>
                  <a:lnTo>
                    <a:pt x="38100" y="49530"/>
                  </a:lnTo>
                  <a:lnTo>
                    <a:pt x="33020" y="55880"/>
                  </a:lnTo>
                  <a:lnTo>
                    <a:pt x="25400" y="60960"/>
                  </a:lnTo>
                  <a:lnTo>
                    <a:pt x="19050" y="66040"/>
                  </a:lnTo>
                  <a:lnTo>
                    <a:pt x="12700" y="71120"/>
                  </a:lnTo>
                  <a:lnTo>
                    <a:pt x="6350" y="74930"/>
                  </a:lnTo>
                  <a:lnTo>
                    <a:pt x="1270" y="80010"/>
                  </a:lnTo>
                  <a:lnTo>
                    <a:pt x="0" y="86360"/>
                  </a:lnTo>
                  <a:lnTo>
                    <a:pt x="0" y="92710"/>
                  </a:lnTo>
                  <a:lnTo>
                    <a:pt x="1270" y="100330"/>
                  </a:lnTo>
                  <a:lnTo>
                    <a:pt x="5080" y="105410"/>
                  </a:lnTo>
                  <a:lnTo>
                    <a:pt x="10160" y="111760"/>
                  </a:lnTo>
                  <a:lnTo>
                    <a:pt x="16510" y="116840"/>
                  </a:lnTo>
                  <a:lnTo>
                    <a:pt x="24130" y="120650"/>
                  </a:lnTo>
                  <a:lnTo>
                    <a:pt x="30480" y="121920"/>
                  </a:lnTo>
                  <a:lnTo>
                    <a:pt x="39370" y="124460"/>
                  </a:lnTo>
                  <a:lnTo>
                    <a:pt x="48260" y="123190"/>
                  </a:lnTo>
                  <a:lnTo>
                    <a:pt x="58420" y="121920"/>
                  </a:lnTo>
                  <a:lnTo>
                    <a:pt x="69850" y="119380"/>
                  </a:lnTo>
                  <a:lnTo>
                    <a:pt x="78740" y="116840"/>
                  </a:lnTo>
                  <a:lnTo>
                    <a:pt x="86360" y="113030"/>
                  </a:lnTo>
                  <a:lnTo>
                    <a:pt x="92710" y="109220"/>
                  </a:lnTo>
                  <a:lnTo>
                    <a:pt x="96520" y="104140"/>
                  </a:lnTo>
                  <a:lnTo>
                    <a:pt x="100330" y="97790"/>
                  </a:lnTo>
                  <a:lnTo>
                    <a:pt x="101600" y="90170"/>
                  </a:lnTo>
                  <a:lnTo>
                    <a:pt x="101600" y="81280"/>
                  </a:lnTo>
                  <a:lnTo>
                    <a:pt x="100330" y="71120"/>
                  </a:lnTo>
                  <a:lnTo>
                    <a:pt x="97790" y="59690"/>
                  </a:lnTo>
                  <a:lnTo>
                    <a:pt x="92710" y="50800"/>
                  </a:lnTo>
                  <a:lnTo>
                    <a:pt x="87630" y="44450"/>
                  </a:lnTo>
                  <a:lnTo>
                    <a:pt x="81280" y="38100"/>
                  </a:lnTo>
                  <a:lnTo>
                    <a:pt x="73660" y="31750"/>
                  </a:lnTo>
                  <a:lnTo>
                    <a:pt x="66040" y="26670"/>
                  </a:lnTo>
                  <a:lnTo>
                    <a:pt x="2921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6230620" y="2973070"/>
              <a:ext cx="170181" cy="144781"/>
            </a:xfrm>
            <a:custGeom>
              <a:avLst/>
              <a:gdLst/>
              <a:ahLst/>
              <a:cxnLst/>
              <a:rect l="0" t="0" r="0" b="0"/>
              <a:pathLst>
                <a:path w="170181" h="144781">
                  <a:moveTo>
                    <a:pt x="144780" y="11430"/>
                  </a:moveTo>
                  <a:lnTo>
                    <a:pt x="130810" y="11430"/>
                  </a:lnTo>
                  <a:lnTo>
                    <a:pt x="124460" y="10160"/>
                  </a:lnTo>
                  <a:lnTo>
                    <a:pt x="116840" y="7620"/>
                  </a:lnTo>
                  <a:lnTo>
                    <a:pt x="109220" y="5080"/>
                  </a:lnTo>
                  <a:lnTo>
                    <a:pt x="99060" y="2540"/>
                  </a:lnTo>
                  <a:lnTo>
                    <a:pt x="86360" y="1270"/>
                  </a:lnTo>
                  <a:lnTo>
                    <a:pt x="71120" y="0"/>
                  </a:lnTo>
                  <a:lnTo>
                    <a:pt x="59690" y="1270"/>
                  </a:lnTo>
                  <a:lnTo>
                    <a:pt x="48260" y="3810"/>
                  </a:lnTo>
                  <a:lnTo>
                    <a:pt x="38100" y="6350"/>
                  </a:lnTo>
                  <a:lnTo>
                    <a:pt x="30480" y="10160"/>
                  </a:lnTo>
                  <a:lnTo>
                    <a:pt x="22860" y="16510"/>
                  </a:lnTo>
                  <a:lnTo>
                    <a:pt x="16510" y="22860"/>
                  </a:lnTo>
                  <a:lnTo>
                    <a:pt x="11430" y="31750"/>
                  </a:lnTo>
                  <a:lnTo>
                    <a:pt x="6350" y="41910"/>
                  </a:lnTo>
                  <a:lnTo>
                    <a:pt x="1270" y="53340"/>
                  </a:lnTo>
                  <a:lnTo>
                    <a:pt x="0" y="63500"/>
                  </a:lnTo>
                  <a:lnTo>
                    <a:pt x="0" y="72390"/>
                  </a:lnTo>
                  <a:lnTo>
                    <a:pt x="2540" y="82550"/>
                  </a:lnTo>
                  <a:lnTo>
                    <a:pt x="3810" y="88900"/>
                  </a:lnTo>
                  <a:lnTo>
                    <a:pt x="7620" y="96520"/>
                  </a:lnTo>
                  <a:lnTo>
                    <a:pt x="11430" y="101600"/>
                  </a:lnTo>
                  <a:lnTo>
                    <a:pt x="13970" y="106680"/>
                  </a:lnTo>
                  <a:lnTo>
                    <a:pt x="19050" y="111760"/>
                  </a:lnTo>
                  <a:lnTo>
                    <a:pt x="22860" y="116840"/>
                  </a:lnTo>
                  <a:lnTo>
                    <a:pt x="27940" y="120650"/>
                  </a:lnTo>
                  <a:lnTo>
                    <a:pt x="34290" y="125730"/>
                  </a:lnTo>
                  <a:lnTo>
                    <a:pt x="41910" y="129540"/>
                  </a:lnTo>
                  <a:lnTo>
                    <a:pt x="50800" y="132080"/>
                  </a:lnTo>
                  <a:lnTo>
                    <a:pt x="60960" y="134620"/>
                  </a:lnTo>
                  <a:lnTo>
                    <a:pt x="72390" y="135890"/>
                  </a:lnTo>
                  <a:lnTo>
                    <a:pt x="82550" y="138430"/>
                  </a:lnTo>
                  <a:lnTo>
                    <a:pt x="91440" y="140970"/>
                  </a:lnTo>
                  <a:lnTo>
                    <a:pt x="100330" y="144780"/>
                  </a:lnTo>
                  <a:lnTo>
                    <a:pt x="110490" y="144780"/>
                  </a:lnTo>
                  <a:lnTo>
                    <a:pt x="118110" y="144780"/>
                  </a:lnTo>
                  <a:lnTo>
                    <a:pt x="127000" y="142240"/>
                  </a:lnTo>
                  <a:lnTo>
                    <a:pt x="135890" y="140970"/>
                  </a:lnTo>
                  <a:lnTo>
                    <a:pt x="144780" y="139700"/>
                  </a:lnTo>
                  <a:lnTo>
                    <a:pt x="170180" y="1384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6375400" y="2679700"/>
              <a:ext cx="50801" cy="393701"/>
            </a:xfrm>
            <a:custGeom>
              <a:avLst/>
              <a:gdLst/>
              <a:ahLst/>
              <a:cxnLst/>
              <a:rect l="0" t="0" r="0" b="0"/>
              <a:pathLst>
                <a:path w="50801" h="393701">
                  <a:moveTo>
                    <a:pt x="0" y="0"/>
                  </a:moveTo>
                  <a:lnTo>
                    <a:pt x="0" y="120650"/>
                  </a:lnTo>
                  <a:lnTo>
                    <a:pt x="1270" y="140970"/>
                  </a:lnTo>
                  <a:lnTo>
                    <a:pt x="3810" y="160020"/>
                  </a:lnTo>
                  <a:lnTo>
                    <a:pt x="6350" y="179070"/>
                  </a:lnTo>
                  <a:lnTo>
                    <a:pt x="11430" y="201930"/>
                  </a:lnTo>
                  <a:lnTo>
                    <a:pt x="24130" y="259080"/>
                  </a:lnTo>
                  <a:lnTo>
                    <a:pt x="29210" y="283210"/>
                  </a:lnTo>
                  <a:lnTo>
                    <a:pt x="31750" y="302260"/>
                  </a:lnTo>
                  <a:lnTo>
                    <a:pt x="34290" y="320040"/>
                  </a:lnTo>
                  <a:lnTo>
                    <a:pt x="36830" y="335280"/>
                  </a:lnTo>
                  <a:lnTo>
                    <a:pt x="40640" y="347980"/>
                  </a:lnTo>
                  <a:lnTo>
                    <a:pt x="50800" y="393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6781800" y="2811780"/>
              <a:ext cx="292101" cy="327661"/>
            </a:xfrm>
            <a:custGeom>
              <a:avLst/>
              <a:gdLst/>
              <a:ahLst/>
              <a:cxnLst/>
              <a:rect l="0" t="0" r="0" b="0"/>
              <a:pathLst>
                <a:path w="292101" h="327661">
                  <a:moveTo>
                    <a:pt x="0" y="7620"/>
                  </a:moveTo>
                  <a:lnTo>
                    <a:pt x="20320" y="1270"/>
                  </a:lnTo>
                  <a:lnTo>
                    <a:pt x="29210" y="0"/>
                  </a:lnTo>
                  <a:lnTo>
                    <a:pt x="38100" y="1270"/>
                  </a:lnTo>
                  <a:lnTo>
                    <a:pt x="45720" y="3810"/>
                  </a:lnTo>
                  <a:lnTo>
                    <a:pt x="53340" y="6350"/>
                  </a:lnTo>
                  <a:lnTo>
                    <a:pt x="59690" y="8890"/>
                  </a:lnTo>
                  <a:lnTo>
                    <a:pt x="64770" y="12700"/>
                  </a:lnTo>
                  <a:lnTo>
                    <a:pt x="73660" y="16510"/>
                  </a:lnTo>
                  <a:lnTo>
                    <a:pt x="82550" y="20320"/>
                  </a:lnTo>
                  <a:lnTo>
                    <a:pt x="92710" y="25400"/>
                  </a:lnTo>
                  <a:lnTo>
                    <a:pt x="101600" y="29210"/>
                  </a:lnTo>
                  <a:lnTo>
                    <a:pt x="109220" y="33020"/>
                  </a:lnTo>
                  <a:lnTo>
                    <a:pt x="114300" y="36830"/>
                  </a:lnTo>
                  <a:lnTo>
                    <a:pt x="121920" y="43180"/>
                  </a:lnTo>
                  <a:lnTo>
                    <a:pt x="129540" y="49530"/>
                  </a:lnTo>
                  <a:lnTo>
                    <a:pt x="137160" y="57150"/>
                  </a:lnTo>
                  <a:lnTo>
                    <a:pt x="144780" y="63500"/>
                  </a:lnTo>
                  <a:lnTo>
                    <a:pt x="152400" y="68580"/>
                  </a:lnTo>
                  <a:lnTo>
                    <a:pt x="161290" y="73660"/>
                  </a:lnTo>
                  <a:lnTo>
                    <a:pt x="167640" y="82550"/>
                  </a:lnTo>
                  <a:lnTo>
                    <a:pt x="173990" y="93980"/>
                  </a:lnTo>
                  <a:lnTo>
                    <a:pt x="179070" y="107950"/>
                  </a:lnTo>
                  <a:lnTo>
                    <a:pt x="182880" y="119380"/>
                  </a:lnTo>
                  <a:lnTo>
                    <a:pt x="185420" y="130810"/>
                  </a:lnTo>
                  <a:lnTo>
                    <a:pt x="186690" y="139700"/>
                  </a:lnTo>
                  <a:lnTo>
                    <a:pt x="186690" y="151130"/>
                  </a:lnTo>
                  <a:lnTo>
                    <a:pt x="185420" y="162560"/>
                  </a:lnTo>
                  <a:lnTo>
                    <a:pt x="182880" y="173990"/>
                  </a:lnTo>
                  <a:lnTo>
                    <a:pt x="180340" y="185420"/>
                  </a:lnTo>
                  <a:lnTo>
                    <a:pt x="176530" y="195580"/>
                  </a:lnTo>
                  <a:lnTo>
                    <a:pt x="172720" y="204470"/>
                  </a:lnTo>
                  <a:lnTo>
                    <a:pt x="167640" y="213360"/>
                  </a:lnTo>
                  <a:lnTo>
                    <a:pt x="161290" y="222250"/>
                  </a:lnTo>
                  <a:lnTo>
                    <a:pt x="153670" y="231140"/>
                  </a:lnTo>
                  <a:lnTo>
                    <a:pt x="147320" y="238760"/>
                  </a:lnTo>
                  <a:lnTo>
                    <a:pt x="142240" y="245110"/>
                  </a:lnTo>
                  <a:lnTo>
                    <a:pt x="137160" y="250190"/>
                  </a:lnTo>
                  <a:lnTo>
                    <a:pt x="129540" y="254000"/>
                  </a:lnTo>
                  <a:lnTo>
                    <a:pt x="120650" y="256540"/>
                  </a:lnTo>
                  <a:lnTo>
                    <a:pt x="109220" y="257810"/>
                  </a:lnTo>
                  <a:lnTo>
                    <a:pt x="100330" y="261620"/>
                  </a:lnTo>
                  <a:lnTo>
                    <a:pt x="90170" y="267970"/>
                  </a:lnTo>
                  <a:lnTo>
                    <a:pt x="81280" y="274320"/>
                  </a:lnTo>
                  <a:lnTo>
                    <a:pt x="69850" y="279400"/>
                  </a:lnTo>
                  <a:lnTo>
                    <a:pt x="55880" y="284480"/>
                  </a:lnTo>
                  <a:lnTo>
                    <a:pt x="41910" y="289560"/>
                  </a:lnTo>
                  <a:lnTo>
                    <a:pt x="35560" y="294640"/>
                  </a:lnTo>
                  <a:lnTo>
                    <a:pt x="33020" y="299720"/>
                  </a:lnTo>
                  <a:lnTo>
                    <a:pt x="34290" y="303530"/>
                  </a:lnTo>
                  <a:lnTo>
                    <a:pt x="39370" y="306070"/>
                  </a:lnTo>
                  <a:lnTo>
                    <a:pt x="44450" y="308610"/>
                  </a:lnTo>
                  <a:lnTo>
                    <a:pt x="50800" y="309880"/>
                  </a:lnTo>
                  <a:lnTo>
                    <a:pt x="60960" y="311150"/>
                  </a:lnTo>
                  <a:lnTo>
                    <a:pt x="72390" y="311150"/>
                  </a:lnTo>
                  <a:lnTo>
                    <a:pt x="86360" y="311150"/>
                  </a:lnTo>
                  <a:lnTo>
                    <a:pt x="100330" y="313690"/>
                  </a:lnTo>
                  <a:lnTo>
                    <a:pt x="113030" y="316230"/>
                  </a:lnTo>
                  <a:lnTo>
                    <a:pt x="125730" y="318770"/>
                  </a:lnTo>
                  <a:lnTo>
                    <a:pt x="144780" y="321310"/>
                  </a:lnTo>
                  <a:lnTo>
                    <a:pt x="167640" y="322580"/>
                  </a:lnTo>
                  <a:lnTo>
                    <a:pt x="191770" y="323850"/>
                  </a:lnTo>
                  <a:lnTo>
                    <a:pt x="212090" y="325120"/>
                  </a:lnTo>
                  <a:lnTo>
                    <a:pt x="231140" y="327660"/>
                  </a:lnTo>
                  <a:lnTo>
                    <a:pt x="292100" y="3251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7393940" y="2806700"/>
              <a:ext cx="191771" cy="368301"/>
            </a:xfrm>
            <a:custGeom>
              <a:avLst/>
              <a:gdLst/>
              <a:ahLst/>
              <a:cxnLst/>
              <a:rect l="0" t="0" r="0" b="0"/>
              <a:pathLst>
                <a:path w="191771" h="368301">
                  <a:moveTo>
                    <a:pt x="22860" y="0"/>
                  </a:moveTo>
                  <a:lnTo>
                    <a:pt x="22860" y="20320"/>
                  </a:lnTo>
                  <a:lnTo>
                    <a:pt x="21590" y="30480"/>
                  </a:lnTo>
                  <a:lnTo>
                    <a:pt x="19050" y="41910"/>
                  </a:lnTo>
                  <a:lnTo>
                    <a:pt x="16510" y="53340"/>
                  </a:lnTo>
                  <a:lnTo>
                    <a:pt x="13970" y="69850"/>
                  </a:lnTo>
                  <a:lnTo>
                    <a:pt x="12700" y="88900"/>
                  </a:lnTo>
                  <a:lnTo>
                    <a:pt x="11430" y="109220"/>
                  </a:lnTo>
                  <a:lnTo>
                    <a:pt x="10160" y="130810"/>
                  </a:lnTo>
                  <a:lnTo>
                    <a:pt x="7620" y="152400"/>
                  </a:lnTo>
                  <a:lnTo>
                    <a:pt x="3810" y="173990"/>
                  </a:lnTo>
                  <a:lnTo>
                    <a:pt x="1270" y="200660"/>
                  </a:lnTo>
                  <a:lnTo>
                    <a:pt x="0" y="231140"/>
                  </a:lnTo>
                  <a:lnTo>
                    <a:pt x="0" y="264160"/>
                  </a:lnTo>
                  <a:lnTo>
                    <a:pt x="1270" y="281940"/>
                  </a:lnTo>
                  <a:lnTo>
                    <a:pt x="6350" y="289560"/>
                  </a:lnTo>
                  <a:lnTo>
                    <a:pt x="11430" y="290830"/>
                  </a:lnTo>
                  <a:lnTo>
                    <a:pt x="16510" y="280670"/>
                  </a:lnTo>
                  <a:lnTo>
                    <a:pt x="21590" y="265430"/>
                  </a:lnTo>
                  <a:lnTo>
                    <a:pt x="26670" y="243840"/>
                  </a:lnTo>
                  <a:lnTo>
                    <a:pt x="31750" y="226060"/>
                  </a:lnTo>
                  <a:lnTo>
                    <a:pt x="39370" y="210820"/>
                  </a:lnTo>
                  <a:lnTo>
                    <a:pt x="45720" y="195580"/>
                  </a:lnTo>
                  <a:lnTo>
                    <a:pt x="54610" y="182880"/>
                  </a:lnTo>
                  <a:lnTo>
                    <a:pt x="62230" y="171450"/>
                  </a:lnTo>
                  <a:lnTo>
                    <a:pt x="69850" y="160020"/>
                  </a:lnTo>
                  <a:lnTo>
                    <a:pt x="78740" y="152400"/>
                  </a:lnTo>
                  <a:lnTo>
                    <a:pt x="86360" y="144780"/>
                  </a:lnTo>
                  <a:lnTo>
                    <a:pt x="95250" y="139700"/>
                  </a:lnTo>
                  <a:lnTo>
                    <a:pt x="105410" y="134620"/>
                  </a:lnTo>
                  <a:lnTo>
                    <a:pt x="115570" y="132080"/>
                  </a:lnTo>
                  <a:lnTo>
                    <a:pt x="127000" y="130810"/>
                  </a:lnTo>
                  <a:lnTo>
                    <a:pt x="135890" y="132080"/>
                  </a:lnTo>
                  <a:lnTo>
                    <a:pt x="143510" y="135890"/>
                  </a:lnTo>
                  <a:lnTo>
                    <a:pt x="149860" y="140970"/>
                  </a:lnTo>
                  <a:lnTo>
                    <a:pt x="157480" y="151130"/>
                  </a:lnTo>
                  <a:lnTo>
                    <a:pt x="163830" y="162560"/>
                  </a:lnTo>
                  <a:lnTo>
                    <a:pt x="172720" y="176530"/>
                  </a:lnTo>
                  <a:lnTo>
                    <a:pt x="179070" y="189230"/>
                  </a:lnTo>
                  <a:lnTo>
                    <a:pt x="184150" y="201930"/>
                  </a:lnTo>
                  <a:lnTo>
                    <a:pt x="190500" y="215900"/>
                  </a:lnTo>
                  <a:lnTo>
                    <a:pt x="191770" y="227330"/>
                  </a:lnTo>
                  <a:lnTo>
                    <a:pt x="191770" y="237490"/>
                  </a:lnTo>
                  <a:lnTo>
                    <a:pt x="187960" y="261620"/>
                  </a:lnTo>
                  <a:lnTo>
                    <a:pt x="185420" y="280670"/>
                  </a:lnTo>
                  <a:lnTo>
                    <a:pt x="187960" y="368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7687310" y="2974340"/>
              <a:ext cx="148591" cy="187961"/>
            </a:xfrm>
            <a:custGeom>
              <a:avLst/>
              <a:gdLst/>
              <a:ahLst/>
              <a:cxnLst/>
              <a:rect l="0" t="0" r="0" b="0"/>
              <a:pathLst>
                <a:path w="148591" h="187961">
                  <a:moveTo>
                    <a:pt x="148590" y="35560"/>
                  </a:moveTo>
                  <a:lnTo>
                    <a:pt x="148590" y="21590"/>
                  </a:lnTo>
                  <a:lnTo>
                    <a:pt x="146050" y="16510"/>
                  </a:lnTo>
                  <a:lnTo>
                    <a:pt x="140970" y="11430"/>
                  </a:lnTo>
                  <a:lnTo>
                    <a:pt x="134620" y="6350"/>
                  </a:lnTo>
                  <a:lnTo>
                    <a:pt x="127000" y="3810"/>
                  </a:lnTo>
                  <a:lnTo>
                    <a:pt x="116840" y="1270"/>
                  </a:lnTo>
                  <a:lnTo>
                    <a:pt x="106680" y="0"/>
                  </a:lnTo>
                  <a:lnTo>
                    <a:pt x="93980" y="1270"/>
                  </a:lnTo>
                  <a:lnTo>
                    <a:pt x="80010" y="2540"/>
                  </a:lnTo>
                  <a:lnTo>
                    <a:pt x="64770" y="5080"/>
                  </a:lnTo>
                  <a:lnTo>
                    <a:pt x="52070" y="10160"/>
                  </a:lnTo>
                  <a:lnTo>
                    <a:pt x="40640" y="15240"/>
                  </a:lnTo>
                  <a:lnTo>
                    <a:pt x="29210" y="21590"/>
                  </a:lnTo>
                  <a:lnTo>
                    <a:pt x="20320" y="27940"/>
                  </a:lnTo>
                  <a:lnTo>
                    <a:pt x="10160" y="33020"/>
                  </a:lnTo>
                  <a:lnTo>
                    <a:pt x="1270" y="38100"/>
                  </a:lnTo>
                  <a:lnTo>
                    <a:pt x="0" y="43180"/>
                  </a:lnTo>
                  <a:lnTo>
                    <a:pt x="2540" y="46990"/>
                  </a:lnTo>
                  <a:lnTo>
                    <a:pt x="8890" y="52070"/>
                  </a:lnTo>
                  <a:lnTo>
                    <a:pt x="16510" y="54610"/>
                  </a:lnTo>
                  <a:lnTo>
                    <a:pt x="24130" y="57150"/>
                  </a:lnTo>
                  <a:lnTo>
                    <a:pt x="31750" y="58420"/>
                  </a:lnTo>
                  <a:lnTo>
                    <a:pt x="39370" y="58420"/>
                  </a:lnTo>
                  <a:lnTo>
                    <a:pt x="46990" y="55880"/>
                  </a:lnTo>
                  <a:lnTo>
                    <a:pt x="55880" y="53340"/>
                  </a:lnTo>
                  <a:lnTo>
                    <a:pt x="64770" y="50800"/>
                  </a:lnTo>
                  <a:lnTo>
                    <a:pt x="72390" y="46990"/>
                  </a:lnTo>
                  <a:lnTo>
                    <a:pt x="81280" y="43180"/>
                  </a:lnTo>
                  <a:lnTo>
                    <a:pt x="88900" y="40640"/>
                  </a:lnTo>
                  <a:lnTo>
                    <a:pt x="97790" y="39370"/>
                  </a:lnTo>
                  <a:lnTo>
                    <a:pt x="106680" y="38100"/>
                  </a:lnTo>
                  <a:lnTo>
                    <a:pt x="113030" y="39370"/>
                  </a:lnTo>
                  <a:lnTo>
                    <a:pt x="119380" y="44450"/>
                  </a:lnTo>
                  <a:lnTo>
                    <a:pt x="124460" y="49530"/>
                  </a:lnTo>
                  <a:lnTo>
                    <a:pt x="127000" y="57150"/>
                  </a:lnTo>
                  <a:lnTo>
                    <a:pt x="127000" y="67310"/>
                  </a:lnTo>
                  <a:lnTo>
                    <a:pt x="125730" y="77470"/>
                  </a:lnTo>
                  <a:lnTo>
                    <a:pt x="123190" y="87630"/>
                  </a:lnTo>
                  <a:lnTo>
                    <a:pt x="120650" y="97790"/>
                  </a:lnTo>
                  <a:lnTo>
                    <a:pt x="116840" y="106680"/>
                  </a:lnTo>
                  <a:lnTo>
                    <a:pt x="115570" y="115570"/>
                  </a:lnTo>
                  <a:lnTo>
                    <a:pt x="113030" y="124460"/>
                  </a:lnTo>
                  <a:lnTo>
                    <a:pt x="113030" y="132080"/>
                  </a:lnTo>
                  <a:lnTo>
                    <a:pt x="113030" y="140970"/>
                  </a:lnTo>
                  <a:lnTo>
                    <a:pt x="115570" y="149860"/>
                  </a:lnTo>
                  <a:lnTo>
                    <a:pt x="135890" y="1879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7988300" y="2915920"/>
              <a:ext cx="139701" cy="264161"/>
            </a:xfrm>
            <a:custGeom>
              <a:avLst/>
              <a:gdLst/>
              <a:ahLst/>
              <a:cxnLst/>
              <a:rect l="0" t="0" r="0" b="0"/>
              <a:pathLst>
                <a:path w="139701" h="264161">
                  <a:moveTo>
                    <a:pt x="139700" y="30480"/>
                  </a:moveTo>
                  <a:lnTo>
                    <a:pt x="133350" y="16510"/>
                  </a:lnTo>
                  <a:lnTo>
                    <a:pt x="125730" y="11430"/>
                  </a:lnTo>
                  <a:lnTo>
                    <a:pt x="114300" y="6350"/>
                  </a:lnTo>
                  <a:lnTo>
                    <a:pt x="101600" y="1270"/>
                  </a:lnTo>
                  <a:lnTo>
                    <a:pt x="90170" y="0"/>
                  </a:lnTo>
                  <a:lnTo>
                    <a:pt x="80010" y="0"/>
                  </a:lnTo>
                  <a:lnTo>
                    <a:pt x="69850" y="2540"/>
                  </a:lnTo>
                  <a:lnTo>
                    <a:pt x="59690" y="3810"/>
                  </a:lnTo>
                  <a:lnTo>
                    <a:pt x="48260" y="7620"/>
                  </a:lnTo>
                  <a:lnTo>
                    <a:pt x="36830" y="11430"/>
                  </a:lnTo>
                  <a:lnTo>
                    <a:pt x="25400" y="16510"/>
                  </a:lnTo>
                  <a:lnTo>
                    <a:pt x="15240" y="22860"/>
                  </a:lnTo>
                  <a:lnTo>
                    <a:pt x="6350" y="29210"/>
                  </a:lnTo>
                  <a:lnTo>
                    <a:pt x="1270" y="36830"/>
                  </a:lnTo>
                  <a:lnTo>
                    <a:pt x="0" y="44450"/>
                  </a:lnTo>
                  <a:lnTo>
                    <a:pt x="0" y="52070"/>
                  </a:lnTo>
                  <a:lnTo>
                    <a:pt x="1270" y="59690"/>
                  </a:lnTo>
                  <a:lnTo>
                    <a:pt x="3810" y="64770"/>
                  </a:lnTo>
                  <a:lnTo>
                    <a:pt x="6350" y="71120"/>
                  </a:lnTo>
                  <a:lnTo>
                    <a:pt x="11430" y="74930"/>
                  </a:lnTo>
                  <a:lnTo>
                    <a:pt x="17780" y="80010"/>
                  </a:lnTo>
                  <a:lnTo>
                    <a:pt x="54610" y="104140"/>
                  </a:lnTo>
                  <a:lnTo>
                    <a:pt x="63500" y="113030"/>
                  </a:lnTo>
                  <a:lnTo>
                    <a:pt x="69850" y="120650"/>
                  </a:lnTo>
                  <a:lnTo>
                    <a:pt x="76200" y="128270"/>
                  </a:lnTo>
                  <a:lnTo>
                    <a:pt x="83820" y="137160"/>
                  </a:lnTo>
                  <a:lnTo>
                    <a:pt x="91440" y="144780"/>
                  </a:lnTo>
                  <a:lnTo>
                    <a:pt x="106680" y="161290"/>
                  </a:lnTo>
                  <a:lnTo>
                    <a:pt x="123190" y="179070"/>
                  </a:lnTo>
                  <a:lnTo>
                    <a:pt x="128270" y="185420"/>
                  </a:lnTo>
                  <a:lnTo>
                    <a:pt x="132080" y="191770"/>
                  </a:lnTo>
                  <a:lnTo>
                    <a:pt x="134620" y="196850"/>
                  </a:lnTo>
                  <a:lnTo>
                    <a:pt x="135890" y="205740"/>
                  </a:lnTo>
                  <a:lnTo>
                    <a:pt x="137160" y="214630"/>
                  </a:lnTo>
                  <a:lnTo>
                    <a:pt x="138430" y="224790"/>
                  </a:lnTo>
                  <a:lnTo>
                    <a:pt x="134620" y="233680"/>
                  </a:lnTo>
                  <a:lnTo>
                    <a:pt x="128270" y="241300"/>
                  </a:lnTo>
                  <a:lnTo>
                    <a:pt x="119380" y="246380"/>
                  </a:lnTo>
                  <a:lnTo>
                    <a:pt x="110490" y="252730"/>
                  </a:lnTo>
                  <a:lnTo>
                    <a:pt x="101600" y="257810"/>
                  </a:lnTo>
                  <a:lnTo>
                    <a:pt x="92710" y="261620"/>
                  </a:lnTo>
                  <a:lnTo>
                    <a:pt x="85090" y="264160"/>
                  </a:lnTo>
                  <a:lnTo>
                    <a:pt x="76200" y="264160"/>
                  </a:lnTo>
                  <a:lnTo>
                    <a:pt x="67310" y="261620"/>
                  </a:lnTo>
                  <a:lnTo>
                    <a:pt x="58420" y="261620"/>
                  </a:lnTo>
                  <a:lnTo>
                    <a:pt x="46990" y="260350"/>
                  </a:lnTo>
                  <a:lnTo>
                    <a:pt x="12700" y="2590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1092200" y="3073400"/>
            <a:ext cx="6451601" cy="711201"/>
            <a:chOff x="1092200" y="3073400"/>
            <a:chExt cx="6451601" cy="711201"/>
          </a:xfrm>
        </p:grpSpPr>
        <p:sp>
          <p:nvSpPr>
            <p:cNvPr id="83" name="Freeform 82"/>
            <p:cNvSpPr/>
            <p:nvPr/>
          </p:nvSpPr>
          <p:spPr>
            <a:xfrm>
              <a:off x="1092200" y="3073400"/>
              <a:ext cx="1" cy="342901"/>
            </a:xfrm>
            <a:custGeom>
              <a:avLst/>
              <a:gdLst/>
              <a:ahLst/>
              <a:cxnLst/>
              <a:rect l="0" t="0" r="0" b="0"/>
              <a:pathLst>
                <a:path w="1" h="342901">
                  <a:moveTo>
                    <a:pt x="0" y="0"/>
                  </a:moveTo>
                  <a:lnTo>
                    <a:pt x="0" y="342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1398270" y="3251200"/>
              <a:ext cx="147321" cy="143511"/>
            </a:xfrm>
            <a:custGeom>
              <a:avLst/>
              <a:gdLst/>
              <a:ahLst/>
              <a:cxnLst/>
              <a:rect l="0" t="0" r="0" b="0"/>
              <a:pathLst>
                <a:path w="147321" h="143511">
                  <a:moveTo>
                    <a:pt x="11430" y="0"/>
                  </a:moveTo>
                  <a:lnTo>
                    <a:pt x="5080" y="13970"/>
                  </a:lnTo>
                  <a:lnTo>
                    <a:pt x="2540" y="21590"/>
                  </a:lnTo>
                  <a:lnTo>
                    <a:pt x="1270" y="31750"/>
                  </a:lnTo>
                  <a:lnTo>
                    <a:pt x="0" y="41910"/>
                  </a:lnTo>
                  <a:lnTo>
                    <a:pt x="1270" y="53340"/>
                  </a:lnTo>
                  <a:lnTo>
                    <a:pt x="3810" y="64770"/>
                  </a:lnTo>
                  <a:lnTo>
                    <a:pt x="6350" y="77470"/>
                  </a:lnTo>
                  <a:lnTo>
                    <a:pt x="8890" y="86360"/>
                  </a:lnTo>
                  <a:lnTo>
                    <a:pt x="12700" y="93980"/>
                  </a:lnTo>
                  <a:lnTo>
                    <a:pt x="16510" y="101600"/>
                  </a:lnTo>
                  <a:lnTo>
                    <a:pt x="21590" y="107950"/>
                  </a:lnTo>
                  <a:lnTo>
                    <a:pt x="27940" y="115570"/>
                  </a:lnTo>
                  <a:lnTo>
                    <a:pt x="35560" y="124460"/>
                  </a:lnTo>
                  <a:lnTo>
                    <a:pt x="44450" y="130810"/>
                  </a:lnTo>
                  <a:lnTo>
                    <a:pt x="54610" y="135890"/>
                  </a:lnTo>
                  <a:lnTo>
                    <a:pt x="66040" y="142240"/>
                  </a:lnTo>
                  <a:lnTo>
                    <a:pt x="74930" y="143510"/>
                  </a:lnTo>
                  <a:lnTo>
                    <a:pt x="81280" y="143510"/>
                  </a:lnTo>
                  <a:lnTo>
                    <a:pt x="87630" y="142240"/>
                  </a:lnTo>
                  <a:lnTo>
                    <a:pt x="96520" y="139700"/>
                  </a:lnTo>
                  <a:lnTo>
                    <a:pt x="116840" y="133350"/>
                  </a:lnTo>
                  <a:lnTo>
                    <a:pt x="125730" y="128270"/>
                  </a:lnTo>
                  <a:lnTo>
                    <a:pt x="132080" y="121920"/>
                  </a:lnTo>
                  <a:lnTo>
                    <a:pt x="138430" y="115570"/>
                  </a:lnTo>
                  <a:lnTo>
                    <a:pt x="143510" y="106680"/>
                  </a:lnTo>
                  <a:lnTo>
                    <a:pt x="146050" y="96520"/>
                  </a:lnTo>
                  <a:lnTo>
                    <a:pt x="147320" y="85090"/>
                  </a:lnTo>
                  <a:lnTo>
                    <a:pt x="147320" y="76200"/>
                  </a:lnTo>
                  <a:lnTo>
                    <a:pt x="146050" y="69850"/>
                  </a:lnTo>
                  <a:lnTo>
                    <a:pt x="143510" y="63500"/>
                  </a:lnTo>
                  <a:lnTo>
                    <a:pt x="137160" y="44450"/>
                  </a:lnTo>
                  <a:lnTo>
                    <a:pt x="10033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1663700" y="3284220"/>
              <a:ext cx="172721" cy="144781"/>
            </a:xfrm>
            <a:custGeom>
              <a:avLst/>
              <a:gdLst/>
              <a:ahLst/>
              <a:cxnLst/>
              <a:rect l="0" t="0" r="0" b="0"/>
              <a:pathLst>
                <a:path w="172721" h="144781">
                  <a:moveTo>
                    <a:pt x="0" y="30480"/>
                  </a:moveTo>
                  <a:lnTo>
                    <a:pt x="6350" y="44450"/>
                  </a:lnTo>
                  <a:lnTo>
                    <a:pt x="8890" y="50800"/>
                  </a:lnTo>
                  <a:lnTo>
                    <a:pt x="10160" y="58420"/>
                  </a:lnTo>
                  <a:lnTo>
                    <a:pt x="11430" y="66040"/>
                  </a:lnTo>
                  <a:lnTo>
                    <a:pt x="12700" y="74930"/>
                  </a:lnTo>
                  <a:lnTo>
                    <a:pt x="15240" y="85090"/>
                  </a:lnTo>
                  <a:lnTo>
                    <a:pt x="19050" y="96520"/>
                  </a:lnTo>
                  <a:lnTo>
                    <a:pt x="19050" y="102870"/>
                  </a:lnTo>
                  <a:lnTo>
                    <a:pt x="19050" y="105410"/>
                  </a:lnTo>
                  <a:lnTo>
                    <a:pt x="16510" y="105410"/>
                  </a:lnTo>
                  <a:lnTo>
                    <a:pt x="13970" y="102870"/>
                  </a:lnTo>
                  <a:lnTo>
                    <a:pt x="10160" y="99060"/>
                  </a:lnTo>
                  <a:lnTo>
                    <a:pt x="7620" y="92710"/>
                  </a:lnTo>
                  <a:lnTo>
                    <a:pt x="6350" y="83820"/>
                  </a:lnTo>
                  <a:lnTo>
                    <a:pt x="6350" y="71120"/>
                  </a:lnTo>
                  <a:lnTo>
                    <a:pt x="8890" y="57150"/>
                  </a:lnTo>
                  <a:lnTo>
                    <a:pt x="11430" y="46990"/>
                  </a:lnTo>
                  <a:lnTo>
                    <a:pt x="15240" y="39370"/>
                  </a:lnTo>
                  <a:lnTo>
                    <a:pt x="17780" y="31750"/>
                  </a:lnTo>
                  <a:lnTo>
                    <a:pt x="22860" y="25400"/>
                  </a:lnTo>
                  <a:lnTo>
                    <a:pt x="29210" y="20320"/>
                  </a:lnTo>
                  <a:lnTo>
                    <a:pt x="36830" y="15240"/>
                  </a:lnTo>
                  <a:lnTo>
                    <a:pt x="44450" y="10160"/>
                  </a:lnTo>
                  <a:lnTo>
                    <a:pt x="52070" y="6350"/>
                  </a:lnTo>
                  <a:lnTo>
                    <a:pt x="59690" y="1270"/>
                  </a:lnTo>
                  <a:lnTo>
                    <a:pt x="69850" y="0"/>
                  </a:lnTo>
                  <a:lnTo>
                    <a:pt x="80010" y="0"/>
                  </a:lnTo>
                  <a:lnTo>
                    <a:pt x="91440" y="1270"/>
                  </a:lnTo>
                  <a:lnTo>
                    <a:pt x="100330" y="3810"/>
                  </a:lnTo>
                  <a:lnTo>
                    <a:pt x="107950" y="7620"/>
                  </a:lnTo>
                  <a:lnTo>
                    <a:pt x="114300" y="11430"/>
                  </a:lnTo>
                  <a:lnTo>
                    <a:pt x="121920" y="17780"/>
                  </a:lnTo>
                  <a:lnTo>
                    <a:pt x="128270" y="25400"/>
                  </a:lnTo>
                  <a:lnTo>
                    <a:pt x="137160" y="35560"/>
                  </a:lnTo>
                  <a:lnTo>
                    <a:pt x="144780" y="45720"/>
                  </a:lnTo>
                  <a:lnTo>
                    <a:pt x="152400" y="54610"/>
                  </a:lnTo>
                  <a:lnTo>
                    <a:pt x="161290" y="63500"/>
                  </a:lnTo>
                  <a:lnTo>
                    <a:pt x="166370" y="73660"/>
                  </a:lnTo>
                  <a:lnTo>
                    <a:pt x="170180" y="85090"/>
                  </a:lnTo>
                  <a:lnTo>
                    <a:pt x="172720" y="96520"/>
                  </a:lnTo>
                  <a:lnTo>
                    <a:pt x="172720" y="105410"/>
                  </a:lnTo>
                  <a:lnTo>
                    <a:pt x="171450" y="113030"/>
                  </a:lnTo>
                  <a:lnTo>
                    <a:pt x="165100" y="1447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2006600" y="3340100"/>
              <a:ext cx="50801" cy="190501"/>
            </a:xfrm>
            <a:custGeom>
              <a:avLst/>
              <a:gdLst/>
              <a:ahLst/>
              <a:cxnLst/>
              <a:rect l="0" t="0" r="0" b="0"/>
              <a:pathLst>
                <a:path w="50801" h="190501">
                  <a:moveTo>
                    <a:pt x="0" y="0"/>
                  </a:moveTo>
                  <a:lnTo>
                    <a:pt x="17780" y="35560"/>
                  </a:lnTo>
                  <a:lnTo>
                    <a:pt x="20320" y="45720"/>
                  </a:lnTo>
                  <a:lnTo>
                    <a:pt x="21590" y="58420"/>
                  </a:lnTo>
                  <a:lnTo>
                    <a:pt x="22860" y="73660"/>
                  </a:lnTo>
                  <a:lnTo>
                    <a:pt x="25400" y="90170"/>
                  </a:lnTo>
                  <a:lnTo>
                    <a:pt x="27940" y="107950"/>
                  </a:lnTo>
                  <a:lnTo>
                    <a:pt x="31750" y="127000"/>
                  </a:lnTo>
                  <a:lnTo>
                    <a:pt x="35560" y="142240"/>
                  </a:lnTo>
                  <a:lnTo>
                    <a:pt x="39370" y="156210"/>
                  </a:lnTo>
                  <a:lnTo>
                    <a:pt x="50800" y="190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1981200" y="3267710"/>
              <a:ext cx="208281" cy="148591"/>
            </a:xfrm>
            <a:custGeom>
              <a:avLst/>
              <a:gdLst/>
              <a:ahLst/>
              <a:cxnLst/>
              <a:rect l="0" t="0" r="0" b="0"/>
              <a:pathLst>
                <a:path w="208281" h="148591">
                  <a:moveTo>
                    <a:pt x="0" y="46990"/>
                  </a:moveTo>
                  <a:lnTo>
                    <a:pt x="0" y="26670"/>
                  </a:lnTo>
                  <a:lnTo>
                    <a:pt x="2540" y="19050"/>
                  </a:lnTo>
                  <a:lnTo>
                    <a:pt x="7620" y="12700"/>
                  </a:lnTo>
                  <a:lnTo>
                    <a:pt x="13970" y="7620"/>
                  </a:lnTo>
                  <a:lnTo>
                    <a:pt x="20320" y="3810"/>
                  </a:lnTo>
                  <a:lnTo>
                    <a:pt x="27940" y="1270"/>
                  </a:lnTo>
                  <a:lnTo>
                    <a:pt x="35560" y="0"/>
                  </a:lnTo>
                  <a:lnTo>
                    <a:pt x="43180" y="0"/>
                  </a:lnTo>
                  <a:lnTo>
                    <a:pt x="52070" y="1270"/>
                  </a:lnTo>
                  <a:lnTo>
                    <a:pt x="59690" y="3810"/>
                  </a:lnTo>
                  <a:lnTo>
                    <a:pt x="68580" y="7620"/>
                  </a:lnTo>
                  <a:lnTo>
                    <a:pt x="76200" y="10160"/>
                  </a:lnTo>
                  <a:lnTo>
                    <a:pt x="85090" y="13970"/>
                  </a:lnTo>
                  <a:lnTo>
                    <a:pt x="95250" y="17780"/>
                  </a:lnTo>
                  <a:lnTo>
                    <a:pt x="116840" y="26670"/>
                  </a:lnTo>
                  <a:lnTo>
                    <a:pt x="127000" y="30480"/>
                  </a:lnTo>
                  <a:lnTo>
                    <a:pt x="137160" y="34290"/>
                  </a:lnTo>
                  <a:lnTo>
                    <a:pt x="146050" y="38100"/>
                  </a:lnTo>
                  <a:lnTo>
                    <a:pt x="154940" y="44450"/>
                  </a:lnTo>
                  <a:lnTo>
                    <a:pt x="163830" y="50800"/>
                  </a:lnTo>
                  <a:lnTo>
                    <a:pt x="172720" y="58420"/>
                  </a:lnTo>
                  <a:lnTo>
                    <a:pt x="180340" y="66040"/>
                  </a:lnTo>
                  <a:lnTo>
                    <a:pt x="186690" y="73660"/>
                  </a:lnTo>
                  <a:lnTo>
                    <a:pt x="191770" y="81280"/>
                  </a:lnTo>
                  <a:lnTo>
                    <a:pt x="196850" y="88900"/>
                  </a:lnTo>
                  <a:lnTo>
                    <a:pt x="201930" y="93980"/>
                  </a:lnTo>
                  <a:lnTo>
                    <a:pt x="207010" y="100330"/>
                  </a:lnTo>
                  <a:lnTo>
                    <a:pt x="208280" y="107950"/>
                  </a:lnTo>
                  <a:lnTo>
                    <a:pt x="208280" y="116840"/>
                  </a:lnTo>
                  <a:lnTo>
                    <a:pt x="207010" y="127000"/>
                  </a:lnTo>
                  <a:lnTo>
                    <a:pt x="201930" y="134620"/>
                  </a:lnTo>
                  <a:lnTo>
                    <a:pt x="196850" y="139700"/>
                  </a:lnTo>
                  <a:lnTo>
                    <a:pt x="190500" y="142240"/>
                  </a:lnTo>
                  <a:lnTo>
                    <a:pt x="181610" y="144780"/>
                  </a:lnTo>
                  <a:lnTo>
                    <a:pt x="172720" y="146050"/>
                  </a:lnTo>
                  <a:lnTo>
                    <a:pt x="161290" y="147320"/>
                  </a:lnTo>
                  <a:lnTo>
                    <a:pt x="149860" y="147320"/>
                  </a:lnTo>
                  <a:lnTo>
                    <a:pt x="125730" y="148590"/>
                  </a:lnTo>
                  <a:lnTo>
                    <a:pt x="115570" y="147320"/>
                  </a:lnTo>
                  <a:lnTo>
                    <a:pt x="63500" y="1358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2317750" y="3365500"/>
              <a:ext cx="222251" cy="165101"/>
            </a:xfrm>
            <a:custGeom>
              <a:avLst/>
              <a:gdLst/>
              <a:ahLst/>
              <a:cxnLst/>
              <a:rect l="0" t="0" r="0" b="0"/>
              <a:pathLst>
                <a:path w="222251" h="165101">
                  <a:moveTo>
                    <a:pt x="107950" y="0"/>
                  </a:moveTo>
                  <a:lnTo>
                    <a:pt x="44450" y="0"/>
                  </a:lnTo>
                  <a:lnTo>
                    <a:pt x="33020" y="2540"/>
                  </a:lnTo>
                  <a:lnTo>
                    <a:pt x="22860" y="7620"/>
                  </a:lnTo>
                  <a:lnTo>
                    <a:pt x="12700" y="13970"/>
                  </a:lnTo>
                  <a:lnTo>
                    <a:pt x="6350" y="20320"/>
                  </a:lnTo>
                  <a:lnTo>
                    <a:pt x="2540" y="27940"/>
                  </a:lnTo>
                  <a:lnTo>
                    <a:pt x="0" y="35560"/>
                  </a:lnTo>
                  <a:lnTo>
                    <a:pt x="2540" y="41910"/>
                  </a:lnTo>
                  <a:lnTo>
                    <a:pt x="11430" y="48260"/>
                  </a:lnTo>
                  <a:lnTo>
                    <a:pt x="22860" y="53340"/>
                  </a:lnTo>
                  <a:lnTo>
                    <a:pt x="33020" y="55880"/>
                  </a:lnTo>
                  <a:lnTo>
                    <a:pt x="41910" y="58420"/>
                  </a:lnTo>
                  <a:lnTo>
                    <a:pt x="50800" y="60960"/>
                  </a:lnTo>
                  <a:lnTo>
                    <a:pt x="62230" y="59690"/>
                  </a:lnTo>
                  <a:lnTo>
                    <a:pt x="72390" y="58420"/>
                  </a:lnTo>
                  <a:lnTo>
                    <a:pt x="85090" y="55880"/>
                  </a:lnTo>
                  <a:lnTo>
                    <a:pt x="93980" y="53340"/>
                  </a:lnTo>
                  <a:lnTo>
                    <a:pt x="101600" y="49530"/>
                  </a:lnTo>
                  <a:lnTo>
                    <a:pt x="107950" y="45720"/>
                  </a:lnTo>
                  <a:lnTo>
                    <a:pt x="111760" y="45720"/>
                  </a:lnTo>
                  <a:lnTo>
                    <a:pt x="114300" y="49530"/>
                  </a:lnTo>
                  <a:lnTo>
                    <a:pt x="116840" y="53340"/>
                  </a:lnTo>
                  <a:lnTo>
                    <a:pt x="120650" y="62230"/>
                  </a:lnTo>
                  <a:lnTo>
                    <a:pt x="133350" y="87630"/>
                  </a:lnTo>
                  <a:lnTo>
                    <a:pt x="139700" y="97790"/>
                  </a:lnTo>
                  <a:lnTo>
                    <a:pt x="147320" y="106680"/>
                  </a:lnTo>
                  <a:lnTo>
                    <a:pt x="156210" y="113030"/>
                  </a:lnTo>
                  <a:lnTo>
                    <a:pt x="163830" y="120650"/>
                  </a:lnTo>
                  <a:lnTo>
                    <a:pt x="171450" y="128270"/>
                  </a:lnTo>
                  <a:lnTo>
                    <a:pt x="222250" y="165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2603500" y="3429000"/>
              <a:ext cx="38101" cy="101601"/>
            </a:xfrm>
            <a:custGeom>
              <a:avLst/>
              <a:gdLst/>
              <a:ahLst/>
              <a:cxnLst/>
              <a:rect l="0" t="0" r="0" b="0"/>
              <a:pathLst>
                <a:path w="38101" h="101601">
                  <a:moveTo>
                    <a:pt x="0" y="0"/>
                  </a:moveTo>
                  <a:lnTo>
                    <a:pt x="6350" y="13970"/>
                  </a:lnTo>
                  <a:lnTo>
                    <a:pt x="11430" y="25400"/>
                  </a:lnTo>
                  <a:lnTo>
                    <a:pt x="38100" y="101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2578100" y="328930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2540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2717800" y="3332480"/>
              <a:ext cx="127001" cy="147321"/>
            </a:xfrm>
            <a:custGeom>
              <a:avLst/>
              <a:gdLst/>
              <a:ahLst/>
              <a:cxnLst/>
              <a:rect l="0" t="0" r="0" b="0"/>
              <a:pathLst>
                <a:path w="127001" h="147321">
                  <a:moveTo>
                    <a:pt x="0" y="147320"/>
                  </a:moveTo>
                  <a:lnTo>
                    <a:pt x="6350" y="120650"/>
                  </a:lnTo>
                  <a:lnTo>
                    <a:pt x="10160" y="107950"/>
                  </a:lnTo>
                  <a:lnTo>
                    <a:pt x="17780" y="83820"/>
                  </a:lnTo>
                  <a:lnTo>
                    <a:pt x="21590" y="72390"/>
                  </a:lnTo>
                  <a:lnTo>
                    <a:pt x="25400" y="62230"/>
                  </a:lnTo>
                  <a:lnTo>
                    <a:pt x="30480" y="52070"/>
                  </a:lnTo>
                  <a:lnTo>
                    <a:pt x="38100" y="34290"/>
                  </a:lnTo>
                  <a:lnTo>
                    <a:pt x="41910" y="25400"/>
                  </a:lnTo>
                  <a:lnTo>
                    <a:pt x="48260" y="17780"/>
                  </a:lnTo>
                  <a:lnTo>
                    <a:pt x="54610" y="11430"/>
                  </a:lnTo>
                  <a:lnTo>
                    <a:pt x="62230" y="6350"/>
                  </a:lnTo>
                  <a:lnTo>
                    <a:pt x="71120" y="2540"/>
                  </a:lnTo>
                  <a:lnTo>
                    <a:pt x="81280" y="0"/>
                  </a:lnTo>
                  <a:lnTo>
                    <a:pt x="127000" y="76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2908300" y="3374390"/>
              <a:ext cx="114301" cy="143511"/>
            </a:xfrm>
            <a:custGeom>
              <a:avLst/>
              <a:gdLst/>
              <a:ahLst/>
              <a:cxnLst/>
              <a:rect l="0" t="0" r="0" b="0"/>
              <a:pathLst>
                <a:path w="114301" h="143511">
                  <a:moveTo>
                    <a:pt x="0" y="105410"/>
                  </a:moveTo>
                  <a:lnTo>
                    <a:pt x="26670" y="105410"/>
                  </a:lnTo>
                  <a:lnTo>
                    <a:pt x="39370" y="101600"/>
                  </a:lnTo>
                  <a:lnTo>
                    <a:pt x="52070" y="93980"/>
                  </a:lnTo>
                  <a:lnTo>
                    <a:pt x="63500" y="85090"/>
                  </a:lnTo>
                  <a:lnTo>
                    <a:pt x="73660" y="76200"/>
                  </a:lnTo>
                  <a:lnTo>
                    <a:pt x="81280" y="67310"/>
                  </a:lnTo>
                  <a:lnTo>
                    <a:pt x="87630" y="59690"/>
                  </a:lnTo>
                  <a:lnTo>
                    <a:pt x="92710" y="49530"/>
                  </a:lnTo>
                  <a:lnTo>
                    <a:pt x="95250" y="38100"/>
                  </a:lnTo>
                  <a:lnTo>
                    <a:pt x="97790" y="26670"/>
                  </a:lnTo>
                  <a:lnTo>
                    <a:pt x="96520" y="17780"/>
                  </a:lnTo>
                  <a:lnTo>
                    <a:pt x="92710" y="10160"/>
                  </a:lnTo>
                  <a:lnTo>
                    <a:pt x="86360" y="3810"/>
                  </a:lnTo>
                  <a:lnTo>
                    <a:pt x="80010" y="1270"/>
                  </a:lnTo>
                  <a:lnTo>
                    <a:pt x="73660" y="0"/>
                  </a:lnTo>
                  <a:lnTo>
                    <a:pt x="66040" y="1270"/>
                  </a:lnTo>
                  <a:lnTo>
                    <a:pt x="60960" y="5080"/>
                  </a:lnTo>
                  <a:lnTo>
                    <a:pt x="57150" y="10160"/>
                  </a:lnTo>
                  <a:lnTo>
                    <a:pt x="55880" y="16510"/>
                  </a:lnTo>
                  <a:lnTo>
                    <a:pt x="52070" y="22860"/>
                  </a:lnTo>
                  <a:lnTo>
                    <a:pt x="49530" y="27940"/>
                  </a:lnTo>
                  <a:lnTo>
                    <a:pt x="45720" y="31750"/>
                  </a:lnTo>
                  <a:lnTo>
                    <a:pt x="44450" y="39370"/>
                  </a:lnTo>
                  <a:lnTo>
                    <a:pt x="45720" y="49530"/>
                  </a:lnTo>
                  <a:lnTo>
                    <a:pt x="46990" y="59690"/>
                  </a:lnTo>
                  <a:lnTo>
                    <a:pt x="48260" y="68580"/>
                  </a:lnTo>
                  <a:lnTo>
                    <a:pt x="49530" y="78740"/>
                  </a:lnTo>
                  <a:lnTo>
                    <a:pt x="49530" y="87630"/>
                  </a:lnTo>
                  <a:lnTo>
                    <a:pt x="54610" y="96520"/>
                  </a:lnTo>
                  <a:lnTo>
                    <a:pt x="60960" y="105410"/>
                  </a:lnTo>
                  <a:lnTo>
                    <a:pt x="85090" y="127000"/>
                  </a:lnTo>
                  <a:lnTo>
                    <a:pt x="114300" y="1435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3117850" y="3336290"/>
              <a:ext cx="146051" cy="168911"/>
            </a:xfrm>
            <a:custGeom>
              <a:avLst/>
              <a:gdLst/>
              <a:ahLst/>
              <a:cxnLst/>
              <a:rect l="0" t="0" r="0" b="0"/>
              <a:pathLst>
                <a:path w="146051" h="168911">
                  <a:moveTo>
                    <a:pt x="133350" y="118110"/>
                  </a:moveTo>
                  <a:lnTo>
                    <a:pt x="133350" y="97790"/>
                  </a:lnTo>
                  <a:lnTo>
                    <a:pt x="132080" y="90170"/>
                  </a:lnTo>
                  <a:lnTo>
                    <a:pt x="129540" y="83820"/>
                  </a:lnTo>
                  <a:lnTo>
                    <a:pt x="127000" y="78740"/>
                  </a:lnTo>
                  <a:lnTo>
                    <a:pt x="121920" y="71120"/>
                  </a:lnTo>
                  <a:lnTo>
                    <a:pt x="109220" y="50800"/>
                  </a:lnTo>
                  <a:lnTo>
                    <a:pt x="102870" y="40640"/>
                  </a:lnTo>
                  <a:lnTo>
                    <a:pt x="97790" y="30480"/>
                  </a:lnTo>
                  <a:lnTo>
                    <a:pt x="92710" y="21590"/>
                  </a:lnTo>
                  <a:lnTo>
                    <a:pt x="86360" y="13970"/>
                  </a:lnTo>
                  <a:lnTo>
                    <a:pt x="80010" y="7620"/>
                  </a:lnTo>
                  <a:lnTo>
                    <a:pt x="72390" y="2540"/>
                  </a:lnTo>
                  <a:lnTo>
                    <a:pt x="64770" y="0"/>
                  </a:lnTo>
                  <a:lnTo>
                    <a:pt x="55880" y="0"/>
                  </a:lnTo>
                  <a:lnTo>
                    <a:pt x="48260" y="1270"/>
                  </a:lnTo>
                  <a:lnTo>
                    <a:pt x="39370" y="3810"/>
                  </a:lnTo>
                  <a:lnTo>
                    <a:pt x="31750" y="6350"/>
                  </a:lnTo>
                  <a:lnTo>
                    <a:pt x="22860" y="10160"/>
                  </a:lnTo>
                  <a:lnTo>
                    <a:pt x="17780" y="13970"/>
                  </a:lnTo>
                  <a:lnTo>
                    <a:pt x="13970" y="17780"/>
                  </a:lnTo>
                  <a:lnTo>
                    <a:pt x="11430" y="21590"/>
                  </a:lnTo>
                  <a:lnTo>
                    <a:pt x="7620" y="27940"/>
                  </a:lnTo>
                  <a:lnTo>
                    <a:pt x="5080" y="36830"/>
                  </a:lnTo>
                  <a:lnTo>
                    <a:pt x="1270" y="46990"/>
                  </a:lnTo>
                  <a:lnTo>
                    <a:pt x="0" y="54610"/>
                  </a:lnTo>
                  <a:lnTo>
                    <a:pt x="1270" y="62230"/>
                  </a:lnTo>
                  <a:lnTo>
                    <a:pt x="2540" y="68580"/>
                  </a:lnTo>
                  <a:lnTo>
                    <a:pt x="3810" y="77470"/>
                  </a:lnTo>
                  <a:lnTo>
                    <a:pt x="5080" y="90170"/>
                  </a:lnTo>
                  <a:lnTo>
                    <a:pt x="5080" y="102870"/>
                  </a:lnTo>
                  <a:lnTo>
                    <a:pt x="10160" y="115570"/>
                  </a:lnTo>
                  <a:lnTo>
                    <a:pt x="16510" y="125730"/>
                  </a:lnTo>
                  <a:lnTo>
                    <a:pt x="26670" y="135890"/>
                  </a:lnTo>
                  <a:lnTo>
                    <a:pt x="35560" y="144780"/>
                  </a:lnTo>
                  <a:lnTo>
                    <a:pt x="44450" y="151130"/>
                  </a:lnTo>
                  <a:lnTo>
                    <a:pt x="52070" y="157480"/>
                  </a:lnTo>
                  <a:lnTo>
                    <a:pt x="63500" y="161290"/>
                  </a:lnTo>
                  <a:lnTo>
                    <a:pt x="77470" y="163830"/>
                  </a:lnTo>
                  <a:lnTo>
                    <a:pt x="91440" y="165100"/>
                  </a:lnTo>
                  <a:lnTo>
                    <a:pt x="104140" y="166370"/>
                  </a:lnTo>
                  <a:lnTo>
                    <a:pt x="115570" y="167640"/>
                  </a:lnTo>
                  <a:lnTo>
                    <a:pt x="146050" y="1689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3289300" y="3213100"/>
              <a:ext cx="25401" cy="279401"/>
            </a:xfrm>
            <a:custGeom>
              <a:avLst/>
              <a:gdLst/>
              <a:ahLst/>
              <a:cxnLst/>
              <a:rect l="0" t="0" r="0" b="0"/>
              <a:pathLst>
                <a:path w="25401" h="279401">
                  <a:moveTo>
                    <a:pt x="0" y="0"/>
                  </a:moveTo>
                  <a:lnTo>
                    <a:pt x="0" y="66040"/>
                  </a:lnTo>
                  <a:lnTo>
                    <a:pt x="1270" y="88900"/>
                  </a:lnTo>
                  <a:lnTo>
                    <a:pt x="6350" y="144780"/>
                  </a:lnTo>
                  <a:lnTo>
                    <a:pt x="10160" y="168910"/>
                  </a:lnTo>
                  <a:lnTo>
                    <a:pt x="13970" y="189230"/>
                  </a:lnTo>
                  <a:lnTo>
                    <a:pt x="17780" y="205740"/>
                  </a:lnTo>
                  <a:lnTo>
                    <a:pt x="20320" y="222250"/>
                  </a:lnTo>
                  <a:lnTo>
                    <a:pt x="21590" y="237490"/>
                  </a:lnTo>
                  <a:lnTo>
                    <a:pt x="25400" y="279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3657600" y="3370580"/>
              <a:ext cx="266701" cy="182881"/>
            </a:xfrm>
            <a:custGeom>
              <a:avLst/>
              <a:gdLst/>
              <a:ahLst/>
              <a:cxnLst/>
              <a:rect l="0" t="0" r="0" b="0"/>
              <a:pathLst>
                <a:path w="266701" h="182881">
                  <a:moveTo>
                    <a:pt x="0" y="109220"/>
                  </a:moveTo>
                  <a:lnTo>
                    <a:pt x="20320" y="102870"/>
                  </a:lnTo>
                  <a:lnTo>
                    <a:pt x="29210" y="99060"/>
                  </a:lnTo>
                  <a:lnTo>
                    <a:pt x="38100" y="95250"/>
                  </a:lnTo>
                  <a:lnTo>
                    <a:pt x="45720" y="91440"/>
                  </a:lnTo>
                  <a:lnTo>
                    <a:pt x="85090" y="72390"/>
                  </a:lnTo>
                  <a:lnTo>
                    <a:pt x="119380" y="55880"/>
                  </a:lnTo>
                  <a:lnTo>
                    <a:pt x="128270" y="49530"/>
                  </a:lnTo>
                  <a:lnTo>
                    <a:pt x="138430" y="43180"/>
                  </a:lnTo>
                  <a:lnTo>
                    <a:pt x="147320" y="35560"/>
                  </a:lnTo>
                  <a:lnTo>
                    <a:pt x="151130" y="27940"/>
                  </a:lnTo>
                  <a:lnTo>
                    <a:pt x="153670" y="19050"/>
                  </a:lnTo>
                  <a:lnTo>
                    <a:pt x="152400" y="11430"/>
                  </a:lnTo>
                  <a:lnTo>
                    <a:pt x="148590" y="6350"/>
                  </a:lnTo>
                  <a:lnTo>
                    <a:pt x="140970" y="2540"/>
                  </a:lnTo>
                  <a:lnTo>
                    <a:pt x="132080" y="0"/>
                  </a:lnTo>
                  <a:lnTo>
                    <a:pt x="119380" y="2540"/>
                  </a:lnTo>
                  <a:lnTo>
                    <a:pt x="104140" y="8890"/>
                  </a:lnTo>
                  <a:lnTo>
                    <a:pt x="86360" y="16510"/>
                  </a:lnTo>
                  <a:lnTo>
                    <a:pt x="71120" y="25400"/>
                  </a:lnTo>
                  <a:lnTo>
                    <a:pt x="58420" y="33020"/>
                  </a:lnTo>
                  <a:lnTo>
                    <a:pt x="48260" y="41910"/>
                  </a:lnTo>
                  <a:lnTo>
                    <a:pt x="39370" y="53340"/>
                  </a:lnTo>
                  <a:lnTo>
                    <a:pt x="31750" y="66040"/>
                  </a:lnTo>
                  <a:lnTo>
                    <a:pt x="25400" y="80010"/>
                  </a:lnTo>
                  <a:lnTo>
                    <a:pt x="22860" y="92710"/>
                  </a:lnTo>
                  <a:lnTo>
                    <a:pt x="21590" y="104140"/>
                  </a:lnTo>
                  <a:lnTo>
                    <a:pt x="22860" y="114300"/>
                  </a:lnTo>
                  <a:lnTo>
                    <a:pt x="26670" y="123190"/>
                  </a:lnTo>
                  <a:lnTo>
                    <a:pt x="31750" y="133350"/>
                  </a:lnTo>
                  <a:lnTo>
                    <a:pt x="38100" y="142240"/>
                  </a:lnTo>
                  <a:lnTo>
                    <a:pt x="45720" y="148590"/>
                  </a:lnTo>
                  <a:lnTo>
                    <a:pt x="53340" y="152400"/>
                  </a:lnTo>
                  <a:lnTo>
                    <a:pt x="60960" y="154940"/>
                  </a:lnTo>
                  <a:lnTo>
                    <a:pt x="71120" y="157480"/>
                  </a:lnTo>
                  <a:lnTo>
                    <a:pt x="111760" y="168910"/>
                  </a:lnTo>
                  <a:lnTo>
                    <a:pt x="138430" y="177800"/>
                  </a:lnTo>
                  <a:lnTo>
                    <a:pt x="149860" y="180340"/>
                  </a:lnTo>
                  <a:lnTo>
                    <a:pt x="161290" y="181610"/>
                  </a:lnTo>
                  <a:lnTo>
                    <a:pt x="170180" y="182880"/>
                  </a:lnTo>
                  <a:lnTo>
                    <a:pt x="181610" y="182880"/>
                  </a:lnTo>
                  <a:lnTo>
                    <a:pt x="193040" y="180340"/>
                  </a:lnTo>
                  <a:lnTo>
                    <a:pt x="204470" y="177800"/>
                  </a:lnTo>
                  <a:lnTo>
                    <a:pt x="217170" y="175260"/>
                  </a:lnTo>
                  <a:lnTo>
                    <a:pt x="229870" y="171450"/>
                  </a:lnTo>
                  <a:lnTo>
                    <a:pt x="266700" y="1600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3975100" y="328930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0"/>
                  </a:moveTo>
                  <a:lnTo>
                    <a:pt x="87630" y="0"/>
                  </a:lnTo>
                  <a:lnTo>
                    <a:pt x="1651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4318000" y="3479800"/>
              <a:ext cx="25401" cy="114301"/>
            </a:xfrm>
            <a:custGeom>
              <a:avLst/>
              <a:gdLst/>
              <a:ahLst/>
              <a:cxnLst/>
              <a:rect l="0" t="0" r="0" b="0"/>
              <a:pathLst>
                <a:path w="25401" h="114301">
                  <a:moveTo>
                    <a:pt x="0" y="0"/>
                  </a:moveTo>
                  <a:lnTo>
                    <a:pt x="0" y="26670"/>
                  </a:lnTo>
                  <a:lnTo>
                    <a:pt x="1270" y="38100"/>
                  </a:lnTo>
                  <a:lnTo>
                    <a:pt x="3810" y="48260"/>
                  </a:lnTo>
                  <a:lnTo>
                    <a:pt x="25400" y="114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4343400" y="33528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4445000" y="3453130"/>
              <a:ext cx="139701" cy="128271"/>
            </a:xfrm>
            <a:custGeom>
              <a:avLst/>
              <a:gdLst/>
              <a:ahLst/>
              <a:cxnLst/>
              <a:rect l="0" t="0" r="0" b="0"/>
              <a:pathLst>
                <a:path w="139701" h="128271">
                  <a:moveTo>
                    <a:pt x="0" y="77470"/>
                  </a:moveTo>
                  <a:lnTo>
                    <a:pt x="6350" y="91440"/>
                  </a:lnTo>
                  <a:lnTo>
                    <a:pt x="10160" y="92710"/>
                  </a:lnTo>
                  <a:lnTo>
                    <a:pt x="13970" y="90170"/>
                  </a:lnTo>
                  <a:lnTo>
                    <a:pt x="17780" y="86360"/>
                  </a:lnTo>
                  <a:lnTo>
                    <a:pt x="20320" y="78740"/>
                  </a:lnTo>
                  <a:lnTo>
                    <a:pt x="21590" y="69850"/>
                  </a:lnTo>
                  <a:lnTo>
                    <a:pt x="22860" y="59690"/>
                  </a:lnTo>
                  <a:lnTo>
                    <a:pt x="25400" y="49530"/>
                  </a:lnTo>
                  <a:lnTo>
                    <a:pt x="27940" y="40640"/>
                  </a:lnTo>
                  <a:lnTo>
                    <a:pt x="31750" y="31750"/>
                  </a:lnTo>
                  <a:lnTo>
                    <a:pt x="36830" y="22860"/>
                  </a:lnTo>
                  <a:lnTo>
                    <a:pt x="43180" y="13970"/>
                  </a:lnTo>
                  <a:lnTo>
                    <a:pt x="49530" y="6350"/>
                  </a:lnTo>
                  <a:lnTo>
                    <a:pt x="55880" y="1270"/>
                  </a:lnTo>
                  <a:lnTo>
                    <a:pt x="60960" y="0"/>
                  </a:lnTo>
                  <a:lnTo>
                    <a:pt x="66040" y="0"/>
                  </a:lnTo>
                  <a:lnTo>
                    <a:pt x="72390" y="3810"/>
                  </a:lnTo>
                  <a:lnTo>
                    <a:pt x="78740" y="8890"/>
                  </a:lnTo>
                  <a:lnTo>
                    <a:pt x="86360" y="13970"/>
                  </a:lnTo>
                  <a:lnTo>
                    <a:pt x="93980" y="21590"/>
                  </a:lnTo>
                  <a:lnTo>
                    <a:pt x="110490" y="36830"/>
                  </a:lnTo>
                  <a:lnTo>
                    <a:pt x="118110" y="45720"/>
                  </a:lnTo>
                  <a:lnTo>
                    <a:pt x="123190" y="55880"/>
                  </a:lnTo>
                  <a:lnTo>
                    <a:pt x="128270" y="67310"/>
                  </a:lnTo>
                  <a:lnTo>
                    <a:pt x="132080" y="80010"/>
                  </a:lnTo>
                  <a:lnTo>
                    <a:pt x="134620" y="91440"/>
                  </a:lnTo>
                  <a:lnTo>
                    <a:pt x="139700" y="1282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4826000" y="3505200"/>
              <a:ext cx="25401" cy="127001"/>
            </a:xfrm>
            <a:custGeom>
              <a:avLst/>
              <a:gdLst/>
              <a:ahLst/>
              <a:cxnLst/>
              <a:rect l="0" t="0" r="0" b="0"/>
              <a:pathLst>
                <a:path w="25401" h="127001">
                  <a:moveTo>
                    <a:pt x="0" y="0"/>
                  </a:moveTo>
                  <a:lnTo>
                    <a:pt x="0" y="53340"/>
                  </a:lnTo>
                  <a:lnTo>
                    <a:pt x="1270" y="63500"/>
                  </a:lnTo>
                  <a:lnTo>
                    <a:pt x="3810" y="73660"/>
                  </a:lnTo>
                  <a:lnTo>
                    <a:pt x="6350" y="82550"/>
                  </a:lnTo>
                  <a:lnTo>
                    <a:pt x="10160" y="91440"/>
                  </a:lnTo>
                  <a:lnTo>
                    <a:pt x="13970" y="100330"/>
                  </a:lnTo>
                  <a:lnTo>
                    <a:pt x="25400" y="127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4813300" y="33528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25400"/>
                  </a:moveTo>
                  <a:lnTo>
                    <a:pt x="0" y="21590"/>
                  </a:lnTo>
                  <a:lnTo>
                    <a:pt x="127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4940300" y="3302000"/>
              <a:ext cx="38101" cy="317501"/>
            </a:xfrm>
            <a:custGeom>
              <a:avLst/>
              <a:gdLst/>
              <a:ahLst/>
              <a:cxnLst/>
              <a:rect l="0" t="0" r="0" b="0"/>
              <a:pathLst>
                <a:path w="38101" h="317501">
                  <a:moveTo>
                    <a:pt x="0" y="0"/>
                  </a:moveTo>
                  <a:lnTo>
                    <a:pt x="6350" y="34290"/>
                  </a:lnTo>
                  <a:lnTo>
                    <a:pt x="8890" y="49530"/>
                  </a:lnTo>
                  <a:lnTo>
                    <a:pt x="10160" y="64770"/>
                  </a:lnTo>
                  <a:lnTo>
                    <a:pt x="11430" y="81280"/>
                  </a:lnTo>
                  <a:lnTo>
                    <a:pt x="12700" y="99060"/>
                  </a:lnTo>
                  <a:lnTo>
                    <a:pt x="15240" y="118110"/>
                  </a:lnTo>
                  <a:lnTo>
                    <a:pt x="19050" y="138430"/>
                  </a:lnTo>
                  <a:lnTo>
                    <a:pt x="21590" y="157480"/>
                  </a:lnTo>
                  <a:lnTo>
                    <a:pt x="22860" y="175260"/>
                  </a:lnTo>
                  <a:lnTo>
                    <a:pt x="38100" y="317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4889500" y="3493770"/>
              <a:ext cx="139701" cy="11431"/>
            </a:xfrm>
            <a:custGeom>
              <a:avLst/>
              <a:gdLst/>
              <a:ahLst/>
              <a:cxnLst/>
              <a:rect l="0" t="0" r="0" b="0"/>
              <a:pathLst>
                <a:path w="139701" h="11431">
                  <a:moveTo>
                    <a:pt x="0" y="11430"/>
                  </a:moveTo>
                  <a:lnTo>
                    <a:pt x="20320" y="5080"/>
                  </a:lnTo>
                  <a:lnTo>
                    <a:pt x="30480" y="2540"/>
                  </a:lnTo>
                  <a:lnTo>
                    <a:pt x="41910" y="1270"/>
                  </a:lnTo>
                  <a:lnTo>
                    <a:pt x="53340" y="0"/>
                  </a:lnTo>
                  <a:lnTo>
                    <a:pt x="63500" y="1270"/>
                  </a:lnTo>
                  <a:lnTo>
                    <a:pt x="73660" y="3810"/>
                  </a:lnTo>
                  <a:lnTo>
                    <a:pt x="82550" y="6350"/>
                  </a:lnTo>
                  <a:lnTo>
                    <a:pt x="92710" y="7620"/>
                  </a:lnTo>
                  <a:lnTo>
                    <a:pt x="104140" y="8890"/>
                  </a:lnTo>
                  <a:lnTo>
                    <a:pt x="139700" y="114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5118100" y="3445510"/>
              <a:ext cx="114301" cy="185421"/>
            </a:xfrm>
            <a:custGeom>
              <a:avLst/>
              <a:gdLst/>
              <a:ahLst/>
              <a:cxnLst/>
              <a:rect l="0" t="0" r="0" b="0"/>
              <a:pathLst>
                <a:path w="114301" h="185421">
                  <a:moveTo>
                    <a:pt x="114300" y="34290"/>
                  </a:moveTo>
                  <a:lnTo>
                    <a:pt x="107950" y="27940"/>
                  </a:lnTo>
                  <a:lnTo>
                    <a:pt x="101600" y="22860"/>
                  </a:lnTo>
                  <a:lnTo>
                    <a:pt x="92710" y="16510"/>
                  </a:lnTo>
                  <a:lnTo>
                    <a:pt x="82550" y="10160"/>
                  </a:lnTo>
                  <a:lnTo>
                    <a:pt x="73660" y="5080"/>
                  </a:lnTo>
                  <a:lnTo>
                    <a:pt x="64770" y="2540"/>
                  </a:lnTo>
                  <a:lnTo>
                    <a:pt x="55880" y="0"/>
                  </a:lnTo>
                  <a:lnTo>
                    <a:pt x="46990" y="0"/>
                  </a:lnTo>
                  <a:lnTo>
                    <a:pt x="38100" y="1270"/>
                  </a:lnTo>
                  <a:lnTo>
                    <a:pt x="30480" y="3810"/>
                  </a:lnTo>
                  <a:lnTo>
                    <a:pt x="26670" y="11430"/>
                  </a:lnTo>
                  <a:lnTo>
                    <a:pt x="27940" y="21590"/>
                  </a:lnTo>
                  <a:lnTo>
                    <a:pt x="31750" y="34290"/>
                  </a:lnTo>
                  <a:lnTo>
                    <a:pt x="38100" y="46990"/>
                  </a:lnTo>
                  <a:lnTo>
                    <a:pt x="45720" y="59690"/>
                  </a:lnTo>
                  <a:lnTo>
                    <a:pt x="55880" y="72390"/>
                  </a:lnTo>
                  <a:lnTo>
                    <a:pt x="64770" y="83820"/>
                  </a:lnTo>
                  <a:lnTo>
                    <a:pt x="71120" y="93980"/>
                  </a:lnTo>
                  <a:lnTo>
                    <a:pt x="77470" y="104140"/>
                  </a:lnTo>
                  <a:lnTo>
                    <a:pt x="82550" y="113030"/>
                  </a:lnTo>
                  <a:lnTo>
                    <a:pt x="92710" y="130810"/>
                  </a:lnTo>
                  <a:lnTo>
                    <a:pt x="105410" y="156210"/>
                  </a:lnTo>
                  <a:lnTo>
                    <a:pt x="106680" y="163830"/>
                  </a:lnTo>
                  <a:lnTo>
                    <a:pt x="106680" y="170180"/>
                  </a:lnTo>
                  <a:lnTo>
                    <a:pt x="105410" y="175260"/>
                  </a:lnTo>
                  <a:lnTo>
                    <a:pt x="99060" y="179070"/>
                  </a:lnTo>
                  <a:lnTo>
                    <a:pt x="91440" y="181610"/>
                  </a:lnTo>
                  <a:lnTo>
                    <a:pt x="82550" y="182880"/>
                  </a:lnTo>
                  <a:lnTo>
                    <a:pt x="73660" y="184150"/>
                  </a:lnTo>
                  <a:lnTo>
                    <a:pt x="64770" y="185420"/>
                  </a:lnTo>
                  <a:lnTo>
                    <a:pt x="55880" y="185420"/>
                  </a:lnTo>
                  <a:lnTo>
                    <a:pt x="46990" y="182880"/>
                  </a:lnTo>
                  <a:lnTo>
                    <a:pt x="38100" y="179070"/>
                  </a:lnTo>
                  <a:lnTo>
                    <a:pt x="0" y="1612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562600" y="3530600"/>
              <a:ext cx="76201" cy="241301"/>
            </a:xfrm>
            <a:custGeom>
              <a:avLst/>
              <a:gdLst/>
              <a:ahLst/>
              <a:cxnLst/>
              <a:rect l="0" t="0" r="0" b="0"/>
              <a:pathLst>
                <a:path w="76201" h="241301">
                  <a:moveTo>
                    <a:pt x="0" y="0"/>
                  </a:moveTo>
                  <a:lnTo>
                    <a:pt x="6350" y="6350"/>
                  </a:lnTo>
                  <a:lnTo>
                    <a:pt x="11430" y="19050"/>
                  </a:lnTo>
                  <a:lnTo>
                    <a:pt x="17780" y="36830"/>
                  </a:lnTo>
                  <a:lnTo>
                    <a:pt x="24130" y="58420"/>
                  </a:lnTo>
                  <a:lnTo>
                    <a:pt x="30480" y="80010"/>
                  </a:lnTo>
                  <a:lnTo>
                    <a:pt x="35560" y="101600"/>
                  </a:lnTo>
                  <a:lnTo>
                    <a:pt x="40640" y="121920"/>
                  </a:lnTo>
                  <a:lnTo>
                    <a:pt x="45720" y="139700"/>
                  </a:lnTo>
                  <a:lnTo>
                    <a:pt x="49530" y="153670"/>
                  </a:lnTo>
                  <a:lnTo>
                    <a:pt x="54610" y="166370"/>
                  </a:lnTo>
                  <a:lnTo>
                    <a:pt x="57150" y="177800"/>
                  </a:lnTo>
                  <a:lnTo>
                    <a:pt x="59690" y="190500"/>
                  </a:lnTo>
                  <a:lnTo>
                    <a:pt x="60960" y="203200"/>
                  </a:lnTo>
                  <a:lnTo>
                    <a:pt x="63500" y="213360"/>
                  </a:lnTo>
                  <a:lnTo>
                    <a:pt x="66040" y="220980"/>
                  </a:lnTo>
                  <a:lnTo>
                    <a:pt x="76200" y="241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5543550" y="3418840"/>
              <a:ext cx="208281" cy="137161"/>
            </a:xfrm>
            <a:custGeom>
              <a:avLst/>
              <a:gdLst/>
              <a:ahLst/>
              <a:cxnLst/>
              <a:rect l="0" t="0" r="0" b="0"/>
              <a:pathLst>
                <a:path w="208281" h="137161">
                  <a:moveTo>
                    <a:pt x="19050" y="137160"/>
                  </a:moveTo>
                  <a:lnTo>
                    <a:pt x="1270" y="83820"/>
                  </a:lnTo>
                  <a:lnTo>
                    <a:pt x="0" y="73660"/>
                  </a:lnTo>
                  <a:lnTo>
                    <a:pt x="1270" y="63500"/>
                  </a:lnTo>
                  <a:lnTo>
                    <a:pt x="2540" y="54610"/>
                  </a:lnTo>
                  <a:lnTo>
                    <a:pt x="5080" y="44450"/>
                  </a:lnTo>
                  <a:lnTo>
                    <a:pt x="8890" y="33020"/>
                  </a:lnTo>
                  <a:lnTo>
                    <a:pt x="11430" y="20320"/>
                  </a:lnTo>
                  <a:lnTo>
                    <a:pt x="20320" y="12700"/>
                  </a:lnTo>
                  <a:lnTo>
                    <a:pt x="30480" y="7620"/>
                  </a:lnTo>
                  <a:lnTo>
                    <a:pt x="44450" y="3810"/>
                  </a:lnTo>
                  <a:lnTo>
                    <a:pt x="57150" y="2540"/>
                  </a:lnTo>
                  <a:lnTo>
                    <a:pt x="69850" y="0"/>
                  </a:lnTo>
                  <a:lnTo>
                    <a:pt x="82550" y="0"/>
                  </a:lnTo>
                  <a:lnTo>
                    <a:pt x="96520" y="1270"/>
                  </a:lnTo>
                  <a:lnTo>
                    <a:pt x="111760" y="6350"/>
                  </a:lnTo>
                  <a:lnTo>
                    <a:pt x="127000" y="11430"/>
                  </a:lnTo>
                  <a:lnTo>
                    <a:pt x="143510" y="17780"/>
                  </a:lnTo>
                  <a:lnTo>
                    <a:pt x="160020" y="25400"/>
                  </a:lnTo>
                  <a:lnTo>
                    <a:pt x="176530" y="33020"/>
                  </a:lnTo>
                  <a:lnTo>
                    <a:pt x="189230" y="40640"/>
                  </a:lnTo>
                  <a:lnTo>
                    <a:pt x="198120" y="49530"/>
                  </a:lnTo>
                  <a:lnTo>
                    <a:pt x="207010" y="57150"/>
                  </a:lnTo>
                  <a:lnTo>
                    <a:pt x="208280" y="66040"/>
                  </a:lnTo>
                  <a:lnTo>
                    <a:pt x="208280" y="73660"/>
                  </a:lnTo>
                  <a:lnTo>
                    <a:pt x="204470" y="82550"/>
                  </a:lnTo>
                  <a:lnTo>
                    <a:pt x="199390" y="88900"/>
                  </a:lnTo>
                  <a:lnTo>
                    <a:pt x="193040" y="95250"/>
                  </a:lnTo>
                  <a:lnTo>
                    <a:pt x="185420" y="100330"/>
                  </a:lnTo>
                  <a:lnTo>
                    <a:pt x="177800" y="102870"/>
                  </a:lnTo>
                  <a:lnTo>
                    <a:pt x="170180" y="102870"/>
                  </a:lnTo>
                  <a:lnTo>
                    <a:pt x="162560" y="101600"/>
                  </a:lnTo>
                  <a:lnTo>
                    <a:pt x="116840" y="92710"/>
                  </a:lnTo>
                  <a:lnTo>
                    <a:pt x="104140" y="88900"/>
                  </a:lnTo>
                  <a:lnTo>
                    <a:pt x="93980" y="85090"/>
                  </a:lnTo>
                  <a:lnTo>
                    <a:pt x="60960" y="69850"/>
                  </a:lnTo>
                  <a:lnTo>
                    <a:pt x="53340" y="66040"/>
                  </a:lnTo>
                  <a:lnTo>
                    <a:pt x="44450" y="64770"/>
                  </a:lnTo>
                  <a:lnTo>
                    <a:pt x="19050" y="609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5994400" y="3404870"/>
              <a:ext cx="142241" cy="209551"/>
            </a:xfrm>
            <a:custGeom>
              <a:avLst/>
              <a:gdLst/>
              <a:ahLst/>
              <a:cxnLst/>
              <a:rect l="0" t="0" r="0" b="0"/>
              <a:pathLst>
                <a:path w="142241" h="209551">
                  <a:moveTo>
                    <a:pt x="127000" y="11430"/>
                  </a:moveTo>
                  <a:lnTo>
                    <a:pt x="113030" y="11430"/>
                  </a:lnTo>
                  <a:lnTo>
                    <a:pt x="105410" y="10160"/>
                  </a:lnTo>
                  <a:lnTo>
                    <a:pt x="95250" y="7620"/>
                  </a:lnTo>
                  <a:lnTo>
                    <a:pt x="85090" y="5080"/>
                  </a:lnTo>
                  <a:lnTo>
                    <a:pt x="72390" y="2540"/>
                  </a:lnTo>
                  <a:lnTo>
                    <a:pt x="58420" y="1270"/>
                  </a:lnTo>
                  <a:lnTo>
                    <a:pt x="43180" y="0"/>
                  </a:lnTo>
                  <a:lnTo>
                    <a:pt x="30480" y="1270"/>
                  </a:lnTo>
                  <a:lnTo>
                    <a:pt x="19050" y="3810"/>
                  </a:lnTo>
                  <a:lnTo>
                    <a:pt x="7620" y="6350"/>
                  </a:lnTo>
                  <a:lnTo>
                    <a:pt x="2540" y="10160"/>
                  </a:lnTo>
                  <a:lnTo>
                    <a:pt x="0" y="16510"/>
                  </a:lnTo>
                  <a:lnTo>
                    <a:pt x="0" y="22860"/>
                  </a:lnTo>
                  <a:lnTo>
                    <a:pt x="1270" y="30480"/>
                  </a:lnTo>
                  <a:lnTo>
                    <a:pt x="3810" y="38100"/>
                  </a:lnTo>
                  <a:lnTo>
                    <a:pt x="6350" y="45720"/>
                  </a:lnTo>
                  <a:lnTo>
                    <a:pt x="11430" y="53340"/>
                  </a:lnTo>
                  <a:lnTo>
                    <a:pt x="17780" y="58420"/>
                  </a:lnTo>
                  <a:lnTo>
                    <a:pt x="24130" y="64770"/>
                  </a:lnTo>
                  <a:lnTo>
                    <a:pt x="30480" y="69850"/>
                  </a:lnTo>
                  <a:lnTo>
                    <a:pt x="35560" y="73660"/>
                  </a:lnTo>
                  <a:lnTo>
                    <a:pt x="40640" y="78740"/>
                  </a:lnTo>
                  <a:lnTo>
                    <a:pt x="46990" y="82550"/>
                  </a:lnTo>
                  <a:lnTo>
                    <a:pt x="53340" y="87630"/>
                  </a:lnTo>
                  <a:lnTo>
                    <a:pt x="60960" y="91440"/>
                  </a:lnTo>
                  <a:lnTo>
                    <a:pt x="68580" y="97790"/>
                  </a:lnTo>
                  <a:lnTo>
                    <a:pt x="77470" y="104140"/>
                  </a:lnTo>
                  <a:lnTo>
                    <a:pt x="92710" y="118110"/>
                  </a:lnTo>
                  <a:lnTo>
                    <a:pt x="104140" y="128270"/>
                  </a:lnTo>
                  <a:lnTo>
                    <a:pt x="110490" y="135890"/>
                  </a:lnTo>
                  <a:lnTo>
                    <a:pt x="116840" y="144780"/>
                  </a:lnTo>
                  <a:lnTo>
                    <a:pt x="124460" y="156210"/>
                  </a:lnTo>
                  <a:lnTo>
                    <a:pt x="130810" y="163830"/>
                  </a:lnTo>
                  <a:lnTo>
                    <a:pt x="137160" y="171450"/>
                  </a:lnTo>
                  <a:lnTo>
                    <a:pt x="142240" y="176530"/>
                  </a:lnTo>
                  <a:lnTo>
                    <a:pt x="142240" y="184150"/>
                  </a:lnTo>
                  <a:lnTo>
                    <a:pt x="139700" y="191770"/>
                  </a:lnTo>
                  <a:lnTo>
                    <a:pt x="135890" y="199390"/>
                  </a:lnTo>
                  <a:lnTo>
                    <a:pt x="128270" y="204470"/>
                  </a:lnTo>
                  <a:lnTo>
                    <a:pt x="119380" y="208280"/>
                  </a:lnTo>
                  <a:lnTo>
                    <a:pt x="109220" y="209550"/>
                  </a:lnTo>
                  <a:lnTo>
                    <a:pt x="96520" y="209550"/>
                  </a:lnTo>
                  <a:lnTo>
                    <a:pt x="82550" y="208280"/>
                  </a:lnTo>
                  <a:lnTo>
                    <a:pt x="68580" y="207010"/>
                  </a:lnTo>
                  <a:lnTo>
                    <a:pt x="54610" y="203200"/>
                  </a:lnTo>
                  <a:lnTo>
                    <a:pt x="44450" y="200660"/>
                  </a:lnTo>
                  <a:lnTo>
                    <a:pt x="0" y="1892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6216650" y="3479800"/>
              <a:ext cx="125731" cy="120651"/>
            </a:xfrm>
            <a:custGeom>
              <a:avLst/>
              <a:gdLst/>
              <a:ahLst/>
              <a:cxnLst/>
              <a:rect l="0" t="0" r="0" b="0"/>
              <a:pathLst>
                <a:path w="125731" h="120651">
                  <a:moveTo>
                    <a:pt x="6350" y="25400"/>
                  </a:moveTo>
                  <a:lnTo>
                    <a:pt x="0" y="39370"/>
                  </a:lnTo>
                  <a:lnTo>
                    <a:pt x="0" y="46990"/>
                  </a:lnTo>
                  <a:lnTo>
                    <a:pt x="3810" y="57150"/>
                  </a:lnTo>
                  <a:lnTo>
                    <a:pt x="8890" y="67310"/>
                  </a:lnTo>
                  <a:lnTo>
                    <a:pt x="16510" y="77470"/>
                  </a:lnTo>
                  <a:lnTo>
                    <a:pt x="25400" y="86360"/>
                  </a:lnTo>
                  <a:lnTo>
                    <a:pt x="36830" y="96520"/>
                  </a:lnTo>
                  <a:lnTo>
                    <a:pt x="45720" y="101600"/>
                  </a:lnTo>
                  <a:lnTo>
                    <a:pt x="55880" y="106680"/>
                  </a:lnTo>
                  <a:lnTo>
                    <a:pt x="64770" y="109220"/>
                  </a:lnTo>
                  <a:lnTo>
                    <a:pt x="73660" y="111760"/>
                  </a:lnTo>
                  <a:lnTo>
                    <a:pt x="82550" y="115570"/>
                  </a:lnTo>
                  <a:lnTo>
                    <a:pt x="90170" y="119380"/>
                  </a:lnTo>
                  <a:lnTo>
                    <a:pt x="97790" y="120650"/>
                  </a:lnTo>
                  <a:lnTo>
                    <a:pt x="104140" y="119380"/>
                  </a:lnTo>
                  <a:lnTo>
                    <a:pt x="109220" y="118110"/>
                  </a:lnTo>
                  <a:lnTo>
                    <a:pt x="114300" y="115570"/>
                  </a:lnTo>
                  <a:lnTo>
                    <a:pt x="119380" y="111760"/>
                  </a:lnTo>
                  <a:lnTo>
                    <a:pt x="124460" y="109220"/>
                  </a:lnTo>
                  <a:lnTo>
                    <a:pt x="125730" y="102870"/>
                  </a:lnTo>
                  <a:lnTo>
                    <a:pt x="125730" y="97790"/>
                  </a:lnTo>
                  <a:lnTo>
                    <a:pt x="124460" y="90170"/>
                  </a:lnTo>
                  <a:lnTo>
                    <a:pt x="121920" y="81280"/>
                  </a:lnTo>
                  <a:lnTo>
                    <a:pt x="114300" y="59690"/>
                  </a:lnTo>
                  <a:lnTo>
                    <a:pt x="113030" y="49530"/>
                  </a:lnTo>
                  <a:lnTo>
                    <a:pt x="110490" y="40640"/>
                  </a:lnTo>
                  <a:lnTo>
                    <a:pt x="9525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6426200" y="3365500"/>
              <a:ext cx="182881" cy="252731"/>
            </a:xfrm>
            <a:custGeom>
              <a:avLst/>
              <a:gdLst/>
              <a:ahLst/>
              <a:cxnLst/>
              <a:rect l="0" t="0" r="0" b="0"/>
              <a:pathLst>
                <a:path w="182881" h="252731">
                  <a:moveTo>
                    <a:pt x="0" y="0"/>
                  </a:moveTo>
                  <a:lnTo>
                    <a:pt x="6350" y="13970"/>
                  </a:lnTo>
                  <a:lnTo>
                    <a:pt x="8890" y="21590"/>
                  </a:lnTo>
                  <a:lnTo>
                    <a:pt x="10160" y="31750"/>
                  </a:lnTo>
                  <a:lnTo>
                    <a:pt x="11430" y="41910"/>
                  </a:lnTo>
                  <a:lnTo>
                    <a:pt x="11430" y="52070"/>
                  </a:lnTo>
                  <a:lnTo>
                    <a:pt x="12700" y="71120"/>
                  </a:lnTo>
                  <a:lnTo>
                    <a:pt x="13970" y="80010"/>
                  </a:lnTo>
                  <a:lnTo>
                    <a:pt x="16510" y="88900"/>
                  </a:lnTo>
                  <a:lnTo>
                    <a:pt x="19050" y="96520"/>
                  </a:lnTo>
                  <a:lnTo>
                    <a:pt x="21590" y="106680"/>
                  </a:lnTo>
                  <a:lnTo>
                    <a:pt x="22860" y="118110"/>
                  </a:lnTo>
                  <a:lnTo>
                    <a:pt x="24130" y="129540"/>
                  </a:lnTo>
                  <a:lnTo>
                    <a:pt x="25400" y="138430"/>
                  </a:lnTo>
                  <a:lnTo>
                    <a:pt x="27940" y="146050"/>
                  </a:lnTo>
                  <a:lnTo>
                    <a:pt x="31750" y="152400"/>
                  </a:lnTo>
                  <a:lnTo>
                    <a:pt x="35560" y="154940"/>
                  </a:lnTo>
                  <a:lnTo>
                    <a:pt x="39370" y="156210"/>
                  </a:lnTo>
                  <a:lnTo>
                    <a:pt x="43180" y="154940"/>
                  </a:lnTo>
                  <a:lnTo>
                    <a:pt x="48260" y="151130"/>
                  </a:lnTo>
                  <a:lnTo>
                    <a:pt x="54610" y="146050"/>
                  </a:lnTo>
                  <a:lnTo>
                    <a:pt x="62230" y="139700"/>
                  </a:lnTo>
                  <a:lnTo>
                    <a:pt x="73660" y="128270"/>
                  </a:lnTo>
                  <a:lnTo>
                    <a:pt x="78740" y="124460"/>
                  </a:lnTo>
                  <a:lnTo>
                    <a:pt x="85090" y="121920"/>
                  </a:lnTo>
                  <a:lnTo>
                    <a:pt x="91440" y="121920"/>
                  </a:lnTo>
                  <a:lnTo>
                    <a:pt x="99060" y="124460"/>
                  </a:lnTo>
                  <a:lnTo>
                    <a:pt x="106680" y="125730"/>
                  </a:lnTo>
                  <a:lnTo>
                    <a:pt x="115570" y="129540"/>
                  </a:lnTo>
                  <a:lnTo>
                    <a:pt x="123190" y="133350"/>
                  </a:lnTo>
                  <a:lnTo>
                    <a:pt x="132080" y="138430"/>
                  </a:lnTo>
                  <a:lnTo>
                    <a:pt x="139700" y="144780"/>
                  </a:lnTo>
                  <a:lnTo>
                    <a:pt x="148590" y="151130"/>
                  </a:lnTo>
                  <a:lnTo>
                    <a:pt x="154940" y="157480"/>
                  </a:lnTo>
                  <a:lnTo>
                    <a:pt x="161290" y="162560"/>
                  </a:lnTo>
                  <a:lnTo>
                    <a:pt x="166370" y="167640"/>
                  </a:lnTo>
                  <a:lnTo>
                    <a:pt x="171450" y="175260"/>
                  </a:lnTo>
                  <a:lnTo>
                    <a:pt x="176530" y="184150"/>
                  </a:lnTo>
                  <a:lnTo>
                    <a:pt x="181610" y="195580"/>
                  </a:lnTo>
                  <a:lnTo>
                    <a:pt x="182880" y="203200"/>
                  </a:lnTo>
                  <a:lnTo>
                    <a:pt x="182880" y="210820"/>
                  </a:lnTo>
                  <a:lnTo>
                    <a:pt x="181610" y="215900"/>
                  </a:lnTo>
                  <a:lnTo>
                    <a:pt x="175260" y="223520"/>
                  </a:lnTo>
                  <a:lnTo>
                    <a:pt x="167640" y="231140"/>
                  </a:lnTo>
                  <a:lnTo>
                    <a:pt x="158750" y="238760"/>
                  </a:lnTo>
                  <a:lnTo>
                    <a:pt x="148590" y="243840"/>
                  </a:lnTo>
                  <a:lnTo>
                    <a:pt x="137160" y="247650"/>
                  </a:lnTo>
                  <a:lnTo>
                    <a:pt x="124460" y="248920"/>
                  </a:lnTo>
                  <a:lnTo>
                    <a:pt x="114300" y="251460"/>
                  </a:lnTo>
                  <a:lnTo>
                    <a:pt x="104140" y="251460"/>
                  </a:lnTo>
                  <a:lnTo>
                    <a:pt x="95250" y="252730"/>
                  </a:lnTo>
                  <a:lnTo>
                    <a:pt x="86360" y="251460"/>
                  </a:lnTo>
                  <a:lnTo>
                    <a:pt x="77470" y="250190"/>
                  </a:lnTo>
                  <a:lnTo>
                    <a:pt x="38100" y="228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6700520" y="3390900"/>
              <a:ext cx="817881" cy="316231"/>
            </a:xfrm>
            <a:custGeom>
              <a:avLst/>
              <a:gdLst/>
              <a:ahLst/>
              <a:cxnLst/>
              <a:rect l="0" t="0" r="0" b="0"/>
              <a:pathLst>
                <a:path w="817881" h="316231">
                  <a:moveTo>
                    <a:pt x="43180" y="0"/>
                  </a:moveTo>
                  <a:lnTo>
                    <a:pt x="36830" y="26670"/>
                  </a:lnTo>
                  <a:lnTo>
                    <a:pt x="33020" y="38100"/>
                  </a:lnTo>
                  <a:lnTo>
                    <a:pt x="29210" y="48260"/>
                  </a:lnTo>
                  <a:lnTo>
                    <a:pt x="25400" y="57150"/>
                  </a:lnTo>
                  <a:lnTo>
                    <a:pt x="21590" y="67310"/>
                  </a:lnTo>
                  <a:lnTo>
                    <a:pt x="12700" y="90170"/>
                  </a:lnTo>
                  <a:lnTo>
                    <a:pt x="8890" y="101600"/>
                  </a:lnTo>
                  <a:lnTo>
                    <a:pt x="5080" y="111760"/>
                  </a:lnTo>
                  <a:lnTo>
                    <a:pt x="1270" y="120650"/>
                  </a:lnTo>
                  <a:lnTo>
                    <a:pt x="0" y="128270"/>
                  </a:lnTo>
                  <a:lnTo>
                    <a:pt x="0" y="134620"/>
                  </a:lnTo>
                  <a:lnTo>
                    <a:pt x="1270" y="140970"/>
                  </a:lnTo>
                  <a:lnTo>
                    <a:pt x="3810" y="147320"/>
                  </a:lnTo>
                  <a:lnTo>
                    <a:pt x="7620" y="154940"/>
                  </a:lnTo>
                  <a:lnTo>
                    <a:pt x="13970" y="170180"/>
                  </a:lnTo>
                  <a:lnTo>
                    <a:pt x="22860" y="186690"/>
                  </a:lnTo>
                  <a:lnTo>
                    <a:pt x="26670" y="191770"/>
                  </a:lnTo>
                  <a:lnTo>
                    <a:pt x="30480" y="195580"/>
                  </a:lnTo>
                  <a:lnTo>
                    <a:pt x="41910" y="203200"/>
                  </a:lnTo>
                  <a:lnTo>
                    <a:pt x="60960" y="214630"/>
                  </a:lnTo>
                  <a:lnTo>
                    <a:pt x="83820" y="222250"/>
                  </a:lnTo>
                  <a:lnTo>
                    <a:pt x="95250" y="224790"/>
                  </a:lnTo>
                  <a:lnTo>
                    <a:pt x="120650" y="223520"/>
                  </a:lnTo>
                  <a:lnTo>
                    <a:pt x="132080" y="220980"/>
                  </a:lnTo>
                  <a:lnTo>
                    <a:pt x="143510" y="215900"/>
                  </a:lnTo>
                  <a:lnTo>
                    <a:pt x="153670" y="210820"/>
                  </a:lnTo>
                  <a:lnTo>
                    <a:pt x="163830" y="203200"/>
                  </a:lnTo>
                  <a:lnTo>
                    <a:pt x="171450" y="195580"/>
                  </a:lnTo>
                  <a:lnTo>
                    <a:pt x="177800" y="185420"/>
                  </a:lnTo>
                  <a:lnTo>
                    <a:pt x="184150" y="173990"/>
                  </a:lnTo>
                  <a:lnTo>
                    <a:pt x="186690" y="163830"/>
                  </a:lnTo>
                  <a:lnTo>
                    <a:pt x="186690" y="154940"/>
                  </a:lnTo>
                  <a:lnTo>
                    <a:pt x="185420" y="144780"/>
                  </a:lnTo>
                  <a:lnTo>
                    <a:pt x="181610" y="138430"/>
                  </a:lnTo>
                  <a:lnTo>
                    <a:pt x="176530" y="130810"/>
                  </a:lnTo>
                  <a:lnTo>
                    <a:pt x="170180" y="125730"/>
                  </a:lnTo>
                  <a:lnTo>
                    <a:pt x="165100" y="124460"/>
                  </a:lnTo>
                  <a:lnTo>
                    <a:pt x="158750" y="127000"/>
                  </a:lnTo>
                  <a:lnTo>
                    <a:pt x="154940" y="130810"/>
                  </a:lnTo>
                  <a:lnTo>
                    <a:pt x="151130" y="137160"/>
                  </a:lnTo>
                  <a:lnTo>
                    <a:pt x="148590" y="143510"/>
                  </a:lnTo>
                  <a:lnTo>
                    <a:pt x="147320" y="151130"/>
                  </a:lnTo>
                  <a:lnTo>
                    <a:pt x="147320" y="160020"/>
                  </a:lnTo>
                  <a:lnTo>
                    <a:pt x="146050" y="170180"/>
                  </a:lnTo>
                  <a:lnTo>
                    <a:pt x="146050" y="181610"/>
                  </a:lnTo>
                  <a:lnTo>
                    <a:pt x="147320" y="189230"/>
                  </a:lnTo>
                  <a:lnTo>
                    <a:pt x="148590" y="196850"/>
                  </a:lnTo>
                  <a:lnTo>
                    <a:pt x="152400" y="203200"/>
                  </a:lnTo>
                  <a:lnTo>
                    <a:pt x="156210" y="210820"/>
                  </a:lnTo>
                  <a:lnTo>
                    <a:pt x="162560" y="218440"/>
                  </a:lnTo>
                  <a:lnTo>
                    <a:pt x="168910" y="226060"/>
                  </a:lnTo>
                  <a:lnTo>
                    <a:pt x="176530" y="233680"/>
                  </a:lnTo>
                  <a:lnTo>
                    <a:pt x="191770" y="250190"/>
                  </a:lnTo>
                  <a:lnTo>
                    <a:pt x="203200" y="255270"/>
                  </a:lnTo>
                  <a:lnTo>
                    <a:pt x="215900" y="259080"/>
                  </a:lnTo>
                  <a:lnTo>
                    <a:pt x="231140" y="261620"/>
                  </a:lnTo>
                  <a:lnTo>
                    <a:pt x="254000" y="260350"/>
                  </a:lnTo>
                  <a:lnTo>
                    <a:pt x="264160" y="259080"/>
                  </a:lnTo>
                  <a:lnTo>
                    <a:pt x="274320" y="252730"/>
                  </a:lnTo>
                  <a:lnTo>
                    <a:pt x="283210" y="245110"/>
                  </a:lnTo>
                  <a:lnTo>
                    <a:pt x="306070" y="220980"/>
                  </a:lnTo>
                  <a:lnTo>
                    <a:pt x="311150" y="214630"/>
                  </a:lnTo>
                  <a:lnTo>
                    <a:pt x="316230" y="208280"/>
                  </a:lnTo>
                  <a:lnTo>
                    <a:pt x="321310" y="200660"/>
                  </a:lnTo>
                  <a:lnTo>
                    <a:pt x="326390" y="193040"/>
                  </a:lnTo>
                  <a:lnTo>
                    <a:pt x="330200" y="191770"/>
                  </a:lnTo>
                  <a:lnTo>
                    <a:pt x="335280" y="195580"/>
                  </a:lnTo>
                  <a:lnTo>
                    <a:pt x="339090" y="203200"/>
                  </a:lnTo>
                  <a:lnTo>
                    <a:pt x="344170" y="209550"/>
                  </a:lnTo>
                  <a:lnTo>
                    <a:pt x="347980" y="217170"/>
                  </a:lnTo>
                  <a:lnTo>
                    <a:pt x="351790" y="226060"/>
                  </a:lnTo>
                  <a:lnTo>
                    <a:pt x="358140" y="232410"/>
                  </a:lnTo>
                  <a:lnTo>
                    <a:pt x="364490" y="237490"/>
                  </a:lnTo>
                  <a:lnTo>
                    <a:pt x="372110" y="243840"/>
                  </a:lnTo>
                  <a:lnTo>
                    <a:pt x="381000" y="246380"/>
                  </a:lnTo>
                  <a:lnTo>
                    <a:pt x="402590" y="251460"/>
                  </a:lnTo>
                  <a:lnTo>
                    <a:pt x="410210" y="250190"/>
                  </a:lnTo>
                  <a:lnTo>
                    <a:pt x="417830" y="248920"/>
                  </a:lnTo>
                  <a:lnTo>
                    <a:pt x="424180" y="246380"/>
                  </a:lnTo>
                  <a:lnTo>
                    <a:pt x="431800" y="241300"/>
                  </a:lnTo>
                  <a:lnTo>
                    <a:pt x="439420" y="236220"/>
                  </a:lnTo>
                  <a:lnTo>
                    <a:pt x="447040" y="229870"/>
                  </a:lnTo>
                  <a:lnTo>
                    <a:pt x="454660" y="222250"/>
                  </a:lnTo>
                  <a:lnTo>
                    <a:pt x="471170" y="207010"/>
                  </a:lnTo>
                  <a:lnTo>
                    <a:pt x="476250" y="196850"/>
                  </a:lnTo>
                  <a:lnTo>
                    <a:pt x="480060" y="186690"/>
                  </a:lnTo>
                  <a:lnTo>
                    <a:pt x="482600" y="175260"/>
                  </a:lnTo>
                  <a:lnTo>
                    <a:pt x="487680" y="167640"/>
                  </a:lnTo>
                  <a:lnTo>
                    <a:pt x="492760" y="162560"/>
                  </a:lnTo>
                  <a:lnTo>
                    <a:pt x="499110" y="158750"/>
                  </a:lnTo>
                  <a:lnTo>
                    <a:pt x="509270" y="161290"/>
                  </a:lnTo>
                  <a:lnTo>
                    <a:pt x="521970" y="166370"/>
                  </a:lnTo>
                  <a:lnTo>
                    <a:pt x="535940" y="173990"/>
                  </a:lnTo>
                  <a:lnTo>
                    <a:pt x="551180" y="181610"/>
                  </a:lnTo>
                  <a:lnTo>
                    <a:pt x="566420" y="186690"/>
                  </a:lnTo>
                  <a:lnTo>
                    <a:pt x="582930" y="193040"/>
                  </a:lnTo>
                  <a:lnTo>
                    <a:pt x="608330" y="198120"/>
                  </a:lnTo>
                  <a:lnTo>
                    <a:pt x="618490" y="200660"/>
                  </a:lnTo>
                  <a:lnTo>
                    <a:pt x="637540" y="198120"/>
                  </a:lnTo>
                  <a:lnTo>
                    <a:pt x="647700" y="195580"/>
                  </a:lnTo>
                  <a:lnTo>
                    <a:pt x="652780" y="189230"/>
                  </a:lnTo>
                  <a:lnTo>
                    <a:pt x="657860" y="181610"/>
                  </a:lnTo>
                  <a:lnTo>
                    <a:pt x="660400" y="171450"/>
                  </a:lnTo>
                  <a:lnTo>
                    <a:pt x="659130" y="163830"/>
                  </a:lnTo>
                  <a:lnTo>
                    <a:pt x="655320" y="157480"/>
                  </a:lnTo>
                  <a:lnTo>
                    <a:pt x="650240" y="151130"/>
                  </a:lnTo>
                  <a:lnTo>
                    <a:pt x="643890" y="147320"/>
                  </a:lnTo>
                  <a:lnTo>
                    <a:pt x="629920" y="143510"/>
                  </a:lnTo>
                  <a:lnTo>
                    <a:pt x="609600" y="140970"/>
                  </a:lnTo>
                  <a:lnTo>
                    <a:pt x="599440" y="140970"/>
                  </a:lnTo>
                  <a:lnTo>
                    <a:pt x="588010" y="144780"/>
                  </a:lnTo>
                  <a:lnTo>
                    <a:pt x="579120" y="151130"/>
                  </a:lnTo>
                  <a:lnTo>
                    <a:pt x="570230" y="160020"/>
                  </a:lnTo>
                  <a:lnTo>
                    <a:pt x="566420" y="170180"/>
                  </a:lnTo>
                  <a:lnTo>
                    <a:pt x="566420" y="181610"/>
                  </a:lnTo>
                  <a:lnTo>
                    <a:pt x="570230" y="193040"/>
                  </a:lnTo>
                  <a:lnTo>
                    <a:pt x="576580" y="205740"/>
                  </a:lnTo>
                  <a:lnTo>
                    <a:pt x="585470" y="220980"/>
                  </a:lnTo>
                  <a:lnTo>
                    <a:pt x="594360" y="236220"/>
                  </a:lnTo>
                  <a:lnTo>
                    <a:pt x="604520" y="248920"/>
                  </a:lnTo>
                  <a:lnTo>
                    <a:pt x="613410" y="260350"/>
                  </a:lnTo>
                  <a:lnTo>
                    <a:pt x="622300" y="270510"/>
                  </a:lnTo>
                  <a:lnTo>
                    <a:pt x="631190" y="279400"/>
                  </a:lnTo>
                  <a:lnTo>
                    <a:pt x="640080" y="287020"/>
                  </a:lnTo>
                  <a:lnTo>
                    <a:pt x="647700" y="292100"/>
                  </a:lnTo>
                  <a:lnTo>
                    <a:pt x="657860" y="298450"/>
                  </a:lnTo>
                  <a:lnTo>
                    <a:pt x="680720" y="307340"/>
                  </a:lnTo>
                  <a:lnTo>
                    <a:pt x="701040" y="313690"/>
                  </a:lnTo>
                  <a:lnTo>
                    <a:pt x="718820" y="316230"/>
                  </a:lnTo>
                  <a:lnTo>
                    <a:pt x="736600" y="316230"/>
                  </a:lnTo>
                  <a:lnTo>
                    <a:pt x="754380" y="313690"/>
                  </a:lnTo>
                  <a:lnTo>
                    <a:pt x="769620" y="307340"/>
                  </a:lnTo>
                  <a:lnTo>
                    <a:pt x="781050" y="299720"/>
                  </a:lnTo>
                  <a:lnTo>
                    <a:pt x="787400" y="294640"/>
                  </a:lnTo>
                  <a:lnTo>
                    <a:pt x="795020" y="288290"/>
                  </a:lnTo>
                  <a:lnTo>
                    <a:pt x="817880" y="266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7518400" y="3340100"/>
              <a:ext cx="25401" cy="444501"/>
            </a:xfrm>
            <a:custGeom>
              <a:avLst/>
              <a:gdLst/>
              <a:ahLst/>
              <a:cxnLst/>
              <a:rect l="0" t="0" r="0" b="0"/>
              <a:pathLst>
                <a:path w="25401" h="444501">
                  <a:moveTo>
                    <a:pt x="0" y="0"/>
                  </a:moveTo>
                  <a:lnTo>
                    <a:pt x="0" y="20320"/>
                  </a:lnTo>
                  <a:lnTo>
                    <a:pt x="1270" y="31750"/>
                  </a:lnTo>
                  <a:lnTo>
                    <a:pt x="3810" y="45720"/>
                  </a:lnTo>
                  <a:lnTo>
                    <a:pt x="6350" y="59690"/>
                  </a:lnTo>
                  <a:lnTo>
                    <a:pt x="8890" y="74930"/>
                  </a:lnTo>
                  <a:lnTo>
                    <a:pt x="10160" y="91440"/>
                  </a:lnTo>
                  <a:lnTo>
                    <a:pt x="11430" y="106680"/>
                  </a:lnTo>
                  <a:lnTo>
                    <a:pt x="12700" y="127000"/>
                  </a:lnTo>
                  <a:lnTo>
                    <a:pt x="19050" y="170180"/>
                  </a:lnTo>
                  <a:lnTo>
                    <a:pt x="21590" y="195580"/>
                  </a:lnTo>
                  <a:lnTo>
                    <a:pt x="22860" y="222250"/>
                  </a:lnTo>
                  <a:lnTo>
                    <a:pt x="25400" y="444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3236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028700" y="279400"/>
            <a:ext cx="5575301" cy="685801"/>
            <a:chOff x="1028700" y="279400"/>
            <a:chExt cx="5575301" cy="685801"/>
          </a:xfrm>
        </p:grpSpPr>
        <p:sp>
          <p:nvSpPr>
            <p:cNvPr id="2" name="Freeform 1"/>
            <p:cNvSpPr/>
            <p:nvPr/>
          </p:nvSpPr>
          <p:spPr>
            <a:xfrm>
              <a:off x="1079500" y="317500"/>
              <a:ext cx="38101" cy="431801"/>
            </a:xfrm>
            <a:custGeom>
              <a:avLst/>
              <a:gdLst/>
              <a:ahLst/>
              <a:cxnLst/>
              <a:rect l="0" t="0" r="0" b="0"/>
              <a:pathLst>
                <a:path w="38101" h="431801">
                  <a:moveTo>
                    <a:pt x="0" y="0"/>
                  </a:moveTo>
                  <a:lnTo>
                    <a:pt x="6350" y="34290"/>
                  </a:lnTo>
                  <a:lnTo>
                    <a:pt x="8890" y="52070"/>
                  </a:lnTo>
                  <a:lnTo>
                    <a:pt x="10160" y="72390"/>
                  </a:lnTo>
                  <a:lnTo>
                    <a:pt x="11430" y="114300"/>
                  </a:lnTo>
                  <a:lnTo>
                    <a:pt x="12700" y="171450"/>
                  </a:lnTo>
                  <a:lnTo>
                    <a:pt x="12700" y="356870"/>
                  </a:lnTo>
                  <a:lnTo>
                    <a:pt x="13970" y="368300"/>
                  </a:lnTo>
                  <a:lnTo>
                    <a:pt x="16510" y="378460"/>
                  </a:lnTo>
                  <a:lnTo>
                    <a:pt x="38100" y="431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1028700" y="508000"/>
              <a:ext cx="330201" cy="25401"/>
            </a:xfrm>
            <a:custGeom>
              <a:avLst/>
              <a:gdLst/>
              <a:ahLst/>
              <a:cxnLst/>
              <a:rect l="0" t="0" r="0" b="0"/>
              <a:pathLst>
                <a:path w="330201" h="25401">
                  <a:moveTo>
                    <a:pt x="0" y="12700"/>
                  </a:moveTo>
                  <a:lnTo>
                    <a:pt x="6350" y="6350"/>
                  </a:lnTo>
                  <a:lnTo>
                    <a:pt x="12700" y="3810"/>
                  </a:lnTo>
                  <a:lnTo>
                    <a:pt x="21590" y="2540"/>
                  </a:lnTo>
                  <a:lnTo>
                    <a:pt x="31750" y="1270"/>
                  </a:lnTo>
                  <a:lnTo>
                    <a:pt x="40640" y="1270"/>
                  </a:lnTo>
                  <a:lnTo>
                    <a:pt x="58420" y="0"/>
                  </a:lnTo>
                  <a:lnTo>
                    <a:pt x="97790" y="0"/>
                  </a:lnTo>
                  <a:lnTo>
                    <a:pt x="110490" y="1270"/>
                  </a:lnTo>
                  <a:lnTo>
                    <a:pt x="121920" y="3810"/>
                  </a:lnTo>
                  <a:lnTo>
                    <a:pt x="132080" y="6350"/>
                  </a:lnTo>
                  <a:lnTo>
                    <a:pt x="143510" y="8890"/>
                  </a:lnTo>
                  <a:lnTo>
                    <a:pt x="154940" y="10160"/>
                  </a:lnTo>
                  <a:lnTo>
                    <a:pt x="166370" y="11430"/>
                  </a:lnTo>
                  <a:lnTo>
                    <a:pt x="180340" y="11430"/>
                  </a:lnTo>
                  <a:lnTo>
                    <a:pt x="210820" y="12700"/>
                  </a:lnTo>
                  <a:lnTo>
                    <a:pt x="228600" y="13970"/>
                  </a:lnTo>
                  <a:lnTo>
                    <a:pt x="330200" y="25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1308100" y="279400"/>
              <a:ext cx="139701" cy="444501"/>
            </a:xfrm>
            <a:custGeom>
              <a:avLst/>
              <a:gdLst/>
              <a:ahLst/>
              <a:cxnLst/>
              <a:rect l="0" t="0" r="0" b="0"/>
              <a:pathLst>
                <a:path w="139701" h="444501">
                  <a:moveTo>
                    <a:pt x="0" y="0"/>
                  </a:moveTo>
                  <a:lnTo>
                    <a:pt x="6350" y="20320"/>
                  </a:lnTo>
                  <a:lnTo>
                    <a:pt x="10160" y="33020"/>
                  </a:lnTo>
                  <a:lnTo>
                    <a:pt x="17780" y="66040"/>
                  </a:lnTo>
                  <a:lnTo>
                    <a:pt x="20320" y="86360"/>
                  </a:lnTo>
                  <a:lnTo>
                    <a:pt x="21590" y="107950"/>
                  </a:lnTo>
                  <a:lnTo>
                    <a:pt x="24130" y="152400"/>
                  </a:lnTo>
                  <a:lnTo>
                    <a:pt x="24130" y="190500"/>
                  </a:lnTo>
                  <a:lnTo>
                    <a:pt x="26670" y="210820"/>
                  </a:lnTo>
                  <a:lnTo>
                    <a:pt x="29210" y="231140"/>
                  </a:lnTo>
                  <a:lnTo>
                    <a:pt x="31750" y="251460"/>
                  </a:lnTo>
                  <a:lnTo>
                    <a:pt x="35560" y="269240"/>
                  </a:lnTo>
                  <a:lnTo>
                    <a:pt x="39370" y="285750"/>
                  </a:lnTo>
                  <a:lnTo>
                    <a:pt x="43180" y="299720"/>
                  </a:lnTo>
                  <a:lnTo>
                    <a:pt x="45720" y="312420"/>
                  </a:lnTo>
                  <a:lnTo>
                    <a:pt x="46990" y="323850"/>
                  </a:lnTo>
                  <a:lnTo>
                    <a:pt x="48260" y="335280"/>
                  </a:lnTo>
                  <a:lnTo>
                    <a:pt x="52070" y="344170"/>
                  </a:lnTo>
                  <a:lnTo>
                    <a:pt x="57150" y="354330"/>
                  </a:lnTo>
                  <a:lnTo>
                    <a:pt x="78740" y="384810"/>
                  </a:lnTo>
                  <a:lnTo>
                    <a:pt x="86360" y="396240"/>
                  </a:lnTo>
                  <a:lnTo>
                    <a:pt x="93980" y="405130"/>
                  </a:lnTo>
                  <a:lnTo>
                    <a:pt x="101600" y="412750"/>
                  </a:lnTo>
                  <a:lnTo>
                    <a:pt x="110490" y="419100"/>
                  </a:lnTo>
                  <a:lnTo>
                    <a:pt x="116840" y="424180"/>
                  </a:lnTo>
                  <a:lnTo>
                    <a:pt x="123190" y="429260"/>
                  </a:lnTo>
                  <a:lnTo>
                    <a:pt x="139700" y="444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1470660" y="533400"/>
              <a:ext cx="198121" cy="135891"/>
            </a:xfrm>
            <a:custGeom>
              <a:avLst/>
              <a:gdLst/>
              <a:ahLst/>
              <a:cxnLst/>
              <a:rect l="0" t="0" r="0" b="0"/>
              <a:pathLst>
                <a:path w="198121" h="135891">
                  <a:moveTo>
                    <a:pt x="91440" y="38100"/>
                  </a:moveTo>
                  <a:lnTo>
                    <a:pt x="71120" y="38100"/>
                  </a:lnTo>
                  <a:lnTo>
                    <a:pt x="62230" y="39370"/>
                  </a:lnTo>
                  <a:lnTo>
                    <a:pt x="53340" y="41910"/>
                  </a:lnTo>
                  <a:lnTo>
                    <a:pt x="45720" y="44450"/>
                  </a:lnTo>
                  <a:lnTo>
                    <a:pt x="36830" y="49530"/>
                  </a:lnTo>
                  <a:lnTo>
                    <a:pt x="27940" y="55880"/>
                  </a:lnTo>
                  <a:lnTo>
                    <a:pt x="19050" y="62230"/>
                  </a:lnTo>
                  <a:lnTo>
                    <a:pt x="12700" y="69850"/>
                  </a:lnTo>
                  <a:lnTo>
                    <a:pt x="6350" y="77470"/>
                  </a:lnTo>
                  <a:lnTo>
                    <a:pt x="1270" y="85090"/>
                  </a:lnTo>
                  <a:lnTo>
                    <a:pt x="0" y="93980"/>
                  </a:lnTo>
                  <a:lnTo>
                    <a:pt x="2540" y="101600"/>
                  </a:lnTo>
                  <a:lnTo>
                    <a:pt x="6350" y="110490"/>
                  </a:lnTo>
                  <a:lnTo>
                    <a:pt x="11430" y="116840"/>
                  </a:lnTo>
                  <a:lnTo>
                    <a:pt x="15240" y="123190"/>
                  </a:lnTo>
                  <a:lnTo>
                    <a:pt x="19050" y="128270"/>
                  </a:lnTo>
                  <a:lnTo>
                    <a:pt x="27940" y="132080"/>
                  </a:lnTo>
                  <a:lnTo>
                    <a:pt x="39370" y="134620"/>
                  </a:lnTo>
                  <a:lnTo>
                    <a:pt x="52070" y="135890"/>
                  </a:lnTo>
                  <a:lnTo>
                    <a:pt x="63500" y="135890"/>
                  </a:lnTo>
                  <a:lnTo>
                    <a:pt x="74930" y="134620"/>
                  </a:lnTo>
                  <a:lnTo>
                    <a:pt x="83820" y="132080"/>
                  </a:lnTo>
                  <a:lnTo>
                    <a:pt x="99060" y="129540"/>
                  </a:lnTo>
                  <a:lnTo>
                    <a:pt x="138430" y="121920"/>
                  </a:lnTo>
                  <a:lnTo>
                    <a:pt x="154940" y="118110"/>
                  </a:lnTo>
                  <a:lnTo>
                    <a:pt x="168910" y="114300"/>
                  </a:lnTo>
                  <a:lnTo>
                    <a:pt x="181610" y="109220"/>
                  </a:lnTo>
                  <a:lnTo>
                    <a:pt x="189230" y="104140"/>
                  </a:lnTo>
                  <a:lnTo>
                    <a:pt x="195580" y="97790"/>
                  </a:lnTo>
                  <a:lnTo>
                    <a:pt x="198120" y="90170"/>
                  </a:lnTo>
                  <a:lnTo>
                    <a:pt x="198120" y="82550"/>
                  </a:lnTo>
                  <a:lnTo>
                    <a:pt x="195580" y="74930"/>
                  </a:lnTo>
                  <a:lnTo>
                    <a:pt x="190500" y="67310"/>
                  </a:lnTo>
                  <a:lnTo>
                    <a:pt x="184150" y="59690"/>
                  </a:lnTo>
                  <a:lnTo>
                    <a:pt x="176530" y="54610"/>
                  </a:lnTo>
                  <a:lnTo>
                    <a:pt x="170180" y="48260"/>
                  </a:lnTo>
                  <a:lnTo>
                    <a:pt x="162560" y="45720"/>
                  </a:lnTo>
                  <a:lnTo>
                    <a:pt x="153670" y="43180"/>
                  </a:lnTo>
                  <a:lnTo>
                    <a:pt x="146050" y="41910"/>
                  </a:lnTo>
                  <a:lnTo>
                    <a:pt x="137160" y="39370"/>
                  </a:lnTo>
                  <a:lnTo>
                    <a:pt x="129540" y="35560"/>
                  </a:lnTo>
                  <a:lnTo>
                    <a:pt x="120650" y="31750"/>
                  </a:lnTo>
                  <a:lnTo>
                    <a:pt x="114300" y="29210"/>
                  </a:lnTo>
                  <a:lnTo>
                    <a:pt x="107950" y="24130"/>
                  </a:lnTo>
                  <a:lnTo>
                    <a:pt x="102870" y="20320"/>
                  </a:lnTo>
                  <a:lnTo>
                    <a:pt x="93980" y="16510"/>
                  </a:lnTo>
                  <a:lnTo>
                    <a:pt x="85090" y="12700"/>
                  </a:lnTo>
                  <a:lnTo>
                    <a:pt x="5334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1739900" y="520700"/>
              <a:ext cx="445771" cy="138431"/>
            </a:xfrm>
            <a:custGeom>
              <a:avLst/>
              <a:gdLst/>
              <a:ahLst/>
              <a:cxnLst/>
              <a:rect l="0" t="0" r="0" b="0"/>
              <a:pathLst>
                <a:path w="445771" h="138431">
                  <a:moveTo>
                    <a:pt x="0" y="0"/>
                  </a:moveTo>
                  <a:lnTo>
                    <a:pt x="6350" y="20320"/>
                  </a:lnTo>
                  <a:lnTo>
                    <a:pt x="10160" y="27940"/>
                  </a:lnTo>
                  <a:lnTo>
                    <a:pt x="13970" y="34290"/>
                  </a:lnTo>
                  <a:lnTo>
                    <a:pt x="17780" y="39370"/>
                  </a:lnTo>
                  <a:lnTo>
                    <a:pt x="22860" y="49530"/>
                  </a:lnTo>
                  <a:lnTo>
                    <a:pt x="36830" y="74930"/>
                  </a:lnTo>
                  <a:lnTo>
                    <a:pt x="45720" y="86360"/>
                  </a:lnTo>
                  <a:lnTo>
                    <a:pt x="55880" y="96520"/>
                  </a:lnTo>
                  <a:lnTo>
                    <a:pt x="67310" y="106680"/>
                  </a:lnTo>
                  <a:lnTo>
                    <a:pt x="77470" y="115570"/>
                  </a:lnTo>
                  <a:lnTo>
                    <a:pt x="86360" y="121920"/>
                  </a:lnTo>
                  <a:lnTo>
                    <a:pt x="95250" y="128270"/>
                  </a:lnTo>
                  <a:lnTo>
                    <a:pt x="105410" y="132080"/>
                  </a:lnTo>
                  <a:lnTo>
                    <a:pt x="113030" y="134620"/>
                  </a:lnTo>
                  <a:lnTo>
                    <a:pt x="121920" y="135890"/>
                  </a:lnTo>
                  <a:lnTo>
                    <a:pt x="132080" y="137160"/>
                  </a:lnTo>
                  <a:lnTo>
                    <a:pt x="143510" y="138430"/>
                  </a:lnTo>
                  <a:lnTo>
                    <a:pt x="154940" y="138430"/>
                  </a:lnTo>
                  <a:lnTo>
                    <a:pt x="165100" y="137160"/>
                  </a:lnTo>
                  <a:lnTo>
                    <a:pt x="175260" y="135890"/>
                  </a:lnTo>
                  <a:lnTo>
                    <a:pt x="184150" y="132080"/>
                  </a:lnTo>
                  <a:lnTo>
                    <a:pt x="191770" y="129540"/>
                  </a:lnTo>
                  <a:lnTo>
                    <a:pt x="198120" y="125730"/>
                  </a:lnTo>
                  <a:lnTo>
                    <a:pt x="204470" y="121920"/>
                  </a:lnTo>
                  <a:lnTo>
                    <a:pt x="205740" y="115570"/>
                  </a:lnTo>
                  <a:lnTo>
                    <a:pt x="203200" y="106680"/>
                  </a:lnTo>
                  <a:lnTo>
                    <a:pt x="199390" y="96520"/>
                  </a:lnTo>
                  <a:lnTo>
                    <a:pt x="193040" y="87630"/>
                  </a:lnTo>
                  <a:lnTo>
                    <a:pt x="186690" y="81280"/>
                  </a:lnTo>
                  <a:lnTo>
                    <a:pt x="179070" y="74930"/>
                  </a:lnTo>
                  <a:lnTo>
                    <a:pt x="176530" y="76200"/>
                  </a:lnTo>
                  <a:lnTo>
                    <a:pt x="175260" y="80010"/>
                  </a:lnTo>
                  <a:lnTo>
                    <a:pt x="176530" y="87630"/>
                  </a:lnTo>
                  <a:lnTo>
                    <a:pt x="179070" y="93980"/>
                  </a:lnTo>
                  <a:lnTo>
                    <a:pt x="184150" y="99060"/>
                  </a:lnTo>
                  <a:lnTo>
                    <a:pt x="190500" y="104140"/>
                  </a:lnTo>
                  <a:lnTo>
                    <a:pt x="198120" y="107950"/>
                  </a:lnTo>
                  <a:lnTo>
                    <a:pt x="205740" y="109220"/>
                  </a:lnTo>
                  <a:lnTo>
                    <a:pt x="213360" y="111760"/>
                  </a:lnTo>
                  <a:lnTo>
                    <a:pt x="223520" y="111760"/>
                  </a:lnTo>
                  <a:lnTo>
                    <a:pt x="236220" y="113030"/>
                  </a:lnTo>
                  <a:lnTo>
                    <a:pt x="274320" y="114300"/>
                  </a:lnTo>
                  <a:lnTo>
                    <a:pt x="410210" y="114300"/>
                  </a:lnTo>
                  <a:lnTo>
                    <a:pt x="420370" y="113030"/>
                  </a:lnTo>
                  <a:lnTo>
                    <a:pt x="429260" y="110490"/>
                  </a:lnTo>
                  <a:lnTo>
                    <a:pt x="439420" y="107950"/>
                  </a:lnTo>
                  <a:lnTo>
                    <a:pt x="443230" y="101600"/>
                  </a:lnTo>
                  <a:lnTo>
                    <a:pt x="445770" y="92710"/>
                  </a:lnTo>
                  <a:lnTo>
                    <a:pt x="444500" y="82550"/>
                  </a:lnTo>
                  <a:lnTo>
                    <a:pt x="441960" y="74930"/>
                  </a:lnTo>
                  <a:lnTo>
                    <a:pt x="436880" y="68580"/>
                  </a:lnTo>
                  <a:lnTo>
                    <a:pt x="431800" y="62230"/>
                  </a:lnTo>
                  <a:lnTo>
                    <a:pt x="425450" y="58420"/>
                  </a:lnTo>
                  <a:lnTo>
                    <a:pt x="420370" y="55880"/>
                  </a:lnTo>
                  <a:lnTo>
                    <a:pt x="410210" y="52070"/>
                  </a:lnTo>
                  <a:lnTo>
                    <a:pt x="396240" y="45720"/>
                  </a:lnTo>
                  <a:lnTo>
                    <a:pt x="382270" y="39370"/>
                  </a:lnTo>
                  <a:lnTo>
                    <a:pt x="364490" y="34290"/>
                  </a:lnTo>
                  <a:lnTo>
                    <a:pt x="2921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438400" y="520700"/>
              <a:ext cx="520701" cy="152401"/>
            </a:xfrm>
            <a:custGeom>
              <a:avLst/>
              <a:gdLst/>
              <a:ahLst/>
              <a:cxnLst/>
              <a:rect l="0" t="0" r="0" b="0"/>
              <a:pathLst>
                <a:path w="520701" h="152401">
                  <a:moveTo>
                    <a:pt x="0" y="0"/>
                  </a:moveTo>
                  <a:lnTo>
                    <a:pt x="13970" y="6350"/>
                  </a:lnTo>
                  <a:lnTo>
                    <a:pt x="20320" y="12700"/>
                  </a:lnTo>
                  <a:lnTo>
                    <a:pt x="27940" y="21590"/>
                  </a:lnTo>
                  <a:lnTo>
                    <a:pt x="35560" y="31750"/>
                  </a:lnTo>
                  <a:lnTo>
                    <a:pt x="40640" y="39370"/>
                  </a:lnTo>
                  <a:lnTo>
                    <a:pt x="44450" y="45720"/>
                  </a:lnTo>
                  <a:lnTo>
                    <a:pt x="45720" y="52070"/>
                  </a:lnTo>
                  <a:lnTo>
                    <a:pt x="50800" y="58420"/>
                  </a:lnTo>
                  <a:lnTo>
                    <a:pt x="55880" y="66040"/>
                  </a:lnTo>
                  <a:lnTo>
                    <a:pt x="63500" y="73660"/>
                  </a:lnTo>
                  <a:lnTo>
                    <a:pt x="68580" y="81280"/>
                  </a:lnTo>
                  <a:lnTo>
                    <a:pt x="73660" y="90170"/>
                  </a:lnTo>
                  <a:lnTo>
                    <a:pt x="78740" y="97790"/>
                  </a:lnTo>
                  <a:lnTo>
                    <a:pt x="83820" y="104140"/>
                  </a:lnTo>
                  <a:lnTo>
                    <a:pt x="88900" y="110490"/>
                  </a:lnTo>
                  <a:lnTo>
                    <a:pt x="92710" y="115570"/>
                  </a:lnTo>
                  <a:lnTo>
                    <a:pt x="96520" y="124460"/>
                  </a:lnTo>
                  <a:lnTo>
                    <a:pt x="101600" y="133350"/>
                  </a:lnTo>
                  <a:lnTo>
                    <a:pt x="105410" y="143510"/>
                  </a:lnTo>
                  <a:lnTo>
                    <a:pt x="106680" y="147320"/>
                  </a:lnTo>
                  <a:lnTo>
                    <a:pt x="106680" y="144780"/>
                  </a:lnTo>
                  <a:lnTo>
                    <a:pt x="105410" y="138430"/>
                  </a:lnTo>
                  <a:lnTo>
                    <a:pt x="102870" y="133350"/>
                  </a:lnTo>
                  <a:lnTo>
                    <a:pt x="99060" y="128270"/>
                  </a:lnTo>
                  <a:lnTo>
                    <a:pt x="95250" y="123190"/>
                  </a:lnTo>
                  <a:lnTo>
                    <a:pt x="92710" y="118110"/>
                  </a:lnTo>
                  <a:lnTo>
                    <a:pt x="87630" y="110490"/>
                  </a:lnTo>
                  <a:lnTo>
                    <a:pt x="83820" y="104140"/>
                  </a:lnTo>
                  <a:lnTo>
                    <a:pt x="81280" y="93980"/>
                  </a:lnTo>
                  <a:lnTo>
                    <a:pt x="80010" y="83820"/>
                  </a:lnTo>
                  <a:lnTo>
                    <a:pt x="78740" y="73660"/>
                  </a:lnTo>
                  <a:lnTo>
                    <a:pt x="80010" y="64770"/>
                  </a:lnTo>
                  <a:lnTo>
                    <a:pt x="85090" y="57150"/>
                  </a:lnTo>
                  <a:lnTo>
                    <a:pt x="90170" y="50800"/>
                  </a:lnTo>
                  <a:lnTo>
                    <a:pt x="100330" y="39370"/>
                  </a:lnTo>
                  <a:lnTo>
                    <a:pt x="105410" y="35560"/>
                  </a:lnTo>
                  <a:lnTo>
                    <a:pt x="114300" y="30480"/>
                  </a:lnTo>
                  <a:lnTo>
                    <a:pt x="125730" y="25400"/>
                  </a:lnTo>
                  <a:lnTo>
                    <a:pt x="138430" y="21590"/>
                  </a:lnTo>
                  <a:lnTo>
                    <a:pt x="152400" y="20320"/>
                  </a:lnTo>
                  <a:lnTo>
                    <a:pt x="168910" y="20320"/>
                  </a:lnTo>
                  <a:lnTo>
                    <a:pt x="184150" y="21590"/>
                  </a:lnTo>
                  <a:lnTo>
                    <a:pt x="195580" y="24130"/>
                  </a:lnTo>
                  <a:lnTo>
                    <a:pt x="205740" y="27940"/>
                  </a:lnTo>
                  <a:lnTo>
                    <a:pt x="220980" y="34290"/>
                  </a:lnTo>
                  <a:lnTo>
                    <a:pt x="237490" y="43180"/>
                  </a:lnTo>
                  <a:lnTo>
                    <a:pt x="243840" y="46990"/>
                  </a:lnTo>
                  <a:lnTo>
                    <a:pt x="250190" y="50800"/>
                  </a:lnTo>
                  <a:lnTo>
                    <a:pt x="255270" y="54610"/>
                  </a:lnTo>
                  <a:lnTo>
                    <a:pt x="260350" y="63500"/>
                  </a:lnTo>
                  <a:lnTo>
                    <a:pt x="265430" y="74930"/>
                  </a:lnTo>
                  <a:lnTo>
                    <a:pt x="270510" y="87630"/>
                  </a:lnTo>
                  <a:lnTo>
                    <a:pt x="273050" y="97790"/>
                  </a:lnTo>
                  <a:lnTo>
                    <a:pt x="275590" y="106680"/>
                  </a:lnTo>
                  <a:lnTo>
                    <a:pt x="276860" y="113030"/>
                  </a:lnTo>
                  <a:lnTo>
                    <a:pt x="278130" y="113030"/>
                  </a:lnTo>
                  <a:lnTo>
                    <a:pt x="278130" y="109220"/>
                  </a:lnTo>
                  <a:lnTo>
                    <a:pt x="278130" y="102870"/>
                  </a:lnTo>
                  <a:lnTo>
                    <a:pt x="279400" y="87630"/>
                  </a:lnTo>
                  <a:lnTo>
                    <a:pt x="279400" y="80010"/>
                  </a:lnTo>
                  <a:lnTo>
                    <a:pt x="280670" y="72390"/>
                  </a:lnTo>
                  <a:lnTo>
                    <a:pt x="283210" y="67310"/>
                  </a:lnTo>
                  <a:lnTo>
                    <a:pt x="285750" y="60960"/>
                  </a:lnTo>
                  <a:lnTo>
                    <a:pt x="290830" y="54610"/>
                  </a:lnTo>
                  <a:lnTo>
                    <a:pt x="297180" y="48260"/>
                  </a:lnTo>
                  <a:lnTo>
                    <a:pt x="303530" y="40640"/>
                  </a:lnTo>
                  <a:lnTo>
                    <a:pt x="318770" y="24130"/>
                  </a:lnTo>
                  <a:lnTo>
                    <a:pt x="326390" y="16510"/>
                  </a:lnTo>
                  <a:lnTo>
                    <a:pt x="335280" y="11430"/>
                  </a:lnTo>
                  <a:lnTo>
                    <a:pt x="342900" y="7620"/>
                  </a:lnTo>
                  <a:lnTo>
                    <a:pt x="351790" y="5080"/>
                  </a:lnTo>
                  <a:lnTo>
                    <a:pt x="361950" y="3810"/>
                  </a:lnTo>
                  <a:lnTo>
                    <a:pt x="372110" y="2540"/>
                  </a:lnTo>
                  <a:lnTo>
                    <a:pt x="383540" y="1270"/>
                  </a:lnTo>
                  <a:lnTo>
                    <a:pt x="392430" y="3810"/>
                  </a:lnTo>
                  <a:lnTo>
                    <a:pt x="400050" y="7620"/>
                  </a:lnTo>
                  <a:lnTo>
                    <a:pt x="406400" y="13970"/>
                  </a:lnTo>
                  <a:lnTo>
                    <a:pt x="411480" y="20320"/>
                  </a:lnTo>
                  <a:lnTo>
                    <a:pt x="417830" y="27940"/>
                  </a:lnTo>
                  <a:lnTo>
                    <a:pt x="421640" y="35560"/>
                  </a:lnTo>
                  <a:lnTo>
                    <a:pt x="426720" y="43180"/>
                  </a:lnTo>
                  <a:lnTo>
                    <a:pt x="431800" y="52070"/>
                  </a:lnTo>
                  <a:lnTo>
                    <a:pt x="435610" y="59690"/>
                  </a:lnTo>
                  <a:lnTo>
                    <a:pt x="439420" y="69850"/>
                  </a:lnTo>
                  <a:lnTo>
                    <a:pt x="444500" y="80010"/>
                  </a:lnTo>
                  <a:lnTo>
                    <a:pt x="448310" y="91440"/>
                  </a:lnTo>
                  <a:lnTo>
                    <a:pt x="453390" y="101600"/>
                  </a:lnTo>
                  <a:lnTo>
                    <a:pt x="457200" y="111760"/>
                  </a:lnTo>
                  <a:lnTo>
                    <a:pt x="461010" y="120650"/>
                  </a:lnTo>
                  <a:lnTo>
                    <a:pt x="468630" y="128270"/>
                  </a:lnTo>
                  <a:lnTo>
                    <a:pt x="477520" y="134620"/>
                  </a:lnTo>
                  <a:lnTo>
                    <a:pt x="520700" y="152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3055620" y="525780"/>
              <a:ext cx="208281" cy="160021"/>
            </a:xfrm>
            <a:custGeom>
              <a:avLst/>
              <a:gdLst/>
              <a:ahLst/>
              <a:cxnLst/>
              <a:rect l="0" t="0" r="0" b="0"/>
              <a:pathLst>
                <a:path w="208281" h="160021">
                  <a:moveTo>
                    <a:pt x="106680" y="7620"/>
                  </a:moveTo>
                  <a:lnTo>
                    <a:pt x="86360" y="1270"/>
                  </a:lnTo>
                  <a:lnTo>
                    <a:pt x="78740" y="0"/>
                  </a:lnTo>
                  <a:lnTo>
                    <a:pt x="72390" y="1270"/>
                  </a:lnTo>
                  <a:lnTo>
                    <a:pt x="67310" y="3810"/>
                  </a:lnTo>
                  <a:lnTo>
                    <a:pt x="59690" y="7620"/>
                  </a:lnTo>
                  <a:lnTo>
                    <a:pt x="49530" y="12700"/>
                  </a:lnTo>
                  <a:lnTo>
                    <a:pt x="39370" y="20320"/>
                  </a:lnTo>
                  <a:lnTo>
                    <a:pt x="30480" y="25400"/>
                  </a:lnTo>
                  <a:lnTo>
                    <a:pt x="22860" y="30480"/>
                  </a:lnTo>
                  <a:lnTo>
                    <a:pt x="17780" y="35560"/>
                  </a:lnTo>
                  <a:lnTo>
                    <a:pt x="11430" y="40640"/>
                  </a:lnTo>
                  <a:lnTo>
                    <a:pt x="6350" y="45720"/>
                  </a:lnTo>
                  <a:lnTo>
                    <a:pt x="2540" y="49530"/>
                  </a:lnTo>
                  <a:lnTo>
                    <a:pt x="0" y="55880"/>
                  </a:lnTo>
                  <a:lnTo>
                    <a:pt x="0" y="62230"/>
                  </a:lnTo>
                  <a:lnTo>
                    <a:pt x="2540" y="69850"/>
                  </a:lnTo>
                  <a:lnTo>
                    <a:pt x="3810" y="77470"/>
                  </a:lnTo>
                  <a:lnTo>
                    <a:pt x="7620" y="85090"/>
                  </a:lnTo>
                  <a:lnTo>
                    <a:pt x="11430" y="92710"/>
                  </a:lnTo>
                  <a:lnTo>
                    <a:pt x="17780" y="97790"/>
                  </a:lnTo>
                  <a:lnTo>
                    <a:pt x="25400" y="101600"/>
                  </a:lnTo>
                  <a:lnTo>
                    <a:pt x="35560" y="104140"/>
                  </a:lnTo>
                  <a:lnTo>
                    <a:pt x="44450" y="107950"/>
                  </a:lnTo>
                  <a:lnTo>
                    <a:pt x="50800" y="110490"/>
                  </a:lnTo>
                  <a:lnTo>
                    <a:pt x="57150" y="114300"/>
                  </a:lnTo>
                  <a:lnTo>
                    <a:pt x="63500" y="115570"/>
                  </a:lnTo>
                  <a:lnTo>
                    <a:pt x="71120" y="114300"/>
                  </a:lnTo>
                  <a:lnTo>
                    <a:pt x="78740" y="113030"/>
                  </a:lnTo>
                  <a:lnTo>
                    <a:pt x="86360" y="111760"/>
                  </a:lnTo>
                  <a:lnTo>
                    <a:pt x="95250" y="110490"/>
                  </a:lnTo>
                  <a:lnTo>
                    <a:pt x="102870" y="110490"/>
                  </a:lnTo>
                  <a:lnTo>
                    <a:pt x="106680" y="105410"/>
                  </a:lnTo>
                  <a:lnTo>
                    <a:pt x="107950" y="99060"/>
                  </a:lnTo>
                  <a:lnTo>
                    <a:pt x="107950" y="88900"/>
                  </a:lnTo>
                  <a:lnTo>
                    <a:pt x="109220" y="86360"/>
                  </a:lnTo>
                  <a:lnTo>
                    <a:pt x="110490" y="86360"/>
                  </a:lnTo>
                  <a:lnTo>
                    <a:pt x="114300" y="90170"/>
                  </a:lnTo>
                  <a:lnTo>
                    <a:pt x="116840" y="93980"/>
                  </a:lnTo>
                  <a:lnTo>
                    <a:pt x="124460" y="101600"/>
                  </a:lnTo>
                  <a:lnTo>
                    <a:pt x="143510" y="120650"/>
                  </a:lnTo>
                  <a:lnTo>
                    <a:pt x="152400" y="127000"/>
                  </a:lnTo>
                  <a:lnTo>
                    <a:pt x="162560" y="132080"/>
                  </a:lnTo>
                  <a:lnTo>
                    <a:pt x="173990" y="137160"/>
                  </a:lnTo>
                  <a:lnTo>
                    <a:pt x="182880" y="142240"/>
                  </a:lnTo>
                  <a:lnTo>
                    <a:pt x="189230" y="146050"/>
                  </a:lnTo>
                  <a:lnTo>
                    <a:pt x="208280" y="1600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3378200" y="546100"/>
              <a:ext cx="228601" cy="127001"/>
            </a:xfrm>
            <a:custGeom>
              <a:avLst/>
              <a:gdLst/>
              <a:ahLst/>
              <a:cxnLst/>
              <a:rect l="0" t="0" r="0" b="0"/>
              <a:pathLst>
                <a:path w="228601" h="127001">
                  <a:moveTo>
                    <a:pt x="0" y="0"/>
                  </a:moveTo>
                  <a:lnTo>
                    <a:pt x="13970" y="13970"/>
                  </a:lnTo>
                  <a:lnTo>
                    <a:pt x="19050" y="20320"/>
                  </a:lnTo>
                  <a:lnTo>
                    <a:pt x="24130" y="27940"/>
                  </a:lnTo>
                  <a:lnTo>
                    <a:pt x="29210" y="35560"/>
                  </a:lnTo>
                  <a:lnTo>
                    <a:pt x="31750" y="44450"/>
                  </a:lnTo>
                  <a:lnTo>
                    <a:pt x="34290" y="54610"/>
                  </a:lnTo>
                  <a:lnTo>
                    <a:pt x="35560" y="66040"/>
                  </a:lnTo>
                  <a:lnTo>
                    <a:pt x="36830" y="74930"/>
                  </a:lnTo>
                  <a:lnTo>
                    <a:pt x="36830" y="82550"/>
                  </a:lnTo>
                  <a:lnTo>
                    <a:pt x="36830" y="88900"/>
                  </a:lnTo>
                  <a:lnTo>
                    <a:pt x="40640" y="88900"/>
                  </a:lnTo>
                  <a:lnTo>
                    <a:pt x="45720" y="85090"/>
                  </a:lnTo>
                  <a:lnTo>
                    <a:pt x="50800" y="77470"/>
                  </a:lnTo>
                  <a:lnTo>
                    <a:pt x="57150" y="69850"/>
                  </a:lnTo>
                  <a:lnTo>
                    <a:pt x="62230" y="62230"/>
                  </a:lnTo>
                  <a:lnTo>
                    <a:pt x="66040" y="54610"/>
                  </a:lnTo>
                  <a:lnTo>
                    <a:pt x="72390" y="46990"/>
                  </a:lnTo>
                  <a:lnTo>
                    <a:pt x="80010" y="41910"/>
                  </a:lnTo>
                  <a:lnTo>
                    <a:pt x="86360" y="35560"/>
                  </a:lnTo>
                  <a:lnTo>
                    <a:pt x="116840" y="15240"/>
                  </a:lnTo>
                  <a:lnTo>
                    <a:pt x="128270" y="10160"/>
                  </a:lnTo>
                  <a:lnTo>
                    <a:pt x="137160" y="6350"/>
                  </a:lnTo>
                  <a:lnTo>
                    <a:pt x="146050" y="5080"/>
                  </a:lnTo>
                  <a:lnTo>
                    <a:pt x="156210" y="6350"/>
                  </a:lnTo>
                  <a:lnTo>
                    <a:pt x="163830" y="8890"/>
                  </a:lnTo>
                  <a:lnTo>
                    <a:pt x="172720" y="15240"/>
                  </a:lnTo>
                  <a:lnTo>
                    <a:pt x="180340" y="22860"/>
                  </a:lnTo>
                  <a:lnTo>
                    <a:pt x="186690" y="31750"/>
                  </a:lnTo>
                  <a:lnTo>
                    <a:pt x="191770" y="41910"/>
                  </a:lnTo>
                  <a:lnTo>
                    <a:pt x="196850" y="53340"/>
                  </a:lnTo>
                  <a:lnTo>
                    <a:pt x="201930" y="66040"/>
                  </a:lnTo>
                  <a:lnTo>
                    <a:pt x="207010" y="77470"/>
                  </a:lnTo>
                  <a:lnTo>
                    <a:pt x="210820" y="88900"/>
                  </a:lnTo>
                  <a:lnTo>
                    <a:pt x="215900" y="97790"/>
                  </a:lnTo>
                  <a:lnTo>
                    <a:pt x="228600" y="127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733800" y="554990"/>
              <a:ext cx="326391" cy="410211"/>
            </a:xfrm>
            <a:custGeom>
              <a:avLst/>
              <a:gdLst/>
              <a:ahLst/>
              <a:cxnLst/>
              <a:rect l="0" t="0" r="0" b="0"/>
              <a:pathLst>
                <a:path w="326391" h="410211">
                  <a:moveTo>
                    <a:pt x="0" y="16510"/>
                  </a:moveTo>
                  <a:lnTo>
                    <a:pt x="35560" y="34290"/>
                  </a:lnTo>
                  <a:lnTo>
                    <a:pt x="44450" y="36830"/>
                  </a:lnTo>
                  <a:lnTo>
                    <a:pt x="54610" y="38100"/>
                  </a:lnTo>
                  <a:lnTo>
                    <a:pt x="66040" y="39370"/>
                  </a:lnTo>
                  <a:lnTo>
                    <a:pt x="81280" y="40640"/>
                  </a:lnTo>
                  <a:lnTo>
                    <a:pt x="115570" y="40640"/>
                  </a:lnTo>
                  <a:lnTo>
                    <a:pt x="130810" y="40640"/>
                  </a:lnTo>
                  <a:lnTo>
                    <a:pt x="143510" y="38100"/>
                  </a:lnTo>
                  <a:lnTo>
                    <a:pt x="154940" y="35560"/>
                  </a:lnTo>
                  <a:lnTo>
                    <a:pt x="165100" y="31750"/>
                  </a:lnTo>
                  <a:lnTo>
                    <a:pt x="175260" y="27940"/>
                  </a:lnTo>
                  <a:lnTo>
                    <a:pt x="184150" y="24130"/>
                  </a:lnTo>
                  <a:lnTo>
                    <a:pt x="191770" y="21590"/>
                  </a:lnTo>
                  <a:lnTo>
                    <a:pt x="198120" y="20320"/>
                  </a:lnTo>
                  <a:lnTo>
                    <a:pt x="204470" y="19050"/>
                  </a:lnTo>
                  <a:lnTo>
                    <a:pt x="207010" y="15240"/>
                  </a:lnTo>
                  <a:lnTo>
                    <a:pt x="207010" y="10160"/>
                  </a:lnTo>
                  <a:lnTo>
                    <a:pt x="205740" y="3810"/>
                  </a:lnTo>
                  <a:lnTo>
                    <a:pt x="203200" y="1270"/>
                  </a:lnTo>
                  <a:lnTo>
                    <a:pt x="200660" y="0"/>
                  </a:lnTo>
                  <a:lnTo>
                    <a:pt x="196850" y="1270"/>
                  </a:lnTo>
                  <a:lnTo>
                    <a:pt x="195580" y="6350"/>
                  </a:lnTo>
                  <a:lnTo>
                    <a:pt x="193040" y="13970"/>
                  </a:lnTo>
                  <a:lnTo>
                    <a:pt x="193040" y="22860"/>
                  </a:lnTo>
                  <a:lnTo>
                    <a:pt x="193040" y="31750"/>
                  </a:lnTo>
                  <a:lnTo>
                    <a:pt x="195580" y="40640"/>
                  </a:lnTo>
                  <a:lnTo>
                    <a:pt x="198120" y="49530"/>
                  </a:lnTo>
                  <a:lnTo>
                    <a:pt x="199390" y="58420"/>
                  </a:lnTo>
                  <a:lnTo>
                    <a:pt x="200660" y="67310"/>
                  </a:lnTo>
                  <a:lnTo>
                    <a:pt x="201930" y="76200"/>
                  </a:lnTo>
                  <a:lnTo>
                    <a:pt x="204470" y="85090"/>
                  </a:lnTo>
                  <a:lnTo>
                    <a:pt x="209550" y="96520"/>
                  </a:lnTo>
                  <a:lnTo>
                    <a:pt x="215900" y="107950"/>
                  </a:lnTo>
                  <a:lnTo>
                    <a:pt x="223520" y="119380"/>
                  </a:lnTo>
                  <a:lnTo>
                    <a:pt x="245110" y="154940"/>
                  </a:lnTo>
                  <a:lnTo>
                    <a:pt x="251460" y="165100"/>
                  </a:lnTo>
                  <a:lnTo>
                    <a:pt x="256540" y="175260"/>
                  </a:lnTo>
                  <a:lnTo>
                    <a:pt x="265430" y="187960"/>
                  </a:lnTo>
                  <a:lnTo>
                    <a:pt x="276860" y="204470"/>
                  </a:lnTo>
                  <a:lnTo>
                    <a:pt x="290830" y="222250"/>
                  </a:lnTo>
                  <a:lnTo>
                    <a:pt x="300990" y="238760"/>
                  </a:lnTo>
                  <a:lnTo>
                    <a:pt x="309880" y="252730"/>
                  </a:lnTo>
                  <a:lnTo>
                    <a:pt x="316230" y="267970"/>
                  </a:lnTo>
                  <a:lnTo>
                    <a:pt x="321310" y="279400"/>
                  </a:lnTo>
                  <a:lnTo>
                    <a:pt x="323850" y="290830"/>
                  </a:lnTo>
                  <a:lnTo>
                    <a:pt x="326390" y="300990"/>
                  </a:lnTo>
                  <a:lnTo>
                    <a:pt x="326390" y="313690"/>
                  </a:lnTo>
                  <a:lnTo>
                    <a:pt x="325120" y="327660"/>
                  </a:lnTo>
                  <a:lnTo>
                    <a:pt x="322580" y="341630"/>
                  </a:lnTo>
                  <a:lnTo>
                    <a:pt x="317500" y="351790"/>
                  </a:lnTo>
                  <a:lnTo>
                    <a:pt x="312420" y="359410"/>
                  </a:lnTo>
                  <a:lnTo>
                    <a:pt x="304800" y="363220"/>
                  </a:lnTo>
                  <a:lnTo>
                    <a:pt x="298450" y="367030"/>
                  </a:lnTo>
                  <a:lnTo>
                    <a:pt x="290830" y="372110"/>
                  </a:lnTo>
                  <a:lnTo>
                    <a:pt x="281940" y="375920"/>
                  </a:lnTo>
                  <a:lnTo>
                    <a:pt x="273050" y="381000"/>
                  </a:lnTo>
                  <a:lnTo>
                    <a:pt x="262890" y="384810"/>
                  </a:lnTo>
                  <a:lnTo>
                    <a:pt x="251460" y="388620"/>
                  </a:lnTo>
                  <a:lnTo>
                    <a:pt x="234950" y="393700"/>
                  </a:lnTo>
                  <a:lnTo>
                    <a:pt x="215900" y="397510"/>
                  </a:lnTo>
                  <a:lnTo>
                    <a:pt x="194310" y="401320"/>
                  </a:lnTo>
                  <a:lnTo>
                    <a:pt x="177800" y="405130"/>
                  </a:lnTo>
                  <a:lnTo>
                    <a:pt x="163830" y="406400"/>
                  </a:lnTo>
                  <a:lnTo>
                    <a:pt x="151130" y="407670"/>
                  </a:lnTo>
                  <a:lnTo>
                    <a:pt x="139700" y="408940"/>
                  </a:lnTo>
                  <a:lnTo>
                    <a:pt x="127000" y="408940"/>
                  </a:lnTo>
                  <a:lnTo>
                    <a:pt x="88900" y="4102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325620" y="495300"/>
              <a:ext cx="218441" cy="139701"/>
            </a:xfrm>
            <a:custGeom>
              <a:avLst/>
              <a:gdLst/>
              <a:ahLst/>
              <a:cxnLst/>
              <a:rect l="0" t="0" r="0" b="0"/>
              <a:pathLst>
                <a:path w="218441" h="139701">
                  <a:moveTo>
                    <a:pt x="106680" y="0"/>
                  </a:moveTo>
                  <a:lnTo>
                    <a:pt x="92710" y="6350"/>
                  </a:lnTo>
                  <a:lnTo>
                    <a:pt x="85090" y="10160"/>
                  </a:lnTo>
                  <a:lnTo>
                    <a:pt x="74930" y="13970"/>
                  </a:lnTo>
                  <a:lnTo>
                    <a:pt x="64770" y="17780"/>
                  </a:lnTo>
                  <a:lnTo>
                    <a:pt x="54610" y="21590"/>
                  </a:lnTo>
                  <a:lnTo>
                    <a:pt x="45720" y="25400"/>
                  </a:lnTo>
                  <a:lnTo>
                    <a:pt x="35560" y="30480"/>
                  </a:lnTo>
                  <a:lnTo>
                    <a:pt x="27940" y="35560"/>
                  </a:lnTo>
                  <a:lnTo>
                    <a:pt x="21590" y="41910"/>
                  </a:lnTo>
                  <a:lnTo>
                    <a:pt x="16510" y="49530"/>
                  </a:lnTo>
                  <a:lnTo>
                    <a:pt x="11430" y="57150"/>
                  </a:lnTo>
                  <a:lnTo>
                    <a:pt x="6350" y="64770"/>
                  </a:lnTo>
                  <a:lnTo>
                    <a:pt x="1270" y="72390"/>
                  </a:lnTo>
                  <a:lnTo>
                    <a:pt x="0" y="81280"/>
                  </a:lnTo>
                  <a:lnTo>
                    <a:pt x="0" y="88900"/>
                  </a:lnTo>
                  <a:lnTo>
                    <a:pt x="1270" y="97790"/>
                  </a:lnTo>
                  <a:lnTo>
                    <a:pt x="3810" y="104140"/>
                  </a:lnTo>
                  <a:lnTo>
                    <a:pt x="7620" y="110490"/>
                  </a:lnTo>
                  <a:lnTo>
                    <a:pt x="11430" y="115570"/>
                  </a:lnTo>
                  <a:lnTo>
                    <a:pt x="17780" y="120650"/>
                  </a:lnTo>
                  <a:lnTo>
                    <a:pt x="25400" y="125730"/>
                  </a:lnTo>
                  <a:lnTo>
                    <a:pt x="35560" y="130810"/>
                  </a:lnTo>
                  <a:lnTo>
                    <a:pt x="46990" y="133350"/>
                  </a:lnTo>
                  <a:lnTo>
                    <a:pt x="58420" y="135890"/>
                  </a:lnTo>
                  <a:lnTo>
                    <a:pt x="69850" y="137160"/>
                  </a:lnTo>
                  <a:lnTo>
                    <a:pt x="83820" y="138430"/>
                  </a:lnTo>
                  <a:lnTo>
                    <a:pt x="99060" y="138430"/>
                  </a:lnTo>
                  <a:lnTo>
                    <a:pt x="129540" y="139700"/>
                  </a:lnTo>
                  <a:lnTo>
                    <a:pt x="162560" y="139700"/>
                  </a:lnTo>
                  <a:lnTo>
                    <a:pt x="177800" y="138430"/>
                  </a:lnTo>
                  <a:lnTo>
                    <a:pt x="191770" y="135890"/>
                  </a:lnTo>
                  <a:lnTo>
                    <a:pt x="205740" y="133350"/>
                  </a:lnTo>
                  <a:lnTo>
                    <a:pt x="213360" y="128270"/>
                  </a:lnTo>
                  <a:lnTo>
                    <a:pt x="217170" y="121920"/>
                  </a:lnTo>
                  <a:lnTo>
                    <a:pt x="218440" y="115570"/>
                  </a:lnTo>
                  <a:lnTo>
                    <a:pt x="217170" y="109220"/>
                  </a:lnTo>
                  <a:lnTo>
                    <a:pt x="212090" y="104140"/>
                  </a:lnTo>
                  <a:lnTo>
                    <a:pt x="207010" y="99060"/>
                  </a:lnTo>
                  <a:lnTo>
                    <a:pt x="196850" y="90170"/>
                  </a:lnTo>
                  <a:lnTo>
                    <a:pt x="191770" y="85090"/>
                  </a:lnTo>
                  <a:lnTo>
                    <a:pt x="181610" y="81280"/>
                  </a:lnTo>
                  <a:lnTo>
                    <a:pt x="167640" y="76200"/>
                  </a:lnTo>
                  <a:lnTo>
                    <a:pt x="152400" y="72390"/>
                  </a:lnTo>
                  <a:lnTo>
                    <a:pt x="134620" y="66040"/>
                  </a:lnTo>
                  <a:lnTo>
                    <a:pt x="115570" y="59690"/>
                  </a:lnTo>
                  <a:lnTo>
                    <a:pt x="55880" y="38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700270" y="457200"/>
              <a:ext cx="176531" cy="177801"/>
            </a:xfrm>
            <a:custGeom>
              <a:avLst/>
              <a:gdLst/>
              <a:ahLst/>
              <a:cxnLst/>
              <a:rect l="0" t="0" r="0" b="0"/>
              <a:pathLst>
                <a:path w="176531" h="177801">
                  <a:moveTo>
                    <a:pt x="138430" y="0"/>
                  </a:moveTo>
                  <a:lnTo>
                    <a:pt x="124460" y="0"/>
                  </a:lnTo>
                  <a:lnTo>
                    <a:pt x="116840" y="1270"/>
                  </a:lnTo>
                  <a:lnTo>
                    <a:pt x="106680" y="3810"/>
                  </a:lnTo>
                  <a:lnTo>
                    <a:pt x="96520" y="6350"/>
                  </a:lnTo>
                  <a:lnTo>
                    <a:pt x="83820" y="11430"/>
                  </a:lnTo>
                  <a:lnTo>
                    <a:pt x="69850" y="17780"/>
                  </a:lnTo>
                  <a:lnTo>
                    <a:pt x="41910" y="30480"/>
                  </a:lnTo>
                  <a:lnTo>
                    <a:pt x="19050" y="40640"/>
                  </a:lnTo>
                  <a:lnTo>
                    <a:pt x="12700" y="45720"/>
                  </a:lnTo>
                  <a:lnTo>
                    <a:pt x="7620" y="49530"/>
                  </a:lnTo>
                  <a:lnTo>
                    <a:pt x="5080" y="54610"/>
                  </a:lnTo>
                  <a:lnTo>
                    <a:pt x="2540" y="62230"/>
                  </a:lnTo>
                  <a:lnTo>
                    <a:pt x="1270" y="71120"/>
                  </a:lnTo>
                  <a:lnTo>
                    <a:pt x="0" y="81280"/>
                  </a:lnTo>
                  <a:lnTo>
                    <a:pt x="1270" y="88900"/>
                  </a:lnTo>
                  <a:lnTo>
                    <a:pt x="3810" y="96520"/>
                  </a:lnTo>
                  <a:lnTo>
                    <a:pt x="6350" y="102870"/>
                  </a:lnTo>
                  <a:lnTo>
                    <a:pt x="10160" y="107950"/>
                  </a:lnTo>
                  <a:lnTo>
                    <a:pt x="16510" y="113030"/>
                  </a:lnTo>
                  <a:lnTo>
                    <a:pt x="22860" y="118110"/>
                  </a:lnTo>
                  <a:lnTo>
                    <a:pt x="36830" y="124460"/>
                  </a:lnTo>
                  <a:lnTo>
                    <a:pt x="73660" y="144780"/>
                  </a:lnTo>
                  <a:lnTo>
                    <a:pt x="90170" y="152400"/>
                  </a:lnTo>
                  <a:lnTo>
                    <a:pt x="106680" y="160020"/>
                  </a:lnTo>
                  <a:lnTo>
                    <a:pt x="176530" y="177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936490" y="500380"/>
              <a:ext cx="143511" cy="134621"/>
            </a:xfrm>
            <a:custGeom>
              <a:avLst/>
              <a:gdLst/>
              <a:ahLst/>
              <a:cxnLst/>
              <a:rect l="0" t="0" r="0" b="0"/>
              <a:pathLst>
                <a:path w="143511" h="134621">
                  <a:moveTo>
                    <a:pt x="130810" y="7620"/>
                  </a:moveTo>
                  <a:lnTo>
                    <a:pt x="110490" y="1270"/>
                  </a:lnTo>
                  <a:lnTo>
                    <a:pt x="101600" y="0"/>
                  </a:lnTo>
                  <a:lnTo>
                    <a:pt x="92710" y="1270"/>
                  </a:lnTo>
                  <a:lnTo>
                    <a:pt x="85090" y="3810"/>
                  </a:lnTo>
                  <a:lnTo>
                    <a:pt x="77470" y="6350"/>
                  </a:lnTo>
                  <a:lnTo>
                    <a:pt x="71120" y="8890"/>
                  </a:lnTo>
                  <a:lnTo>
                    <a:pt x="66040" y="12700"/>
                  </a:lnTo>
                  <a:lnTo>
                    <a:pt x="59690" y="15240"/>
                  </a:lnTo>
                  <a:lnTo>
                    <a:pt x="52070" y="16510"/>
                  </a:lnTo>
                  <a:lnTo>
                    <a:pt x="44450" y="17780"/>
                  </a:lnTo>
                  <a:lnTo>
                    <a:pt x="36830" y="20320"/>
                  </a:lnTo>
                  <a:lnTo>
                    <a:pt x="27940" y="22860"/>
                  </a:lnTo>
                  <a:lnTo>
                    <a:pt x="20320" y="26670"/>
                  </a:lnTo>
                  <a:lnTo>
                    <a:pt x="13970" y="31750"/>
                  </a:lnTo>
                  <a:lnTo>
                    <a:pt x="7620" y="38100"/>
                  </a:lnTo>
                  <a:lnTo>
                    <a:pt x="2540" y="44450"/>
                  </a:lnTo>
                  <a:lnTo>
                    <a:pt x="0" y="50800"/>
                  </a:lnTo>
                  <a:lnTo>
                    <a:pt x="0" y="55880"/>
                  </a:lnTo>
                  <a:lnTo>
                    <a:pt x="1270" y="60960"/>
                  </a:lnTo>
                  <a:lnTo>
                    <a:pt x="7620" y="67310"/>
                  </a:lnTo>
                  <a:lnTo>
                    <a:pt x="17780" y="73660"/>
                  </a:lnTo>
                  <a:lnTo>
                    <a:pt x="30480" y="81280"/>
                  </a:lnTo>
                  <a:lnTo>
                    <a:pt x="40640" y="87630"/>
                  </a:lnTo>
                  <a:lnTo>
                    <a:pt x="60960" y="99060"/>
                  </a:lnTo>
                  <a:lnTo>
                    <a:pt x="78740" y="107950"/>
                  </a:lnTo>
                  <a:lnTo>
                    <a:pt x="143510" y="1346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207000" y="495300"/>
              <a:ext cx="220981" cy="138431"/>
            </a:xfrm>
            <a:custGeom>
              <a:avLst/>
              <a:gdLst/>
              <a:ahLst/>
              <a:cxnLst/>
              <a:rect l="0" t="0" r="0" b="0"/>
              <a:pathLst>
                <a:path w="220981" h="138431">
                  <a:moveTo>
                    <a:pt x="0" y="38100"/>
                  </a:moveTo>
                  <a:lnTo>
                    <a:pt x="6350" y="58420"/>
                  </a:lnTo>
                  <a:lnTo>
                    <a:pt x="8890" y="66040"/>
                  </a:lnTo>
                  <a:lnTo>
                    <a:pt x="10160" y="72390"/>
                  </a:lnTo>
                  <a:lnTo>
                    <a:pt x="11430" y="77470"/>
                  </a:lnTo>
                  <a:lnTo>
                    <a:pt x="13970" y="83820"/>
                  </a:lnTo>
                  <a:lnTo>
                    <a:pt x="19050" y="91440"/>
                  </a:lnTo>
                  <a:lnTo>
                    <a:pt x="25400" y="99060"/>
                  </a:lnTo>
                  <a:lnTo>
                    <a:pt x="33020" y="105410"/>
                  </a:lnTo>
                  <a:lnTo>
                    <a:pt x="40640" y="111760"/>
                  </a:lnTo>
                  <a:lnTo>
                    <a:pt x="48260" y="116840"/>
                  </a:lnTo>
                  <a:lnTo>
                    <a:pt x="54610" y="121920"/>
                  </a:lnTo>
                  <a:lnTo>
                    <a:pt x="60960" y="125730"/>
                  </a:lnTo>
                  <a:lnTo>
                    <a:pt x="66040" y="130810"/>
                  </a:lnTo>
                  <a:lnTo>
                    <a:pt x="73660" y="133350"/>
                  </a:lnTo>
                  <a:lnTo>
                    <a:pt x="82550" y="135890"/>
                  </a:lnTo>
                  <a:lnTo>
                    <a:pt x="92710" y="137160"/>
                  </a:lnTo>
                  <a:lnTo>
                    <a:pt x="102870" y="138430"/>
                  </a:lnTo>
                  <a:lnTo>
                    <a:pt x="113030" y="138430"/>
                  </a:lnTo>
                  <a:lnTo>
                    <a:pt x="121920" y="138430"/>
                  </a:lnTo>
                  <a:lnTo>
                    <a:pt x="133350" y="137160"/>
                  </a:lnTo>
                  <a:lnTo>
                    <a:pt x="147320" y="135890"/>
                  </a:lnTo>
                  <a:lnTo>
                    <a:pt x="161290" y="133350"/>
                  </a:lnTo>
                  <a:lnTo>
                    <a:pt x="172720" y="129540"/>
                  </a:lnTo>
                  <a:lnTo>
                    <a:pt x="181610" y="125730"/>
                  </a:lnTo>
                  <a:lnTo>
                    <a:pt x="187960" y="121920"/>
                  </a:lnTo>
                  <a:lnTo>
                    <a:pt x="194310" y="116840"/>
                  </a:lnTo>
                  <a:lnTo>
                    <a:pt x="200660" y="110490"/>
                  </a:lnTo>
                  <a:lnTo>
                    <a:pt x="205740" y="102870"/>
                  </a:lnTo>
                  <a:lnTo>
                    <a:pt x="210820" y="96520"/>
                  </a:lnTo>
                  <a:lnTo>
                    <a:pt x="214630" y="91440"/>
                  </a:lnTo>
                  <a:lnTo>
                    <a:pt x="219710" y="86360"/>
                  </a:lnTo>
                  <a:lnTo>
                    <a:pt x="220980" y="80010"/>
                  </a:lnTo>
                  <a:lnTo>
                    <a:pt x="220980" y="73660"/>
                  </a:lnTo>
                  <a:lnTo>
                    <a:pt x="219710" y="66040"/>
                  </a:lnTo>
                  <a:lnTo>
                    <a:pt x="217170" y="58420"/>
                  </a:lnTo>
                  <a:lnTo>
                    <a:pt x="213360" y="49530"/>
                  </a:lnTo>
                  <a:lnTo>
                    <a:pt x="209550" y="41910"/>
                  </a:lnTo>
                  <a:lnTo>
                    <a:pt x="207010" y="34290"/>
                  </a:lnTo>
                  <a:lnTo>
                    <a:pt x="201930" y="29210"/>
                  </a:lnTo>
                  <a:lnTo>
                    <a:pt x="198120" y="24130"/>
                  </a:lnTo>
                  <a:lnTo>
                    <a:pt x="194310" y="19050"/>
                  </a:lnTo>
                  <a:lnTo>
                    <a:pt x="190500" y="13970"/>
                  </a:lnTo>
                  <a:lnTo>
                    <a:pt x="1778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511800" y="457200"/>
              <a:ext cx="88901" cy="304801"/>
            </a:xfrm>
            <a:custGeom>
              <a:avLst/>
              <a:gdLst/>
              <a:ahLst/>
              <a:cxnLst/>
              <a:rect l="0" t="0" r="0" b="0"/>
              <a:pathLst>
                <a:path w="88901" h="304801">
                  <a:moveTo>
                    <a:pt x="0" y="0"/>
                  </a:moveTo>
                  <a:lnTo>
                    <a:pt x="6350" y="6350"/>
                  </a:lnTo>
                  <a:lnTo>
                    <a:pt x="10160" y="15240"/>
                  </a:lnTo>
                  <a:lnTo>
                    <a:pt x="13970" y="29210"/>
                  </a:lnTo>
                  <a:lnTo>
                    <a:pt x="17780" y="44450"/>
                  </a:lnTo>
                  <a:lnTo>
                    <a:pt x="36830" y="134620"/>
                  </a:lnTo>
                  <a:lnTo>
                    <a:pt x="41910" y="160020"/>
                  </a:lnTo>
                  <a:lnTo>
                    <a:pt x="44450" y="180340"/>
                  </a:lnTo>
                  <a:lnTo>
                    <a:pt x="46990" y="196850"/>
                  </a:lnTo>
                  <a:lnTo>
                    <a:pt x="49530" y="209550"/>
                  </a:lnTo>
                  <a:lnTo>
                    <a:pt x="52070" y="222250"/>
                  </a:lnTo>
                  <a:lnTo>
                    <a:pt x="55880" y="232410"/>
                  </a:lnTo>
                  <a:lnTo>
                    <a:pt x="60960" y="243840"/>
                  </a:lnTo>
                  <a:lnTo>
                    <a:pt x="67310" y="255270"/>
                  </a:lnTo>
                  <a:lnTo>
                    <a:pt x="88900" y="304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562600" y="463550"/>
              <a:ext cx="168911" cy="171451"/>
            </a:xfrm>
            <a:custGeom>
              <a:avLst/>
              <a:gdLst/>
              <a:ahLst/>
              <a:cxnLst/>
              <a:rect l="0" t="0" r="0" b="0"/>
              <a:pathLst>
                <a:path w="168911" h="171451">
                  <a:moveTo>
                    <a:pt x="12700" y="19050"/>
                  </a:moveTo>
                  <a:lnTo>
                    <a:pt x="39370" y="12700"/>
                  </a:lnTo>
                  <a:lnTo>
                    <a:pt x="52070" y="8890"/>
                  </a:lnTo>
                  <a:lnTo>
                    <a:pt x="76200" y="1270"/>
                  </a:lnTo>
                  <a:lnTo>
                    <a:pt x="87630" y="0"/>
                  </a:lnTo>
                  <a:lnTo>
                    <a:pt x="97790" y="1270"/>
                  </a:lnTo>
                  <a:lnTo>
                    <a:pt x="107950" y="2540"/>
                  </a:lnTo>
                  <a:lnTo>
                    <a:pt x="118110" y="5080"/>
                  </a:lnTo>
                  <a:lnTo>
                    <a:pt x="129540" y="8890"/>
                  </a:lnTo>
                  <a:lnTo>
                    <a:pt x="140970" y="11430"/>
                  </a:lnTo>
                  <a:lnTo>
                    <a:pt x="151130" y="17780"/>
                  </a:lnTo>
                  <a:lnTo>
                    <a:pt x="158750" y="22860"/>
                  </a:lnTo>
                  <a:lnTo>
                    <a:pt x="165100" y="30480"/>
                  </a:lnTo>
                  <a:lnTo>
                    <a:pt x="167640" y="36830"/>
                  </a:lnTo>
                  <a:lnTo>
                    <a:pt x="168910" y="41910"/>
                  </a:lnTo>
                  <a:lnTo>
                    <a:pt x="167640" y="46990"/>
                  </a:lnTo>
                  <a:lnTo>
                    <a:pt x="163830" y="55880"/>
                  </a:lnTo>
                  <a:lnTo>
                    <a:pt x="158750" y="67310"/>
                  </a:lnTo>
                  <a:lnTo>
                    <a:pt x="152400" y="81280"/>
                  </a:lnTo>
                  <a:lnTo>
                    <a:pt x="146050" y="90170"/>
                  </a:lnTo>
                  <a:lnTo>
                    <a:pt x="140970" y="96520"/>
                  </a:lnTo>
                  <a:lnTo>
                    <a:pt x="137160" y="100330"/>
                  </a:lnTo>
                  <a:lnTo>
                    <a:pt x="129540" y="105410"/>
                  </a:lnTo>
                  <a:lnTo>
                    <a:pt x="109220" y="119380"/>
                  </a:lnTo>
                  <a:lnTo>
                    <a:pt x="100330" y="127000"/>
                  </a:lnTo>
                  <a:lnTo>
                    <a:pt x="90170" y="134620"/>
                  </a:lnTo>
                  <a:lnTo>
                    <a:pt x="81280" y="142240"/>
                  </a:lnTo>
                  <a:lnTo>
                    <a:pt x="72390" y="149860"/>
                  </a:lnTo>
                  <a:lnTo>
                    <a:pt x="63500" y="154940"/>
                  </a:lnTo>
                  <a:lnTo>
                    <a:pt x="55880" y="161290"/>
                  </a:lnTo>
                  <a:lnTo>
                    <a:pt x="45720" y="163830"/>
                  </a:lnTo>
                  <a:lnTo>
                    <a:pt x="34290" y="166370"/>
                  </a:lnTo>
                  <a:lnTo>
                    <a:pt x="0" y="1714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880100" y="508000"/>
              <a:ext cx="21591" cy="127001"/>
            </a:xfrm>
            <a:custGeom>
              <a:avLst/>
              <a:gdLst/>
              <a:ahLst/>
              <a:cxnLst/>
              <a:rect l="0" t="0" r="0" b="0"/>
              <a:pathLst>
                <a:path w="21591" h="127001">
                  <a:moveTo>
                    <a:pt x="0" y="0"/>
                  </a:moveTo>
                  <a:lnTo>
                    <a:pt x="6350" y="6350"/>
                  </a:lnTo>
                  <a:lnTo>
                    <a:pt x="10160" y="12700"/>
                  </a:lnTo>
                  <a:lnTo>
                    <a:pt x="13970" y="21590"/>
                  </a:lnTo>
                  <a:lnTo>
                    <a:pt x="17780" y="31750"/>
                  </a:lnTo>
                  <a:lnTo>
                    <a:pt x="20320" y="45720"/>
                  </a:lnTo>
                  <a:lnTo>
                    <a:pt x="21590" y="64770"/>
                  </a:lnTo>
                  <a:lnTo>
                    <a:pt x="12700" y="127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918200" y="40640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0" y="12700"/>
                  </a:moveTo>
                  <a:lnTo>
                    <a:pt x="3810" y="8890"/>
                  </a:lnTo>
                  <a:lnTo>
                    <a:pt x="254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083300" y="515620"/>
              <a:ext cx="172721" cy="144781"/>
            </a:xfrm>
            <a:custGeom>
              <a:avLst/>
              <a:gdLst/>
              <a:ahLst/>
              <a:cxnLst/>
              <a:rect l="0" t="0" r="0" b="0"/>
              <a:pathLst>
                <a:path w="172721" h="144781">
                  <a:moveTo>
                    <a:pt x="0" y="81280"/>
                  </a:moveTo>
                  <a:lnTo>
                    <a:pt x="13970" y="87630"/>
                  </a:lnTo>
                  <a:lnTo>
                    <a:pt x="22860" y="90170"/>
                  </a:lnTo>
                  <a:lnTo>
                    <a:pt x="35560" y="91440"/>
                  </a:lnTo>
                  <a:lnTo>
                    <a:pt x="48260" y="92710"/>
                  </a:lnTo>
                  <a:lnTo>
                    <a:pt x="63500" y="91440"/>
                  </a:lnTo>
                  <a:lnTo>
                    <a:pt x="78740" y="88900"/>
                  </a:lnTo>
                  <a:lnTo>
                    <a:pt x="95250" y="86360"/>
                  </a:lnTo>
                  <a:lnTo>
                    <a:pt x="107950" y="82550"/>
                  </a:lnTo>
                  <a:lnTo>
                    <a:pt x="120650" y="76200"/>
                  </a:lnTo>
                  <a:lnTo>
                    <a:pt x="130810" y="69850"/>
                  </a:lnTo>
                  <a:lnTo>
                    <a:pt x="140970" y="60960"/>
                  </a:lnTo>
                  <a:lnTo>
                    <a:pt x="149860" y="50800"/>
                  </a:lnTo>
                  <a:lnTo>
                    <a:pt x="160020" y="39370"/>
                  </a:lnTo>
                  <a:lnTo>
                    <a:pt x="165100" y="30480"/>
                  </a:lnTo>
                  <a:lnTo>
                    <a:pt x="170180" y="24130"/>
                  </a:lnTo>
                  <a:lnTo>
                    <a:pt x="172720" y="17780"/>
                  </a:lnTo>
                  <a:lnTo>
                    <a:pt x="168910" y="11430"/>
                  </a:lnTo>
                  <a:lnTo>
                    <a:pt x="160020" y="6350"/>
                  </a:lnTo>
                  <a:lnTo>
                    <a:pt x="149860" y="2540"/>
                  </a:lnTo>
                  <a:lnTo>
                    <a:pt x="138430" y="0"/>
                  </a:lnTo>
                  <a:lnTo>
                    <a:pt x="129540" y="0"/>
                  </a:lnTo>
                  <a:lnTo>
                    <a:pt x="120650" y="2540"/>
                  </a:lnTo>
                  <a:lnTo>
                    <a:pt x="109220" y="3810"/>
                  </a:lnTo>
                  <a:lnTo>
                    <a:pt x="99060" y="7620"/>
                  </a:lnTo>
                  <a:lnTo>
                    <a:pt x="86360" y="11430"/>
                  </a:lnTo>
                  <a:lnTo>
                    <a:pt x="78740" y="16510"/>
                  </a:lnTo>
                  <a:lnTo>
                    <a:pt x="73660" y="22860"/>
                  </a:lnTo>
                  <a:lnTo>
                    <a:pt x="58420" y="52070"/>
                  </a:lnTo>
                  <a:lnTo>
                    <a:pt x="57150" y="60960"/>
                  </a:lnTo>
                  <a:lnTo>
                    <a:pt x="58420" y="68580"/>
                  </a:lnTo>
                  <a:lnTo>
                    <a:pt x="59690" y="77470"/>
                  </a:lnTo>
                  <a:lnTo>
                    <a:pt x="62230" y="85090"/>
                  </a:lnTo>
                  <a:lnTo>
                    <a:pt x="66040" y="93980"/>
                  </a:lnTo>
                  <a:lnTo>
                    <a:pt x="68580" y="102870"/>
                  </a:lnTo>
                  <a:lnTo>
                    <a:pt x="74930" y="107950"/>
                  </a:lnTo>
                  <a:lnTo>
                    <a:pt x="80010" y="111760"/>
                  </a:lnTo>
                  <a:lnTo>
                    <a:pt x="87630" y="114300"/>
                  </a:lnTo>
                  <a:lnTo>
                    <a:pt x="95250" y="119380"/>
                  </a:lnTo>
                  <a:lnTo>
                    <a:pt x="102870" y="124460"/>
                  </a:lnTo>
                  <a:lnTo>
                    <a:pt x="127000" y="1447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328410" y="521970"/>
              <a:ext cx="212091" cy="113031"/>
            </a:xfrm>
            <a:custGeom>
              <a:avLst/>
              <a:gdLst/>
              <a:ahLst/>
              <a:cxnLst/>
              <a:rect l="0" t="0" r="0" b="0"/>
              <a:pathLst>
                <a:path w="212091" h="113031">
                  <a:moveTo>
                    <a:pt x="173990" y="49530"/>
                  </a:moveTo>
                  <a:lnTo>
                    <a:pt x="160020" y="29210"/>
                  </a:lnTo>
                  <a:lnTo>
                    <a:pt x="152400" y="21590"/>
                  </a:lnTo>
                  <a:lnTo>
                    <a:pt x="142240" y="15240"/>
                  </a:lnTo>
                  <a:lnTo>
                    <a:pt x="132080" y="10160"/>
                  </a:lnTo>
                  <a:lnTo>
                    <a:pt x="123190" y="6350"/>
                  </a:lnTo>
                  <a:lnTo>
                    <a:pt x="116840" y="3810"/>
                  </a:lnTo>
                  <a:lnTo>
                    <a:pt x="110490" y="2540"/>
                  </a:lnTo>
                  <a:lnTo>
                    <a:pt x="100330" y="1270"/>
                  </a:lnTo>
                  <a:lnTo>
                    <a:pt x="87630" y="0"/>
                  </a:lnTo>
                  <a:lnTo>
                    <a:pt x="74930" y="0"/>
                  </a:lnTo>
                  <a:lnTo>
                    <a:pt x="60960" y="1270"/>
                  </a:lnTo>
                  <a:lnTo>
                    <a:pt x="48260" y="2540"/>
                  </a:lnTo>
                  <a:lnTo>
                    <a:pt x="34290" y="6350"/>
                  </a:lnTo>
                  <a:lnTo>
                    <a:pt x="25400" y="10160"/>
                  </a:lnTo>
                  <a:lnTo>
                    <a:pt x="16510" y="16510"/>
                  </a:lnTo>
                  <a:lnTo>
                    <a:pt x="10160" y="22860"/>
                  </a:lnTo>
                  <a:lnTo>
                    <a:pt x="5080" y="31750"/>
                  </a:lnTo>
                  <a:lnTo>
                    <a:pt x="2540" y="41910"/>
                  </a:lnTo>
                  <a:lnTo>
                    <a:pt x="0" y="53340"/>
                  </a:lnTo>
                  <a:lnTo>
                    <a:pt x="5080" y="63500"/>
                  </a:lnTo>
                  <a:lnTo>
                    <a:pt x="12700" y="72390"/>
                  </a:lnTo>
                  <a:lnTo>
                    <a:pt x="24130" y="82550"/>
                  </a:lnTo>
                  <a:lnTo>
                    <a:pt x="34290" y="88900"/>
                  </a:lnTo>
                  <a:lnTo>
                    <a:pt x="44450" y="96520"/>
                  </a:lnTo>
                  <a:lnTo>
                    <a:pt x="53340" y="101600"/>
                  </a:lnTo>
                  <a:lnTo>
                    <a:pt x="64770" y="105410"/>
                  </a:lnTo>
                  <a:lnTo>
                    <a:pt x="74930" y="107950"/>
                  </a:lnTo>
                  <a:lnTo>
                    <a:pt x="87630" y="109220"/>
                  </a:lnTo>
                  <a:lnTo>
                    <a:pt x="97790" y="110490"/>
                  </a:lnTo>
                  <a:lnTo>
                    <a:pt x="107950" y="111760"/>
                  </a:lnTo>
                  <a:lnTo>
                    <a:pt x="116840" y="111760"/>
                  </a:lnTo>
                  <a:lnTo>
                    <a:pt x="138430" y="113030"/>
                  </a:lnTo>
                  <a:lnTo>
                    <a:pt x="212090" y="1130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527800" y="292100"/>
              <a:ext cx="76201" cy="342901"/>
            </a:xfrm>
            <a:custGeom>
              <a:avLst/>
              <a:gdLst/>
              <a:ahLst/>
              <a:cxnLst/>
              <a:rect l="0" t="0" r="0" b="0"/>
              <a:pathLst>
                <a:path w="76201" h="342901">
                  <a:moveTo>
                    <a:pt x="0" y="0"/>
                  </a:moveTo>
                  <a:lnTo>
                    <a:pt x="6350" y="13970"/>
                  </a:lnTo>
                  <a:lnTo>
                    <a:pt x="8890" y="21590"/>
                  </a:lnTo>
                  <a:lnTo>
                    <a:pt x="10160" y="31750"/>
                  </a:lnTo>
                  <a:lnTo>
                    <a:pt x="11430" y="41910"/>
                  </a:lnTo>
                  <a:lnTo>
                    <a:pt x="12700" y="57150"/>
                  </a:lnTo>
                  <a:lnTo>
                    <a:pt x="19050" y="97790"/>
                  </a:lnTo>
                  <a:lnTo>
                    <a:pt x="43180" y="234950"/>
                  </a:lnTo>
                  <a:lnTo>
                    <a:pt x="48260" y="264160"/>
                  </a:lnTo>
                  <a:lnTo>
                    <a:pt x="76200" y="342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958340" y="850900"/>
            <a:ext cx="8036561" cy="659131"/>
            <a:chOff x="1958340" y="850900"/>
            <a:chExt cx="8036561" cy="659131"/>
          </a:xfrm>
        </p:grpSpPr>
        <p:sp>
          <p:nvSpPr>
            <p:cNvPr id="23" name="Freeform 22"/>
            <p:cNvSpPr/>
            <p:nvPr/>
          </p:nvSpPr>
          <p:spPr>
            <a:xfrm>
              <a:off x="1981200" y="1041400"/>
              <a:ext cx="25401" cy="162561"/>
            </a:xfrm>
            <a:custGeom>
              <a:avLst/>
              <a:gdLst/>
              <a:ahLst/>
              <a:cxnLst/>
              <a:rect l="0" t="0" r="0" b="0"/>
              <a:pathLst>
                <a:path w="25401" h="162561">
                  <a:moveTo>
                    <a:pt x="25400" y="0"/>
                  </a:moveTo>
                  <a:lnTo>
                    <a:pt x="25400" y="20320"/>
                  </a:lnTo>
                  <a:lnTo>
                    <a:pt x="24130" y="31750"/>
                  </a:lnTo>
                  <a:lnTo>
                    <a:pt x="21590" y="45720"/>
                  </a:lnTo>
                  <a:lnTo>
                    <a:pt x="19050" y="59690"/>
                  </a:lnTo>
                  <a:lnTo>
                    <a:pt x="16510" y="72390"/>
                  </a:lnTo>
                  <a:lnTo>
                    <a:pt x="15240" y="83820"/>
                  </a:lnTo>
                  <a:lnTo>
                    <a:pt x="13970" y="93980"/>
                  </a:lnTo>
                  <a:lnTo>
                    <a:pt x="11430" y="111760"/>
                  </a:lnTo>
                  <a:lnTo>
                    <a:pt x="0" y="1625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958340" y="1193800"/>
              <a:ext cx="518161" cy="190501"/>
            </a:xfrm>
            <a:custGeom>
              <a:avLst/>
              <a:gdLst/>
              <a:ahLst/>
              <a:cxnLst/>
              <a:rect l="0" t="0" r="0" b="0"/>
              <a:pathLst>
                <a:path w="518161" h="190501">
                  <a:moveTo>
                    <a:pt x="1270" y="127000"/>
                  </a:moveTo>
                  <a:lnTo>
                    <a:pt x="0" y="138430"/>
                  </a:lnTo>
                  <a:lnTo>
                    <a:pt x="1270" y="149860"/>
                  </a:lnTo>
                  <a:lnTo>
                    <a:pt x="2540" y="160020"/>
                  </a:lnTo>
                  <a:lnTo>
                    <a:pt x="5080" y="170180"/>
                  </a:lnTo>
                  <a:lnTo>
                    <a:pt x="13970" y="177800"/>
                  </a:lnTo>
                  <a:lnTo>
                    <a:pt x="26670" y="181610"/>
                  </a:lnTo>
                  <a:lnTo>
                    <a:pt x="41910" y="184150"/>
                  </a:lnTo>
                  <a:lnTo>
                    <a:pt x="55880" y="186690"/>
                  </a:lnTo>
                  <a:lnTo>
                    <a:pt x="67310" y="187960"/>
                  </a:lnTo>
                  <a:lnTo>
                    <a:pt x="77470" y="189230"/>
                  </a:lnTo>
                  <a:lnTo>
                    <a:pt x="87630" y="189230"/>
                  </a:lnTo>
                  <a:lnTo>
                    <a:pt x="106680" y="190500"/>
                  </a:lnTo>
                  <a:lnTo>
                    <a:pt x="118110" y="189230"/>
                  </a:lnTo>
                  <a:lnTo>
                    <a:pt x="130810" y="186690"/>
                  </a:lnTo>
                  <a:lnTo>
                    <a:pt x="146050" y="184150"/>
                  </a:lnTo>
                  <a:lnTo>
                    <a:pt x="158750" y="181610"/>
                  </a:lnTo>
                  <a:lnTo>
                    <a:pt x="170180" y="180340"/>
                  </a:lnTo>
                  <a:lnTo>
                    <a:pt x="180340" y="179070"/>
                  </a:lnTo>
                  <a:lnTo>
                    <a:pt x="198120" y="175260"/>
                  </a:lnTo>
                  <a:lnTo>
                    <a:pt x="222250" y="167640"/>
                  </a:lnTo>
                  <a:lnTo>
                    <a:pt x="248920" y="157480"/>
                  </a:lnTo>
                  <a:lnTo>
                    <a:pt x="269240" y="152400"/>
                  </a:lnTo>
                  <a:lnTo>
                    <a:pt x="285750" y="147320"/>
                  </a:lnTo>
                  <a:lnTo>
                    <a:pt x="299720" y="144780"/>
                  </a:lnTo>
                  <a:lnTo>
                    <a:pt x="312420" y="142240"/>
                  </a:lnTo>
                  <a:lnTo>
                    <a:pt x="322580" y="138430"/>
                  </a:lnTo>
                  <a:lnTo>
                    <a:pt x="332740" y="134620"/>
                  </a:lnTo>
                  <a:lnTo>
                    <a:pt x="347980" y="127000"/>
                  </a:lnTo>
                  <a:lnTo>
                    <a:pt x="354330" y="121920"/>
                  </a:lnTo>
                  <a:lnTo>
                    <a:pt x="359410" y="115570"/>
                  </a:lnTo>
                  <a:lnTo>
                    <a:pt x="364490" y="106680"/>
                  </a:lnTo>
                  <a:lnTo>
                    <a:pt x="369570" y="96520"/>
                  </a:lnTo>
                  <a:lnTo>
                    <a:pt x="374650" y="85090"/>
                  </a:lnTo>
                  <a:lnTo>
                    <a:pt x="382270" y="73660"/>
                  </a:lnTo>
                  <a:lnTo>
                    <a:pt x="388620" y="62230"/>
                  </a:lnTo>
                  <a:lnTo>
                    <a:pt x="394970" y="49530"/>
                  </a:lnTo>
                  <a:lnTo>
                    <a:pt x="401320" y="36830"/>
                  </a:lnTo>
                  <a:lnTo>
                    <a:pt x="406400" y="25400"/>
                  </a:lnTo>
                  <a:lnTo>
                    <a:pt x="405130" y="15240"/>
                  </a:lnTo>
                  <a:lnTo>
                    <a:pt x="400050" y="7620"/>
                  </a:lnTo>
                  <a:lnTo>
                    <a:pt x="393700" y="1270"/>
                  </a:lnTo>
                  <a:lnTo>
                    <a:pt x="386080" y="0"/>
                  </a:lnTo>
                  <a:lnTo>
                    <a:pt x="377190" y="5080"/>
                  </a:lnTo>
                  <a:lnTo>
                    <a:pt x="369570" y="11430"/>
                  </a:lnTo>
                  <a:lnTo>
                    <a:pt x="360680" y="16510"/>
                  </a:lnTo>
                  <a:lnTo>
                    <a:pt x="353060" y="19050"/>
                  </a:lnTo>
                  <a:lnTo>
                    <a:pt x="344170" y="21590"/>
                  </a:lnTo>
                  <a:lnTo>
                    <a:pt x="336550" y="25400"/>
                  </a:lnTo>
                  <a:lnTo>
                    <a:pt x="327660" y="30480"/>
                  </a:lnTo>
                  <a:lnTo>
                    <a:pt x="318770" y="38100"/>
                  </a:lnTo>
                  <a:lnTo>
                    <a:pt x="313690" y="44450"/>
                  </a:lnTo>
                  <a:lnTo>
                    <a:pt x="309880" y="52070"/>
                  </a:lnTo>
                  <a:lnTo>
                    <a:pt x="307340" y="60960"/>
                  </a:lnTo>
                  <a:lnTo>
                    <a:pt x="306070" y="69850"/>
                  </a:lnTo>
                  <a:lnTo>
                    <a:pt x="304800" y="80010"/>
                  </a:lnTo>
                  <a:lnTo>
                    <a:pt x="303530" y="91440"/>
                  </a:lnTo>
                  <a:lnTo>
                    <a:pt x="303530" y="111760"/>
                  </a:lnTo>
                  <a:lnTo>
                    <a:pt x="302260" y="120650"/>
                  </a:lnTo>
                  <a:lnTo>
                    <a:pt x="307340" y="128270"/>
                  </a:lnTo>
                  <a:lnTo>
                    <a:pt x="313690" y="134620"/>
                  </a:lnTo>
                  <a:lnTo>
                    <a:pt x="322580" y="140970"/>
                  </a:lnTo>
                  <a:lnTo>
                    <a:pt x="331470" y="144780"/>
                  </a:lnTo>
                  <a:lnTo>
                    <a:pt x="340360" y="147320"/>
                  </a:lnTo>
                  <a:lnTo>
                    <a:pt x="347980" y="148590"/>
                  </a:lnTo>
                  <a:lnTo>
                    <a:pt x="359410" y="149860"/>
                  </a:lnTo>
                  <a:lnTo>
                    <a:pt x="373380" y="151130"/>
                  </a:lnTo>
                  <a:lnTo>
                    <a:pt x="401320" y="151130"/>
                  </a:lnTo>
                  <a:lnTo>
                    <a:pt x="427990" y="152400"/>
                  </a:lnTo>
                  <a:lnTo>
                    <a:pt x="439420" y="151130"/>
                  </a:lnTo>
                  <a:lnTo>
                    <a:pt x="450850" y="148590"/>
                  </a:lnTo>
                  <a:lnTo>
                    <a:pt x="459740" y="146050"/>
                  </a:lnTo>
                  <a:lnTo>
                    <a:pt x="471170" y="143510"/>
                  </a:lnTo>
                  <a:lnTo>
                    <a:pt x="482600" y="142240"/>
                  </a:lnTo>
                  <a:lnTo>
                    <a:pt x="518160" y="139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489200" y="1179830"/>
              <a:ext cx="584201" cy="179071"/>
            </a:xfrm>
            <a:custGeom>
              <a:avLst/>
              <a:gdLst/>
              <a:ahLst/>
              <a:cxnLst/>
              <a:rect l="0" t="0" r="0" b="0"/>
              <a:pathLst>
                <a:path w="584201" h="179071">
                  <a:moveTo>
                    <a:pt x="0" y="39370"/>
                  </a:moveTo>
                  <a:lnTo>
                    <a:pt x="0" y="45720"/>
                  </a:lnTo>
                  <a:lnTo>
                    <a:pt x="2540" y="57150"/>
                  </a:lnTo>
                  <a:lnTo>
                    <a:pt x="13970" y="90170"/>
                  </a:lnTo>
                  <a:lnTo>
                    <a:pt x="29210" y="137160"/>
                  </a:lnTo>
                  <a:lnTo>
                    <a:pt x="33020" y="149860"/>
                  </a:lnTo>
                  <a:lnTo>
                    <a:pt x="38100" y="161290"/>
                  </a:lnTo>
                  <a:lnTo>
                    <a:pt x="41910" y="171450"/>
                  </a:lnTo>
                  <a:lnTo>
                    <a:pt x="46990" y="176530"/>
                  </a:lnTo>
                  <a:lnTo>
                    <a:pt x="50800" y="179070"/>
                  </a:lnTo>
                  <a:lnTo>
                    <a:pt x="54610" y="179070"/>
                  </a:lnTo>
                  <a:lnTo>
                    <a:pt x="60960" y="176530"/>
                  </a:lnTo>
                  <a:lnTo>
                    <a:pt x="67310" y="171450"/>
                  </a:lnTo>
                  <a:lnTo>
                    <a:pt x="74930" y="165100"/>
                  </a:lnTo>
                  <a:lnTo>
                    <a:pt x="81280" y="158750"/>
                  </a:lnTo>
                  <a:lnTo>
                    <a:pt x="86360" y="151130"/>
                  </a:lnTo>
                  <a:lnTo>
                    <a:pt x="91440" y="143510"/>
                  </a:lnTo>
                  <a:lnTo>
                    <a:pt x="96520" y="134620"/>
                  </a:lnTo>
                  <a:lnTo>
                    <a:pt x="100330" y="124460"/>
                  </a:lnTo>
                  <a:lnTo>
                    <a:pt x="105410" y="113030"/>
                  </a:lnTo>
                  <a:lnTo>
                    <a:pt x="109220" y="102870"/>
                  </a:lnTo>
                  <a:lnTo>
                    <a:pt x="118110" y="83820"/>
                  </a:lnTo>
                  <a:lnTo>
                    <a:pt x="125730" y="71120"/>
                  </a:lnTo>
                  <a:lnTo>
                    <a:pt x="134620" y="58420"/>
                  </a:lnTo>
                  <a:lnTo>
                    <a:pt x="144780" y="43180"/>
                  </a:lnTo>
                  <a:lnTo>
                    <a:pt x="151130" y="36830"/>
                  </a:lnTo>
                  <a:lnTo>
                    <a:pt x="156210" y="34290"/>
                  </a:lnTo>
                  <a:lnTo>
                    <a:pt x="158750" y="35560"/>
                  </a:lnTo>
                  <a:lnTo>
                    <a:pt x="161290" y="41910"/>
                  </a:lnTo>
                  <a:lnTo>
                    <a:pt x="162560" y="49530"/>
                  </a:lnTo>
                  <a:lnTo>
                    <a:pt x="163830" y="58420"/>
                  </a:lnTo>
                  <a:lnTo>
                    <a:pt x="165100" y="66040"/>
                  </a:lnTo>
                  <a:lnTo>
                    <a:pt x="167640" y="72390"/>
                  </a:lnTo>
                  <a:lnTo>
                    <a:pt x="171450" y="78740"/>
                  </a:lnTo>
                  <a:lnTo>
                    <a:pt x="176530" y="83820"/>
                  </a:lnTo>
                  <a:lnTo>
                    <a:pt x="182880" y="88900"/>
                  </a:lnTo>
                  <a:lnTo>
                    <a:pt x="189230" y="93980"/>
                  </a:lnTo>
                  <a:lnTo>
                    <a:pt x="199390" y="96520"/>
                  </a:lnTo>
                  <a:lnTo>
                    <a:pt x="212090" y="99060"/>
                  </a:lnTo>
                  <a:lnTo>
                    <a:pt x="226060" y="100330"/>
                  </a:lnTo>
                  <a:lnTo>
                    <a:pt x="240030" y="101600"/>
                  </a:lnTo>
                  <a:lnTo>
                    <a:pt x="252730" y="101600"/>
                  </a:lnTo>
                  <a:lnTo>
                    <a:pt x="265430" y="101600"/>
                  </a:lnTo>
                  <a:lnTo>
                    <a:pt x="276860" y="100330"/>
                  </a:lnTo>
                  <a:lnTo>
                    <a:pt x="288290" y="99060"/>
                  </a:lnTo>
                  <a:lnTo>
                    <a:pt x="298450" y="95250"/>
                  </a:lnTo>
                  <a:lnTo>
                    <a:pt x="308610" y="93980"/>
                  </a:lnTo>
                  <a:lnTo>
                    <a:pt x="320040" y="92710"/>
                  </a:lnTo>
                  <a:lnTo>
                    <a:pt x="331470" y="91440"/>
                  </a:lnTo>
                  <a:lnTo>
                    <a:pt x="342900" y="90170"/>
                  </a:lnTo>
                  <a:lnTo>
                    <a:pt x="353060" y="87630"/>
                  </a:lnTo>
                  <a:lnTo>
                    <a:pt x="361950" y="83820"/>
                  </a:lnTo>
                  <a:lnTo>
                    <a:pt x="370840" y="80010"/>
                  </a:lnTo>
                  <a:lnTo>
                    <a:pt x="379730" y="76200"/>
                  </a:lnTo>
                  <a:lnTo>
                    <a:pt x="388620" y="72390"/>
                  </a:lnTo>
                  <a:lnTo>
                    <a:pt x="398780" y="67310"/>
                  </a:lnTo>
                  <a:lnTo>
                    <a:pt x="410210" y="60960"/>
                  </a:lnTo>
                  <a:lnTo>
                    <a:pt x="421640" y="53340"/>
                  </a:lnTo>
                  <a:lnTo>
                    <a:pt x="430530" y="45720"/>
                  </a:lnTo>
                  <a:lnTo>
                    <a:pt x="438150" y="38100"/>
                  </a:lnTo>
                  <a:lnTo>
                    <a:pt x="444500" y="30480"/>
                  </a:lnTo>
                  <a:lnTo>
                    <a:pt x="447040" y="21590"/>
                  </a:lnTo>
                  <a:lnTo>
                    <a:pt x="448310" y="13970"/>
                  </a:lnTo>
                  <a:lnTo>
                    <a:pt x="447040" y="5080"/>
                  </a:lnTo>
                  <a:lnTo>
                    <a:pt x="441960" y="1270"/>
                  </a:lnTo>
                  <a:lnTo>
                    <a:pt x="434340" y="0"/>
                  </a:lnTo>
                  <a:lnTo>
                    <a:pt x="415290" y="2540"/>
                  </a:lnTo>
                  <a:lnTo>
                    <a:pt x="407670" y="5080"/>
                  </a:lnTo>
                  <a:lnTo>
                    <a:pt x="398780" y="7620"/>
                  </a:lnTo>
                  <a:lnTo>
                    <a:pt x="389890" y="12700"/>
                  </a:lnTo>
                  <a:lnTo>
                    <a:pt x="381000" y="19050"/>
                  </a:lnTo>
                  <a:lnTo>
                    <a:pt x="372110" y="25400"/>
                  </a:lnTo>
                  <a:lnTo>
                    <a:pt x="365760" y="33020"/>
                  </a:lnTo>
                  <a:lnTo>
                    <a:pt x="359410" y="40640"/>
                  </a:lnTo>
                  <a:lnTo>
                    <a:pt x="354330" y="48260"/>
                  </a:lnTo>
                  <a:lnTo>
                    <a:pt x="351790" y="57150"/>
                  </a:lnTo>
                  <a:lnTo>
                    <a:pt x="351790" y="64770"/>
                  </a:lnTo>
                  <a:lnTo>
                    <a:pt x="353060" y="73660"/>
                  </a:lnTo>
                  <a:lnTo>
                    <a:pt x="355600" y="81280"/>
                  </a:lnTo>
                  <a:lnTo>
                    <a:pt x="358140" y="90170"/>
                  </a:lnTo>
                  <a:lnTo>
                    <a:pt x="361950" y="99060"/>
                  </a:lnTo>
                  <a:lnTo>
                    <a:pt x="367030" y="105410"/>
                  </a:lnTo>
                  <a:lnTo>
                    <a:pt x="373380" y="111760"/>
                  </a:lnTo>
                  <a:lnTo>
                    <a:pt x="379730" y="116840"/>
                  </a:lnTo>
                  <a:lnTo>
                    <a:pt x="387350" y="121920"/>
                  </a:lnTo>
                  <a:lnTo>
                    <a:pt x="394970" y="127000"/>
                  </a:lnTo>
                  <a:lnTo>
                    <a:pt x="402590" y="132080"/>
                  </a:lnTo>
                  <a:lnTo>
                    <a:pt x="414020" y="134620"/>
                  </a:lnTo>
                  <a:lnTo>
                    <a:pt x="426720" y="137160"/>
                  </a:lnTo>
                  <a:lnTo>
                    <a:pt x="440690" y="138430"/>
                  </a:lnTo>
                  <a:lnTo>
                    <a:pt x="454660" y="139700"/>
                  </a:lnTo>
                  <a:lnTo>
                    <a:pt x="468630" y="139700"/>
                  </a:lnTo>
                  <a:lnTo>
                    <a:pt x="481330" y="139700"/>
                  </a:lnTo>
                  <a:lnTo>
                    <a:pt x="497840" y="138430"/>
                  </a:lnTo>
                  <a:lnTo>
                    <a:pt x="584200" y="1282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124200" y="1003300"/>
              <a:ext cx="38101" cy="317501"/>
            </a:xfrm>
            <a:custGeom>
              <a:avLst/>
              <a:gdLst/>
              <a:ahLst/>
              <a:cxnLst/>
              <a:rect l="0" t="0" r="0" b="0"/>
              <a:pathLst>
                <a:path w="38101" h="317501">
                  <a:moveTo>
                    <a:pt x="0" y="0"/>
                  </a:moveTo>
                  <a:lnTo>
                    <a:pt x="0" y="186690"/>
                  </a:lnTo>
                  <a:lnTo>
                    <a:pt x="1270" y="207010"/>
                  </a:lnTo>
                  <a:lnTo>
                    <a:pt x="3810" y="224790"/>
                  </a:lnTo>
                  <a:lnTo>
                    <a:pt x="6350" y="243840"/>
                  </a:lnTo>
                  <a:lnTo>
                    <a:pt x="10160" y="259080"/>
                  </a:lnTo>
                  <a:lnTo>
                    <a:pt x="13970" y="274320"/>
                  </a:lnTo>
                  <a:lnTo>
                    <a:pt x="38100" y="317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314700" y="1144270"/>
              <a:ext cx="210821" cy="240031"/>
            </a:xfrm>
            <a:custGeom>
              <a:avLst/>
              <a:gdLst/>
              <a:ahLst/>
              <a:cxnLst/>
              <a:rect l="0" t="0" r="0" b="0"/>
              <a:pathLst>
                <a:path w="210821" h="240031">
                  <a:moveTo>
                    <a:pt x="127000" y="11430"/>
                  </a:moveTo>
                  <a:lnTo>
                    <a:pt x="113030" y="5080"/>
                  </a:lnTo>
                  <a:lnTo>
                    <a:pt x="106680" y="2540"/>
                  </a:lnTo>
                  <a:lnTo>
                    <a:pt x="99060" y="1270"/>
                  </a:lnTo>
                  <a:lnTo>
                    <a:pt x="91440" y="0"/>
                  </a:lnTo>
                  <a:lnTo>
                    <a:pt x="83820" y="1270"/>
                  </a:lnTo>
                  <a:lnTo>
                    <a:pt x="74930" y="3810"/>
                  </a:lnTo>
                  <a:lnTo>
                    <a:pt x="67310" y="6350"/>
                  </a:lnTo>
                  <a:lnTo>
                    <a:pt x="55880" y="7620"/>
                  </a:lnTo>
                  <a:lnTo>
                    <a:pt x="43180" y="8890"/>
                  </a:lnTo>
                  <a:lnTo>
                    <a:pt x="29210" y="10160"/>
                  </a:lnTo>
                  <a:lnTo>
                    <a:pt x="17780" y="13970"/>
                  </a:lnTo>
                  <a:lnTo>
                    <a:pt x="8890" y="21590"/>
                  </a:lnTo>
                  <a:lnTo>
                    <a:pt x="1270" y="31750"/>
                  </a:lnTo>
                  <a:lnTo>
                    <a:pt x="0" y="40640"/>
                  </a:lnTo>
                  <a:lnTo>
                    <a:pt x="1270" y="49530"/>
                  </a:lnTo>
                  <a:lnTo>
                    <a:pt x="5080" y="57150"/>
                  </a:lnTo>
                  <a:lnTo>
                    <a:pt x="10160" y="63500"/>
                  </a:lnTo>
                  <a:lnTo>
                    <a:pt x="16510" y="67310"/>
                  </a:lnTo>
                  <a:lnTo>
                    <a:pt x="24130" y="69850"/>
                  </a:lnTo>
                  <a:lnTo>
                    <a:pt x="31750" y="74930"/>
                  </a:lnTo>
                  <a:lnTo>
                    <a:pt x="39370" y="80010"/>
                  </a:lnTo>
                  <a:lnTo>
                    <a:pt x="46990" y="86360"/>
                  </a:lnTo>
                  <a:lnTo>
                    <a:pt x="57150" y="92710"/>
                  </a:lnTo>
                  <a:lnTo>
                    <a:pt x="67310" y="97790"/>
                  </a:lnTo>
                  <a:lnTo>
                    <a:pt x="88900" y="107950"/>
                  </a:lnTo>
                  <a:lnTo>
                    <a:pt x="107950" y="116840"/>
                  </a:lnTo>
                  <a:lnTo>
                    <a:pt x="119380" y="120650"/>
                  </a:lnTo>
                  <a:lnTo>
                    <a:pt x="129540" y="125730"/>
                  </a:lnTo>
                  <a:lnTo>
                    <a:pt x="142240" y="129540"/>
                  </a:lnTo>
                  <a:lnTo>
                    <a:pt x="152400" y="135890"/>
                  </a:lnTo>
                  <a:lnTo>
                    <a:pt x="162560" y="142240"/>
                  </a:lnTo>
                  <a:lnTo>
                    <a:pt x="171450" y="149860"/>
                  </a:lnTo>
                  <a:lnTo>
                    <a:pt x="180340" y="156210"/>
                  </a:lnTo>
                  <a:lnTo>
                    <a:pt x="189230" y="161290"/>
                  </a:lnTo>
                  <a:lnTo>
                    <a:pt x="198120" y="166370"/>
                  </a:lnTo>
                  <a:lnTo>
                    <a:pt x="204470" y="171450"/>
                  </a:lnTo>
                  <a:lnTo>
                    <a:pt x="208280" y="175260"/>
                  </a:lnTo>
                  <a:lnTo>
                    <a:pt x="210820" y="180340"/>
                  </a:lnTo>
                  <a:lnTo>
                    <a:pt x="210820" y="186690"/>
                  </a:lnTo>
                  <a:lnTo>
                    <a:pt x="209550" y="193040"/>
                  </a:lnTo>
                  <a:lnTo>
                    <a:pt x="207010" y="200660"/>
                  </a:lnTo>
                  <a:lnTo>
                    <a:pt x="201930" y="205740"/>
                  </a:lnTo>
                  <a:lnTo>
                    <a:pt x="194310" y="212090"/>
                  </a:lnTo>
                  <a:lnTo>
                    <a:pt x="184150" y="217170"/>
                  </a:lnTo>
                  <a:lnTo>
                    <a:pt x="173990" y="222250"/>
                  </a:lnTo>
                  <a:lnTo>
                    <a:pt x="162560" y="226060"/>
                  </a:lnTo>
                  <a:lnTo>
                    <a:pt x="151130" y="231140"/>
                  </a:lnTo>
                  <a:lnTo>
                    <a:pt x="138430" y="233680"/>
                  </a:lnTo>
                  <a:lnTo>
                    <a:pt x="125730" y="236220"/>
                  </a:lnTo>
                  <a:lnTo>
                    <a:pt x="114300" y="237490"/>
                  </a:lnTo>
                  <a:lnTo>
                    <a:pt x="101600" y="238760"/>
                  </a:lnTo>
                  <a:lnTo>
                    <a:pt x="88900" y="238760"/>
                  </a:lnTo>
                  <a:lnTo>
                    <a:pt x="50800" y="2400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835400" y="1184910"/>
              <a:ext cx="279401" cy="161291"/>
            </a:xfrm>
            <a:custGeom>
              <a:avLst/>
              <a:gdLst/>
              <a:ahLst/>
              <a:cxnLst/>
              <a:rect l="0" t="0" r="0" b="0"/>
              <a:pathLst>
                <a:path w="279401" h="161291">
                  <a:moveTo>
                    <a:pt x="203200" y="34290"/>
                  </a:moveTo>
                  <a:lnTo>
                    <a:pt x="189230" y="27940"/>
                  </a:lnTo>
                  <a:lnTo>
                    <a:pt x="181610" y="22860"/>
                  </a:lnTo>
                  <a:lnTo>
                    <a:pt x="161290" y="10160"/>
                  </a:lnTo>
                  <a:lnTo>
                    <a:pt x="149860" y="5080"/>
                  </a:lnTo>
                  <a:lnTo>
                    <a:pt x="138430" y="2540"/>
                  </a:lnTo>
                  <a:lnTo>
                    <a:pt x="125730" y="0"/>
                  </a:lnTo>
                  <a:lnTo>
                    <a:pt x="116840" y="0"/>
                  </a:lnTo>
                  <a:lnTo>
                    <a:pt x="109220" y="1270"/>
                  </a:lnTo>
                  <a:lnTo>
                    <a:pt x="101600" y="3810"/>
                  </a:lnTo>
                  <a:lnTo>
                    <a:pt x="91440" y="7620"/>
                  </a:lnTo>
                  <a:lnTo>
                    <a:pt x="66040" y="13970"/>
                  </a:lnTo>
                  <a:lnTo>
                    <a:pt x="54610" y="17780"/>
                  </a:lnTo>
                  <a:lnTo>
                    <a:pt x="46990" y="21590"/>
                  </a:lnTo>
                  <a:lnTo>
                    <a:pt x="39370" y="26670"/>
                  </a:lnTo>
                  <a:lnTo>
                    <a:pt x="30480" y="33020"/>
                  </a:lnTo>
                  <a:lnTo>
                    <a:pt x="20320" y="41910"/>
                  </a:lnTo>
                  <a:lnTo>
                    <a:pt x="8890" y="52070"/>
                  </a:lnTo>
                  <a:lnTo>
                    <a:pt x="3810" y="62230"/>
                  </a:lnTo>
                  <a:lnTo>
                    <a:pt x="1270" y="71120"/>
                  </a:lnTo>
                  <a:lnTo>
                    <a:pt x="0" y="80010"/>
                  </a:lnTo>
                  <a:lnTo>
                    <a:pt x="5080" y="88900"/>
                  </a:lnTo>
                  <a:lnTo>
                    <a:pt x="11430" y="97790"/>
                  </a:lnTo>
                  <a:lnTo>
                    <a:pt x="20320" y="105410"/>
                  </a:lnTo>
                  <a:lnTo>
                    <a:pt x="31750" y="111760"/>
                  </a:lnTo>
                  <a:lnTo>
                    <a:pt x="45720" y="115570"/>
                  </a:lnTo>
                  <a:lnTo>
                    <a:pt x="59690" y="118110"/>
                  </a:lnTo>
                  <a:lnTo>
                    <a:pt x="72390" y="118110"/>
                  </a:lnTo>
                  <a:lnTo>
                    <a:pt x="83820" y="116840"/>
                  </a:lnTo>
                  <a:lnTo>
                    <a:pt x="93980" y="115570"/>
                  </a:lnTo>
                  <a:lnTo>
                    <a:pt x="134620" y="105410"/>
                  </a:lnTo>
                  <a:lnTo>
                    <a:pt x="146050" y="101600"/>
                  </a:lnTo>
                  <a:lnTo>
                    <a:pt x="154940" y="97790"/>
                  </a:lnTo>
                  <a:lnTo>
                    <a:pt x="162560" y="92710"/>
                  </a:lnTo>
                  <a:lnTo>
                    <a:pt x="168910" y="87630"/>
                  </a:lnTo>
                  <a:lnTo>
                    <a:pt x="175260" y="81280"/>
                  </a:lnTo>
                  <a:lnTo>
                    <a:pt x="180340" y="73660"/>
                  </a:lnTo>
                  <a:lnTo>
                    <a:pt x="181610" y="72390"/>
                  </a:lnTo>
                  <a:lnTo>
                    <a:pt x="181610" y="73660"/>
                  </a:lnTo>
                  <a:lnTo>
                    <a:pt x="180340" y="77470"/>
                  </a:lnTo>
                  <a:lnTo>
                    <a:pt x="181610" y="82550"/>
                  </a:lnTo>
                  <a:lnTo>
                    <a:pt x="182880" y="88900"/>
                  </a:lnTo>
                  <a:lnTo>
                    <a:pt x="185420" y="96520"/>
                  </a:lnTo>
                  <a:lnTo>
                    <a:pt x="190500" y="104140"/>
                  </a:lnTo>
                  <a:lnTo>
                    <a:pt x="195580" y="111760"/>
                  </a:lnTo>
                  <a:lnTo>
                    <a:pt x="201930" y="119380"/>
                  </a:lnTo>
                  <a:lnTo>
                    <a:pt x="208280" y="127000"/>
                  </a:lnTo>
                  <a:lnTo>
                    <a:pt x="213360" y="132080"/>
                  </a:lnTo>
                  <a:lnTo>
                    <a:pt x="218440" y="138430"/>
                  </a:lnTo>
                  <a:lnTo>
                    <a:pt x="224790" y="140970"/>
                  </a:lnTo>
                  <a:lnTo>
                    <a:pt x="231140" y="143510"/>
                  </a:lnTo>
                  <a:lnTo>
                    <a:pt x="238760" y="144780"/>
                  </a:lnTo>
                  <a:lnTo>
                    <a:pt x="246380" y="147320"/>
                  </a:lnTo>
                  <a:lnTo>
                    <a:pt x="255270" y="151130"/>
                  </a:lnTo>
                  <a:lnTo>
                    <a:pt x="279400" y="1612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229100" y="1155700"/>
              <a:ext cx="215901" cy="104141"/>
            </a:xfrm>
            <a:custGeom>
              <a:avLst/>
              <a:gdLst/>
              <a:ahLst/>
              <a:cxnLst/>
              <a:rect l="0" t="0" r="0" b="0"/>
              <a:pathLst>
                <a:path w="215901" h="104141">
                  <a:moveTo>
                    <a:pt x="0" y="63500"/>
                  </a:moveTo>
                  <a:lnTo>
                    <a:pt x="6350" y="69850"/>
                  </a:lnTo>
                  <a:lnTo>
                    <a:pt x="10160" y="74930"/>
                  </a:lnTo>
                  <a:lnTo>
                    <a:pt x="13970" y="81280"/>
                  </a:lnTo>
                  <a:lnTo>
                    <a:pt x="17780" y="87630"/>
                  </a:lnTo>
                  <a:lnTo>
                    <a:pt x="21590" y="93980"/>
                  </a:lnTo>
                  <a:lnTo>
                    <a:pt x="25400" y="99060"/>
                  </a:lnTo>
                  <a:lnTo>
                    <a:pt x="30480" y="104140"/>
                  </a:lnTo>
                  <a:lnTo>
                    <a:pt x="31750" y="100330"/>
                  </a:lnTo>
                  <a:lnTo>
                    <a:pt x="30480" y="91440"/>
                  </a:lnTo>
                  <a:lnTo>
                    <a:pt x="29210" y="77470"/>
                  </a:lnTo>
                  <a:lnTo>
                    <a:pt x="29210" y="66040"/>
                  </a:lnTo>
                  <a:lnTo>
                    <a:pt x="30480" y="54610"/>
                  </a:lnTo>
                  <a:lnTo>
                    <a:pt x="33020" y="45720"/>
                  </a:lnTo>
                  <a:lnTo>
                    <a:pt x="38100" y="36830"/>
                  </a:lnTo>
                  <a:lnTo>
                    <a:pt x="43180" y="30480"/>
                  </a:lnTo>
                  <a:lnTo>
                    <a:pt x="49530" y="24130"/>
                  </a:lnTo>
                  <a:lnTo>
                    <a:pt x="60960" y="13970"/>
                  </a:lnTo>
                  <a:lnTo>
                    <a:pt x="66040" y="8890"/>
                  </a:lnTo>
                  <a:lnTo>
                    <a:pt x="74930" y="6350"/>
                  </a:lnTo>
                  <a:lnTo>
                    <a:pt x="86360" y="3810"/>
                  </a:lnTo>
                  <a:lnTo>
                    <a:pt x="100330" y="2540"/>
                  </a:lnTo>
                  <a:lnTo>
                    <a:pt x="116840" y="1270"/>
                  </a:lnTo>
                  <a:lnTo>
                    <a:pt x="133350" y="1270"/>
                  </a:lnTo>
                  <a:lnTo>
                    <a:pt x="2159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508500" y="1149350"/>
              <a:ext cx="266701" cy="133351"/>
            </a:xfrm>
            <a:custGeom>
              <a:avLst/>
              <a:gdLst/>
              <a:ahLst/>
              <a:cxnLst/>
              <a:rect l="0" t="0" r="0" b="0"/>
              <a:pathLst>
                <a:path w="266701" h="133351">
                  <a:moveTo>
                    <a:pt x="0" y="107950"/>
                  </a:moveTo>
                  <a:lnTo>
                    <a:pt x="71120" y="90170"/>
                  </a:lnTo>
                  <a:lnTo>
                    <a:pt x="83820" y="86360"/>
                  </a:lnTo>
                  <a:lnTo>
                    <a:pt x="95250" y="82550"/>
                  </a:lnTo>
                  <a:lnTo>
                    <a:pt x="105410" y="77470"/>
                  </a:lnTo>
                  <a:lnTo>
                    <a:pt x="114300" y="74930"/>
                  </a:lnTo>
                  <a:lnTo>
                    <a:pt x="121920" y="73660"/>
                  </a:lnTo>
                  <a:lnTo>
                    <a:pt x="127000" y="72390"/>
                  </a:lnTo>
                  <a:lnTo>
                    <a:pt x="137160" y="67310"/>
                  </a:lnTo>
                  <a:lnTo>
                    <a:pt x="149860" y="59690"/>
                  </a:lnTo>
                  <a:lnTo>
                    <a:pt x="162560" y="50800"/>
                  </a:lnTo>
                  <a:lnTo>
                    <a:pt x="173990" y="41910"/>
                  </a:lnTo>
                  <a:lnTo>
                    <a:pt x="181610" y="33020"/>
                  </a:lnTo>
                  <a:lnTo>
                    <a:pt x="189230" y="24130"/>
                  </a:lnTo>
                  <a:lnTo>
                    <a:pt x="191770" y="17780"/>
                  </a:lnTo>
                  <a:lnTo>
                    <a:pt x="193040" y="13970"/>
                  </a:lnTo>
                  <a:lnTo>
                    <a:pt x="191770" y="11430"/>
                  </a:lnTo>
                  <a:lnTo>
                    <a:pt x="189230" y="8890"/>
                  </a:lnTo>
                  <a:lnTo>
                    <a:pt x="184150" y="5080"/>
                  </a:lnTo>
                  <a:lnTo>
                    <a:pt x="177800" y="1270"/>
                  </a:lnTo>
                  <a:lnTo>
                    <a:pt x="170180" y="0"/>
                  </a:lnTo>
                  <a:lnTo>
                    <a:pt x="162560" y="1270"/>
                  </a:lnTo>
                  <a:lnTo>
                    <a:pt x="154940" y="2540"/>
                  </a:lnTo>
                  <a:lnTo>
                    <a:pt x="147320" y="3810"/>
                  </a:lnTo>
                  <a:lnTo>
                    <a:pt x="139700" y="5080"/>
                  </a:lnTo>
                  <a:lnTo>
                    <a:pt x="130810" y="5080"/>
                  </a:lnTo>
                  <a:lnTo>
                    <a:pt x="124460" y="10160"/>
                  </a:lnTo>
                  <a:lnTo>
                    <a:pt x="118110" y="17780"/>
                  </a:lnTo>
                  <a:lnTo>
                    <a:pt x="113030" y="26670"/>
                  </a:lnTo>
                  <a:lnTo>
                    <a:pt x="109220" y="35560"/>
                  </a:lnTo>
                  <a:lnTo>
                    <a:pt x="106680" y="44450"/>
                  </a:lnTo>
                  <a:lnTo>
                    <a:pt x="105410" y="52070"/>
                  </a:lnTo>
                  <a:lnTo>
                    <a:pt x="106680" y="59690"/>
                  </a:lnTo>
                  <a:lnTo>
                    <a:pt x="110490" y="66040"/>
                  </a:lnTo>
                  <a:lnTo>
                    <a:pt x="115570" y="71120"/>
                  </a:lnTo>
                  <a:lnTo>
                    <a:pt x="120650" y="77470"/>
                  </a:lnTo>
                  <a:lnTo>
                    <a:pt x="125730" y="85090"/>
                  </a:lnTo>
                  <a:lnTo>
                    <a:pt x="130810" y="92710"/>
                  </a:lnTo>
                  <a:lnTo>
                    <a:pt x="138430" y="99060"/>
                  </a:lnTo>
                  <a:lnTo>
                    <a:pt x="147320" y="105410"/>
                  </a:lnTo>
                  <a:lnTo>
                    <a:pt x="157480" y="110490"/>
                  </a:lnTo>
                  <a:lnTo>
                    <a:pt x="166370" y="114300"/>
                  </a:lnTo>
                  <a:lnTo>
                    <a:pt x="176530" y="115570"/>
                  </a:lnTo>
                  <a:lnTo>
                    <a:pt x="185420" y="118110"/>
                  </a:lnTo>
                  <a:lnTo>
                    <a:pt x="195580" y="119380"/>
                  </a:lnTo>
                  <a:lnTo>
                    <a:pt x="207010" y="123190"/>
                  </a:lnTo>
                  <a:lnTo>
                    <a:pt x="266700" y="1333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5168900" y="1130300"/>
              <a:ext cx="25401" cy="152401"/>
            </a:xfrm>
            <a:custGeom>
              <a:avLst/>
              <a:gdLst/>
              <a:ahLst/>
              <a:cxnLst/>
              <a:rect l="0" t="0" r="0" b="0"/>
              <a:pathLst>
                <a:path w="25401" h="152401">
                  <a:moveTo>
                    <a:pt x="0" y="0"/>
                  </a:moveTo>
                  <a:lnTo>
                    <a:pt x="6350" y="13970"/>
                  </a:lnTo>
                  <a:lnTo>
                    <a:pt x="8890" y="24130"/>
                  </a:lnTo>
                  <a:lnTo>
                    <a:pt x="10160" y="39370"/>
                  </a:lnTo>
                  <a:lnTo>
                    <a:pt x="11430" y="55880"/>
                  </a:lnTo>
                  <a:lnTo>
                    <a:pt x="12700" y="72390"/>
                  </a:lnTo>
                  <a:lnTo>
                    <a:pt x="25400" y="152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5168900" y="990600"/>
              <a:ext cx="25401" cy="25401"/>
            </a:xfrm>
            <a:custGeom>
              <a:avLst/>
              <a:gdLst/>
              <a:ahLst/>
              <a:cxnLst/>
              <a:rect l="0" t="0" r="0" b="0"/>
              <a:pathLst>
                <a:path w="25401" h="25401">
                  <a:moveTo>
                    <a:pt x="0" y="25400"/>
                  </a:moveTo>
                  <a:lnTo>
                    <a:pt x="254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5346700" y="1102360"/>
              <a:ext cx="279401" cy="154941"/>
            </a:xfrm>
            <a:custGeom>
              <a:avLst/>
              <a:gdLst/>
              <a:ahLst/>
              <a:cxnLst/>
              <a:rect l="0" t="0" r="0" b="0"/>
              <a:pathLst>
                <a:path w="279401" h="154941">
                  <a:moveTo>
                    <a:pt x="0" y="104140"/>
                  </a:moveTo>
                  <a:lnTo>
                    <a:pt x="6350" y="110490"/>
                  </a:lnTo>
                  <a:lnTo>
                    <a:pt x="10160" y="105410"/>
                  </a:lnTo>
                  <a:lnTo>
                    <a:pt x="13970" y="95250"/>
                  </a:lnTo>
                  <a:lnTo>
                    <a:pt x="17780" y="81280"/>
                  </a:lnTo>
                  <a:lnTo>
                    <a:pt x="21590" y="68580"/>
                  </a:lnTo>
                  <a:lnTo>
                    <a:pt x="25400" y="58420"/>
                  </a:lnTo>
                  <a:lnTo>
                    <a:pt x="30480" y="48260"/>
                  </a:lnTo>
                  <a:lnTo>
                    <a:pt x="34290" y="40640"/>
                  </a:lnTo>
                  <a:lnTo>
                    <a:pt x="38100" y="33020"/>
                  </a:lnTo>
                  <a:lnTo>
                    <a:pt x="41910" y="26670"/>
                  </a:lnTo>
                  <a:lnTo>
                    <a:pt x="50800" y="20320"/>
                  </a:lnTo>
                  <a:lnTo>
                    <a:pt x="62230" y="12700"/>
                  </a:lnTo>
                  <a:lnTo>
                    <a:pt x="74930" y="5080"/>
                  </a:lnTo>
                  <a:lnTo>
                    <a:pt x="85090" y="1270"/>
                  </a:lnTo>
                  <a:lnTo>
                    <a:pt x="93980" y="0"/>
                  </a:lnTo>
                  <a:lnTo>
                    <a:pt x="100330" y="1270"/>
                  </a:lnTo>
                  <a:lnTo>
                    <a:pt x="109220" y="1270"/>
                  </a:lnTo>
                  <a:lnTo>
                    <a:pt x="130810" y="2540"/>
                  </a:lnTo>
                  <a:lnTo>
                    <a:pt x="139700" y="5080"/>
                  </a:lnTo>
                  <a:lnTo>
                    <a:pt x="146050" y="10160"/>
                  </a:lnTo>
                  <a:lnTo>
                    <a:pt x="152400" y="16510"/>
                  </a:lnTo>
                  <a:lnTo>
                    <a:pt x="161290" y="21590"/>
                  </a:lnTo>
                  <a:lnTo>
                    <a:pt x="171450" y="26670"/>
                  </a:lnTo>
                  <a:lnTo>
                    <a:pt x="181610" y="31750"/>
                  </a:lnTo>
                  <a:lnTo>
                    <a:pt x="190500" y="36830"/>
                  </a:lnTo>
                  <a:lnTo>
                    <a:pt x="196850" y="44450"/>
                  </a:lnTo>
                  <a:lnTo>
                    <a:pt x="203200" y="50800"/>
                  </a:lnTo>
                  <a:lnTo>
                    <a:pt x="210820" y="58420"/>
                  </a:lnTo>
                  <a:lnTo>
                    <a:pt x="226060" y="74930"/>
                  </a:lnTo>
                  <a:lnTo>
                    <a:pt x="234950" y="86360"/>
                  </a:lnTo>
                  <a:lnTo>
                    <a:pt x="245110" y="99060"/>
                  </a:lnTo>
                  <a:lnTo>
                    <a:pt x="279400" y="15494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096000" y="1003300"/>
              <a:ext cx="1" cy="330201"/>
            </a:xfrm>
            <a:custGeom>
              <a:avLst/>
              <a:gdLst/>
              <a:ahLst/>
              <a:cxnLst/>
              <a:rect l="0" t="0" r="0" b="0"/>
              <a:pathLst>
                <a:path w="1" h="330201">
                  <a:moveTo>
                    <a:pt x="0" y="0"/>
                  </a:moveTo>
                  <a:lnTo>
                    <a:pt x="0" y="330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6007100" y="952500"/>
              <a:ext cx="335281" cy="411481"/>
            </a:xfrm>
            <a:custGeom>
              <a:avLst/>
              <a:gdLst/>
              <a:ahLst/>
              <a:cxnLst/>
              <a:rect l="0" t="0" r="0" b="0"/>
              <a:pathLst>
                <a:path w="335281" h="411481">
                  <a:moveTo>
                    <a:pt x="0" y="114300"/>
                  </a:moveTo>
                  <a:lnTo>
                    <a:pt x="0" y="100330"/>
                  </a:lnTo>
                  <a:lnTo>
                    <a:pt x="1270" y="92710"/>
                  </a:lnTo>
                  <a:lnTo>
                    <a:pt x="3810" y="82550"/>
                  </a:lnTo>
                  <a:lnTo>
                    <a:pt x="6350" y="72390"/>
                  </a:lnTo>
                  <a:lnTo>
                    <a:pt x="10160" y="62230"/>
                  </a:lnTo>
                  <a:lnTo>
                    <a:pt x="13970" y="53340"/>
                  </a:lnTo>
                  <a:lnTo>
                    <a:pt x="17780" y="43180"/>
                  </a:lnTo>
                  <a:lnTo>
                    <a:pt x="21590" y="38100"/>
                  </a:lnTo>
                  <a:lnTo>
                    <a:pt x="25400" y="33020"/>
                  </a:lnTo>
                  <a:lnTo>
                    <a:pt x="30480" y="30480"/>
                  </a:lnTo>
                  <a:lnTo>
                    <a:pt x="36830" y="27940"/>
                  </a:lnTo>
                  <a:lnTo>
                    <a:pt x="45720" y="24130"/>
                  </a:lnTo>
                  <a:lnTo>
                    <a:pt x="55880" y="20320"/>
                  </a:lnTo>
                  <a:lnTo>
                    <a:pt x="63500" y="16510"/>
                  </a:lnTo>
                  <a:lnTo>
                    <a:pt x="71120" y="12700"/>
                  </a:lnTo>
                  <a:lnTo>
                    <a:pt x="77470" y="7620"/>
                  </a:lnTo>
                  <a:lnTo>
                    <a:pt x="86360" y="5080"/>
                  </a:lnTo>
                  <a:lnTo>
                    <a:pt x="99060" y="3810"/>
                  </a:lnTo>
                  <a:lnTo>
                    <a:pt x="111760" y="2540"/>
                  </a:lnTo>
                  <a:lnTo>
                    <a:pt x="124460" y="1270"/>
                  </a:lnTo>
                  <a:lnTo>
                    <a:pt x="144780" y="1270"/>
                  </a:lnTo>
                  <a:lnTo>
                    <a:pt x="179070" y="0"/>
                  </a:lnTo>
                  <a:lnTo>
                    <a:pt x="190500" y="1270"/>
                  </a:lnTo>
                  <a:lnTo>
                    <a:pt x="200660" y="3810"/>
                  </a:lnTo>
                  <a:lnTo>
                    <a:pt x="209550" y="6350"/>
                  </a:lnTo>
                  <a:lnTo>
                    <a:pt x="218440" y="10160"/>
                  </a:lnTo>
                  <a:lnTo>
                    <a:pt x="227330" y="13970"/>
                  </a:lnTo>
                  <a:lnTo>
                    <a:pt x="236220" y="17780"/>
                  </a:lnTo>
                  <a:lnTo>
                    <a:pt x="243840" y="21590"/>
                  </a:lnTo>
                  <a:lnTo>
                    <a:pt x="250190" y="25400"/>
                  </a:lnTo>
                  <a:lnTo>
                    <a:pt x="255270" y="30480"/>
                  </a:lnTo>
                  <a:lnTo>
                    <a:pt x="260350" y="36830"/>
                  </a:lnTo>
                  <a:lnTo>
                    <a:pt x="265430" y="45720"/>
                  </a:lnTo>
                  <a:lnTo>
                    <a:pt x="270510" y="55880"/>
                  </a:lnTo>
                  <a:lnTo>
                    <a:pt x="271780" y="63500"/>
                  </a:lnTo>
                  <a:lnTo>
                    <a:pt x="271780" y="71120"/>
                  </a:lnTo>
                  <a:lnTo>
                    <a:pt x="267970" y="83820"/>
                  </a:lnTo>
                  <a:lnTo>
                    <a:pt x="264160" y="91440"/>
                  </a:lnTo>
                  <a:lnTo>
                    <a:pt x="260350" y="99060"/>
                  </a:lnTo>
                  <a:lnTo>
                    <a:pt x="255270" y="106680"/>
                  </a:lnTo>
                  <a:lnTo>
                    <a:pt x="248920" y="115570"/>
                  </a:lnTo>
                  <a:lnTo>
                    <a:pt x="242570" y="123190"/>
                  </a:lnTo>
                  <a:lnTo>
                    <a:pt x="234950" y="129540"/>
                  </a:lnTo>
                  <a:lnTo>
                    <a:pt x="227330" y="135890"/>
                  </a:lnTo>
                  <a:lnTo>
                    <a:pt x="219710" y="140970"/>
                  </a:lnTo>
                  <a:lnTo>
                    <a:pt x="210820" y="146050"/>
                  </a:lnTo>
                  <a:lnTo>
                    <a:pt x="203200" y="151130"/>
                  </a:lnTo>
                  <a:lnTo>
                    <a:pt x="194310" y="156210"/>
                  </a:lnTo>
                  <a:lnTo>
                    <a:pt x="184150" y="160020"/>
                  </a:lnTo>
                  <a:lnTo>
                    <a:pt x="173990" y="165100"/>
                  </a:lnTo>
                  <a:lnTo>
                    <a:pt x="162560" y="168910"/>
                  </a:lnTo>
                  <a:lnTo>
                    <a:pt x="153670" y="173990"/>
                  </a:lnTo>
                  <a:lnTo>
                    <a:pt x="146050" y="177800"/>
                  </a:lnTo>
                  <a:lnTo>
                    <a:pt x="139700" y="181610"/>
                  </a:lnTo>
                  <a:lnTo>
                    <a:pt x="132080" y="186690"/>
                  </a:lnTo>
                  <a:lnTo>
                    <a:pt x="125730" y="190500"/>
                  </a:lnTo>
                  <a:lnTo>
                    <a:pt x="116840" y="194310"/>
                  </a:lnTo>
                  <a:lnTo>
                    <a:pt x="119380" y="195580"/>
                  </a:lnTo>
                  <a:lnTo>
                    <a:pt x="127000" y="195580"/>
                  </a:lnTo>
                  <a:lnTo>
                    <a:pt x="139700" y="194310"/>
                  </a:lnTo>
                  <a:lnTo>
                    <a:pt x="154940" y="194310"/>
                  </a:lnTo>
                  <a:lnTo>
                    <a:pt x="172720" y="195580"/>
                  </a:lnTo>
                  <a:lnTo>
                    <a:pt x="191770" y="198120"/>
                  </a:lnTo>
                  <a:lnTo>
                    <a:pt x="207010" y="199390"/>
                  </a:lnTo>
                  <a:lnTo>
                    <a:pt x="219710" y="200660"/>
                  </a:lnTo>
                  <a:lnTo>
                    <a:pt x="231140" y="201930"/>
                  </a:lnTo>
                  <a:lnTo>
                    <a:pt x="242570" y="203200"/>
                  </a:lnTo>
                  <a:lnTo>
                    <a:pt x="255270" y="205740"/>
                  </a:lnTo>
                  <a:lnTo>
                    <a:pt x="267970" y="209550"/>
                  </a:lnTo>
                  <a:lnTo>
                    <a:pt x="278130" y="214630"/>
                  </a:lnTo>
                  <a:lnTo>
                    <a:pt x="288290" y="220980"/>
                  </a:lnTo>
                  <a:lnTo>
                    <a:pt x="298450" y="227330"/>
                  </a:lnTo>
                  <a:lnTo>
                    <a:pt x="306070" y="234950"/>
                  </a:lnTo>
                  <a:lnTo>
                    <a:pt x="312420" y="242570"/>
                  </a:lnTo>
                  <a:lnTo>
                    <a:pt x="318770" y="250190"/>
                  </a:lnTo>
                  <a:lnTo>
                    <a:pt x="328930" y="262890"/>
                  </a:lnTo>
                  <a:lnTo>
                    <a:pt x="334010" y="269240"/>
                  </a:lnTo>
                  <a:lnTo>
                    <a:pt x="335280" y="276860"/>
                  </a:lnTo>
                  <a:lnTo>
                    <a:pt x="335280" y="285750"/>
                  </a:lnTo>
                  <a:lnTo>
                    <a:pt x="332740" y="295910"/>
                  </a:lnTo>
                  <a:lnTo>
                    <a:pt x="331470" y="304800"/>
                  </a:lnTo>
                  <a:lnTo>
                    <a:pt x="327660" y="312420"/>
                  </a:lnTo>
                  <a:lnTo>
                    <a:pt x="323850" y="317500"/>
                  </a:lnTo>
                  <a:lnTo>
                    <a:pt x="316230" y="332740"/>
                  </a:lnTo>
                  <a:lnTo>
                    <a:pt x="312420" y="340360"/>
                  </a:lnTo>
                  <a:lnTo>
                    <a:pt x="307340" y="346710"/>
                  </a:lnTo>
                  <a:lnTo>
                    <a:pt x="300990" y="353060"/>
                  </a:lnTo>
                  <a:lnTo>
                    <a:pt x="293370" y="358140"/>
                  </a:lnTo>
                  <a:lnTo>
                    <a:pt x="285750" y="363220"/>
                  </a:lnTo>
                  <a:lnTo>
                    <a:pt x="278130" y="367030"/>
                  </a:lnTo>
                  <a:lnTo>
                    <a:pt x="270510" y="372110"/>
                  </a:lnTo>
                  <a:lnTo>
                    <a:pt x="254000" y="381000"/>
                  </a:lnTo>
                  <a:lnTo>
                    <a:pt x="219710" y="397510"/>
                  </a:lnTo>
                  <a:lnTo>
                    <a:pt x="208280" y="402590"/>
                  </a:lnTo>
                  <a:lnTo>
                    <a:pt x="195580" y="406400"/>
                  </a:lnTo>
                  <a:lnTo>
                    <a:pt x="181610" y="410210"/>
                  </a:lnTo>
                  <a:lnTo>
                    <a:pt x="170180" y="411480"/>
                  </a:lnTo>
                  <a:lnTo>
                    <a:pt x="161290" y="411480"/>
                  </a:lnTo>
                  <a:lnTo>
                    <a:pt x="127000" y="393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6492240" y="1130300"/>
              <a:ext cx="175261" cy="180341"/>
            </a:xfrm>
            <a:custGeom>
              <a:avLst/>
              <a:gdLst/>
              <a:ahLst/>
              <a:cxnLst/>
              <a:rect l="0" t="0" r="0" b="0"/>
              <a:pathLst>
                <a:path w="175261" h="180341">
                  <a:moveTo>
                    <a:pt x="35560" y="25400"/>
                  </a:moveTo>
                  <a:lnTo>
                    <a:pt x="29210" y="39370"/>
                  </a:lnTo>
                  <a:lnTo>
                    <a:pt x="27940" y="46990"/>
                  </a:lnTo>
                  <a:lnTo>
                    <a:pt x="29210" y="57150"/>
                  </a:lnTo>
                  <a:lnTo>
                    <a:pt x="31750" y="67310"/>
                  </a:lnTo>
                  <a:lnTo>
                    <a:pt x="33020" y="81280"/>
                  </a:lnTo>
                  <a:lnTo>
                    <a:pt x="34290" y="97790"/>
                  </a:lnTo>
                  <a:lnTo>
                    <a:pt x="34290" y="116840"/>
                  </a:lnTo>
                  <a:lnTo>
                    <a:pt x="33020" y="133350"/>
                  </a:lnTo>
                  <a:lnTo>
                    <a:pt x="31750" y="151130"/>
                  </a:lnTo>
                  <a:lnTo>
                    <a:pt x="27940" y="168910"/>
                  </a:lnTo>
                  <a:lnTo>
                    <a:pt x="25400" y="177800"/>
                  </a:lnTo>
                  <a:lnTo>
                    <a:pt x="21590" y="180340"/>
                  </a:lnTo>
                  <a:lnTo>
                    <a:pt x="17780" y="179070"/>
                  </a:lnTo>
                  <a:lnTo>
                    <a:pt x="13970" y="175260"/>
                  </a:lnTo>
                  <a:lnTo>
                    <a:pt x="10160" y="167640"/>
                  </a:lnTo>
                  <a:lnTo>
                    <a:pt x="5080" y="157480"/>
                  </a:lnTo>
                  <a:lnTo>
                    <a:pt x="2540" y="148590"/>
                  </a:lnTo>
                  <a:lnTo>
                    <a:pt x="1270" y="140970"/>
                  </a:lnTo>
                  <a:lnTo>
                    <a:pt x="0" y="132080"/>
                  </a:lnTo>
                  <a:lnTo>
                    <a:pt x="0" y="121920"/>
                  </a:lnTo>
                  <a:lnTo>
                    <a:pt x="2540" y="110490"/>
                  </a:lnTo>
                  <a:lnTo>
                    <a:pt x="5080" y="99060"/>
                  </a:lnTo>
                  <a:lnTo>
                    <a:pt x="6350" y="88900"/>
                  </a:lnTo>
                  <a:lnTo>
                    <a:pt x="7620" y="78740"/>
                  </a:lnTo>
                  <a:lnTo>
                    <a:pt x="8890" y="69850"/>
                  </a:lnTo>
                  <a:lnTo>
                    <a:pt x="10160" y="60960"/>
                  </a:lnTo>
                  <a:lnTo>
                    <a:pt x="12700" y="52070"/>
                  </a:lnTo>
                  <a:lnTo>
                    <a:pt x="16510" y="43180"/>
                  </a:lnTo>
                  <a:lnTo>
                    <a:pt x="21590" y="36830"/>
                  </a:lnTo>
                  <a:lnTo>
                    <a:pt x="27940" y="33020"/>
                  </a:lnTo>
                  <a:lnTo>
                    <a:pt x="34290" y="30480"/>
                  </a:lnTo>
                  <a:lnTo>
                    <a:pt x="40640" y="27940"/>
                  </a:lnTo>
                  <a:lnTo>
                    <a:pt x="45720" y="24130"/>
                  </a:lnTo>
                  <a:lnTo>
                    <a:pt x="50800" y="20320"/>
                  </a:lnTo>
                  <a:lnTo>
                    <a:pt x="58420" y="17780"/>
                  </a:lnTo>
                  <a:lnTo>
                    <a:pt x="67310" y="16510"/>
                  </a:lnTo>
                  <a:lnTo>
                    <a:pt x="78740" y="15240"/>
                  </a:lnTo>
                  <a:lnTo>
                    <a:pt x="87630" y="12700"/>
                  </a:lnTo>
                  <a:lnTo>
                    <a:pt x="97790" y="10160"/>
                  </a:lnTo>
                  <a:lnTo>
                    <a:pt x="106680" y="6350"/>
                  </a:lnTo>
                  <a:lnTo>
                    <a:pt x="115570" y="3810"/>
                  </a:lnTo>
                  <a:lnTo>
                    <a:pt x="124460" y="2540"/>
                  </a:lnTo>
                  <a:lnTo>
                    <a:pt x="132080" y="2540"/>
                  </a:lnTo>
                  <a:lnTo>
                    <a:pt x="140970" y="1270"/>
                  </a:lnTo>
                  <a:lnTo>
                    <a:pt x="149860" y="1270"/>
                  </a:lnTo>
                  <a:lnTo>
                    <a:pt x="17526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7073900" y="1155700"/>
              <a:ext cx="25401" cy="190501"/>
            </a:xfrm>
            <a:custGeom>
              <a:avLst/>
              <a:gdLst/>
              <a:ahLst/>
              <a:cxnLst/>
              <a:rect l="0" t="0" r="0" b="0"/>
              <a:pathLst>
                <a:path w="25401" h="190501">
                  <a:moveTo>
                    <a:pt x="25400" y="0"/>
                  </a:moveTo>
                  <a:lnTo>
                    <a:pt x="19050" y="6350"/>
                  </a:lnTo>
                  <a:lnTo>
                    <a:pt x="16510" y="13970"/>
                  </a:lnTo>
                  <a:lnTo>
                    <a:pt x="15240" y="25400"/>
                  </a:lnTo>
                  <a:lnTo>
                    <a:pt x="13970" y="38100"/>
                  </a:lnTo>
                  <a:lnTo>
                    <a:pt x="12700" y="55880"/>
                  </a:lnTo>
                  <a:lnTo>
                    <a:pt x="3810" y="121920"/>
                  </a:lnTo>
                  <a:lnTo>
                    <a:pt x="2540" y="138430"/>
                  </a:ln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7099300" y="10287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7200900" y="1149350"/>
              <a:ext cx="165101" cy="146051"/>
            </a:xfrm>
            <a:custGeom>
              <a:avLst/>
              <a:gdLst/>
              <a:ahLst/>
              <a:cxnLst/>
              <a:rect l="0" t="0" r="0" b="0"/>
              <a:pathLst>
                <a:path w="165101" h="146051">
                  <a:moveTo>
                    <a:pt x="0" y="69850"/>
                  </a:moveTo>
                  <a:lnTo>
                    <a:pt x="0" y="91440"/>
                  </a:lnTo>
                  <a:lnTo>
                    <a:pt x="0" y="82550"/>
                  </a:lnTo>
                  <a:lnTo>
                    <a:pt x="1270" y="76200"/>
                  </a:lnTo>
                  <a:lnTo>
                    <a:pt x="3810" y="71120"/>
                  </a:lnTo>
                  <a:lnTo>
                    <a:pt x="6350" y="67310"/>
                  </a:lnTo>
                  <a:lnTo>
                    <a:pt x="12700" y="58420"/>
                  </a:lnTo>
                  <a:lnTo>
                    <a:pt x="31750" y="33020"/>
                  </a:lnTo>
                  <a:lnTo>
                    <a:pt x="39370" y="24130"/>
                  </a:lnTo>
                  <a:lnTo>
                    <a:pt x="45720" y="17780"/>
                  </a:lnTo>
                  <a:lnTo>
                    <a:pt x="52070" y="13970"/>
                  </a:lnTo>
                  <a:lnTo>
                    <a:pt x="59690" y="10160"/>
                  </a:lnTo>
                  <a:lnTo>
                    <a:pt x="69850" y="6350"/>
                  </a:lnTo>
                  <a:lnTo>
                    <a:pt x="80010" y="2540"/>
                  </a:lnTo>
                  <a:lnTo>
                    <a:pt x="88900" y="0"/>
                  </a:lnTo>
                  <a:lnTo>
                    <a:pt x="95250" y="1270"/>
                  </a:lnTo>
                  <a:lnTo>
                    <a:pt x="101600" y="2540"/>
                  </a:lnTo>
                  <a:lnTo>
                    <a:pt x="109220" y="7620"/>
                  </a:lnTo>
                  <a:lnTo>
                    <a:pt x="116840" y="16510"/>
                  </a:lnTo>
                  <a:lnTo>
                    <a:pt x="124460" y="25400"/>
                  </a:lnTo>
                  <a:lnTo>
                    <a:pt x="130810" y="34290"/>
                  </a:lnTo>
                  <a:lnTo>
                    <a:pt x="137160" y="43180"/>
                  </a:lnTo>
                  <a:lnTo>
                    <a:pt x="142240" y="52070"/>
                  </a:lnTo>
                  <a:lnTo>
                    <a:pt x="147320" y="63500"/>
                  </a:lnTo>
                  <a:lnTo>
                    <a:pt x="151130" y="77470"/>
                  </a:lnTo>
                  <a:lnTo>
                    <a:pt x="165100" y="1460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7670800" y="1003300"/>
              <a:ext cx="1" cy="279401"/>
            </a:xfrm>
            <a:custGeom>
              <a:avLst/>
              <a:gdLst/>
              <a:ahLst/>
              <a:cxnLst/>
              <a:rect l="0" t="0" r="0" b="0"/>
              <a:pathLst>
                <a:path w="1" h="279401">
                  <a:moveTo>
                    <a:pt x="0" y="0"/>
                  </a:moveTo>
                  <a:lnTo>
                    <a:pt x="0" y="279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7543800" y="966470"/>
              <a:ext cx="736601" cy="251461"/>
            </a:xfrm>
            <a:custGeom>
              <a:avLst/>
              <a:gdLst/>
              <a:ahLst/>
              <a:cxnLst/>
              <a:rect l="0" t="0" r="0" b="0"/>
              <a:pathLst>
                <a:path w="736601" h="251461">
                  <a:moveTo>
                    <a:pt x="0" y="163830"/>
                  </a:moveTo>
                  <a:lnTo>
                    <a:pt x="26670" y="163830"/>
                  </a:lnTo>
                  <a:lnTo>
                    <a:pt x="43180" y="162560"/>
                  </a:lnTo>
                  <a:lnTo>
                    <a:pt x="62230" y="160020"/>
                  </a:lnTo>
                  <a:lnTo>
                    <a:pt x="83820" y="157480"/>
                  </a:lnTo>
                  <a:lnTo>
                    <a:pt x="104140" y="153670"/>
                  </a:lnTo>
                  <a:lnTo>
                    <a:pt x="123190" y="149860"/>
                  </a:lnTo>
                  <a:lnTo>
                    <a:pt x="140970" y="146050"/>
                  </a:lnTo>
                  <a:lnTo>
                    <a:pt x="156210" y="142240"/>
                  </a:lnTo>
                  <a:lnTo>
                    <a:pt x="168910" y="138430"/>
                  </a:lnTo>
                  <a:lnTo>
                    <a:pt x="180340" y="133350"/>
                  </a:lnTo>
                  <a:lnTo>
                    <a:pt x="194310" y="129540"/>
                  </a:lnTo>
                  <a:lnTo>
                    <a:pt x="223520" y="121920"/>
                  </a:lnTo>
                  <a:lnTo>
                    <a:pt x="236220" y="116840"/>
                  </a:lnTo>
                  <a:lnTo>
                    <a:pt x="247650" y="113030"/>
                  </a:lnTo>
                  <a:lnTo>
                    <a:pt x="257810" y="109220"/>
                  </a:lnTo>
                  <a:lnTo>
                    <a:pt x="266700" y="102870"/>
                  </a:lnTo>
                  <a:lnTo>
                    <a:pt x="274320" y="96520"/>
                  </a:lnTo>
                  <a:lnTo>
                    <a:pt x="279400" y="88900"/>
                  </a:lnTo>
                  <a:lnTo>
                    <a:pt x="287020" y="80010"/>
                  </a:lnTo>
                  <a:lnTo>
                    <a:pt x="302260" y="58420"/>
                  </a:lnTo>
                  <a:lnTo>
                    <a:pt x="308610" y="48260"/>
                  </a:lnTo>
                  <a:lnTo>
                    <a:pt x="314960" y="39370"/>
                  </a:lnTo>
                  <a:lnTo>
                    <a:pt x="320040" y="30480"/>
                  </a:lnTo>
                  <a:lnTo>
                    <a:pt x="322580" y="20320"/>
                  </a:lnTo>
                  <a:lnTo>
                    <a:pt x="325120" y="12700"/>
                  </a:lnTo>
                  <a:lnTo>
                    <a:pt x="327660" y="3810"/>
                  </a:lnTo>
                  <a:lnTo>
                    <a:pt x="325120" y="0"/>
                  </a:lnTo>
                  <a:lnTo>
                    <a:pt x="321310" y="1270"/>
                  </a:lnTo>
                  <a:lnTo>
                    <a:pt x="316230" y="5080"/>
                  </a:lnTo>
                  <a:lnTo>
                    <a:pt x="312420" y="11430"/>
                  </a:lnTo>
                  <a:lnTo>
                    <a:pt x="309880" y="20320"/>
                  </a:lnTo>
                  <a:lnTo>
                    <a:pt x="308610" y="29210"/>
                  </a:lnTo>
                  <a:lnTo>
                    <a:pt x="306070" y="39370"/>
                  </a:lnTo>
                  <a:lnTo>
                    <a:pt x="302260" y="48260"/>
                  </a:lnTo>
                  <a:lnTo>
                    <a:pt x="298450" y="57150"/>
                  </a:lnTo>
                  <a:lnTo>
                    <a:pt x="297180" y="68580"/>
                  </a:lnTo>
                  <a:lnTo>
                    <a:pt x="294640" y="82550"/>
                  </a:lnTo>
                  <a:lnTo>
                    <a:pt x="294640" y="96520"/>
                  </a:lnTo>
                  <a:lnTo>
                    <a:pt x="292100" y="113030"/>
                  </a:lnTo>
                  <a:lnTo>
                    <a:pt x="289560" y="132080"/>
                  </a:lnTo>
                  <a:lnTo>
                    <a:pt x="285750" y="151130"/>
                  </a:lnTo>
                  <a:lnTo>
                    <a:pt x="283210" y="167640"/>
                  </a:lnTo>
                  <a:lnTo>
                    <a:pt x="281940" y="182880"/>
                  </a:lnTo>
                  <a:lnTo>
                    <a:pt x="281940" y="198120"/>
                  </a:lnTo>
                  <a:lnTo>
                    <a:pt x="281940" y="207010"/>
                  </a:lnTo>
                  <a:lnTo>
                    <a:pt x="284480" y="210820"/>
                  </a:lnTo>
                  <a:lnTo>
                    <a:pt x="287020" y="212090"/>
                  </a:lnTo>
                  <a:lnTo>
                    <a:pt x="294640" y="204470"/>
                  </a:lnTo>
                  <a:lnTo>
                    <a:pt x="304800" y="190500"/>
                  </a:lnTo>
                  <a:lnTo>
                    <a:pt x="317500" y="173990"/>
                  </a:lnTo>
                  <a:lnTo>
                    <a:pt x="327660" y="162560"/>
                  </a:lnTo>
                  <a:lnTo>
                    <a:pt x="335280" y="157480"/>
                  </a:lnTo>
                  <a:lnTo>
                    <a:pt x="341630" y="154940"/>
                  </a:lnTo>
                  <a:lnTo>
                    <a:pt x="347980" y="158750"/>
                  </a:lnTo>
                  <a:lnTo>
                    <a:pt x="353060" y="163830"/>
                  </a:lnTo>
                  <a:lnTo>
                    <a:pt x="358140" y="172720"/>
                  </a:lnTo>
                  <a:lnTo>
                    <a:pt x="370840" y="193040"/>
                  </a:lnTo>
                  <a:lnTo>
                    <a:pt x="378460" y="204470"/>
                  </a:lnTo>
                  <a:lnTo>
                    <a:pt x="386080" y="214630"/>
                  </a:lnTo>
                  <a:lnTo>
                    <a:pt x="394970" y="224790"/>
                  </a:lnTo>
                  <a:lnTo>
                    <a:pt x="402590" y="233680"/>
                  </a:lnTo>
                  <a:lnTo>
                    <a:pt x="412750" y="240030"/>
                  </a:lnTo>
                  <a:lnTo>
                    <a:pt x="434340" y="247650"/>
                  </a:lnTo>
                  <a:lnTo>
                    <a:pt x="445770" y="248920"/>
                  </a:lnTo>
                  <a:lnTo>
                    <a:pt x="458470" y="250190"/>
                  </a:lnTo>
                  <a:lnTo>
                    <a:pt x="471170" y="251460"/>
                  </a:lnTo>
                  <a:lnTo>
                    <a:pt x="491490" y="247650"/>
                  </a:lnTo>
                  <a:lnTo>
                    <a:pt x="510540" y="242570"/>
                  </a:lnTo>
                  <a:lnTo>
                    <a:pt x="528320" y="234950"/>
                  </a:lnTo>
                  <a:lnTo>
                    <a:pt x="538480" y="229870"/>
                  </a:lnTo>
                  <a:lnTo>
                    <a:pt x="549910" y="223520"/>
                  </a:lnTo>
                  <a:lnTo>
                    <a:pt x="561340" y="215900"/>
                  </a:lnTo>
                  <a:lnTo>
                    <a:pt x="570230" y="209550"/>
                  </a:lnTo>
                  <a:lnTo>
                    <a:pt x="577850" y="204470"/>
                  </a:lnTo>
                  <a:lnTo>
                    <a:pt x="584200" y="199390"/>
                  </a:lnTo>
                  <a:lnTo>
                    <a:pt x="591820" y="193040"/>
                  </a:lnTo>
                  <a:lnTo>
                    <a:pt x="598170" y="186690"/>
                  </a:lnTo>
                  <a:lnTo>
                    <a:pt x="607060" y="179070"/>
                  </a:lnTo>
                  <a:lnTo>
                    <a:pt x="613410" y="171450"/>
                  </a:lnTo>
                  <a:lnTo>
                    <a:pt x="618490" y="162560"/>
                  </a:lnTo>
                  <a:lnTo>
                    <a:pt x="624840" y="154940"/>
                  </a:lnTo>
                  <a:lnTo>
                    <a:pt x="627380" y="146050"/>
                  </a:lnTo>
                  <a:lnTo>
                    <a:pt x="629920" y="138430"/>
                  </a:lnTo>
                  <a:lnTo>
                    <a:pt x="632460" y="129540"/>
                  </a:lnTo>
                  <a:lnTo>
                    <a:pt x="629920" y="123190"/>
                  </a:lnTo>
                  <a:lnTo>
                    <a:pt x="626110" y="116840"/>
                  </a:lnTo>
                  <a:lnTo>
                    <a:pt x="621030" y="111760"/>
                  </a:lnTo>
                  <a:lnTo>
                    <a:pt x="614680" y="109220"/>
                  </a:lnTo>
                  <a:lnTo>
                    <a:pt x="607060" y="109220"/>
                  </a:lnTo>
                  <a:lnTo>
                    <a:pt x="591820" y="113030"/>
                  </a:lnTo>
                  <a:lnTo>
                    <a:pt x="575310" y="119380"/>
                  </a:lnTo>
                  <a:lnTo>
                    <a:pt x="568960" y="124460"/>
                  </a:lnTo>
                  <a:lnTo>
                    <a:pt x="562610" y="130810"/>
                  </a:lnTo>
                  <a:lnTo>
                    <a:pt x="557530" y="137160"/>
                  </a:lnTo>
                  <a:lnTo>
                    <a:pt x="557530" y="146050"/>
                  </a:lnTo>
                  <a:lnTo>
                    <a:pt x="562610" y="156210"/>
                  </a:lnTo>
                  <a:lnTo>
                    <a:pt x="568960" y="167640"/>
                  </a:lnTo>
                  <a:lnTo>
                    <a:pt x="575310" y="173990"/>
                  </a:lnTo>
                  <a:lnTo>
                    <a:pt x="581660" y="179070"/>
                  </a:lnTo>
                  <a:lnTo>
                    <a:pt x="594360" y="186690"/>
                  </a:lnTo>
                  <a:lnTo>
                    <a:pt x="614680" y="194310"/>
                  </a:lnTo>
                  <a:lnTo>
                    <a:pt x="637540" y="201930"/>
                  </a:lnTo>
                  <a:lnTo>
                    <a:pt x="648970" y="205740"/>
                  </a:lnTo>
                  <a:lnTo>
                    <a:pt x="680720" y="218440"/>
                  </a:lnTo>
                  <a:lnTo>
                    <a:pt x="736600" y="2400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8524240" y="1046480"/>
              <a:ext cx="160021" cy="306071"/>
            </a:xfrm>
            <a:custGeom>
              <a:avLst/>
              <a:gdLst/>
              <a:ahLst/>
              <a:cxnLst/>
              <a:rect l="0" t="0" r="0" b="0"/>
              <a:pathLst>
                <a:path w="160021" h="306071">
                  <a:moveTo>
                    <a:pt x="137160" y="33020"/>
                  </a:moveTo>
                  <a:lnTo>
                    <a:pt x="137160" y="12700"/>
                  </a:lnTo>
                  <a:lnTo>
                    <a:pt x="134620" y="6350"/>
                  </a:lnTo>
                  <a:lnTo>
                    <a:pt x="129540" y="2540"/>
                  </a:lnTo>
                  <a:lnTo>
                    <a:pt x="123190" y="0"/>
                  </a:lnTo>
                  <a:lnTo>
                    <a:pt x="114300" y="1270"/>
                  </a:lnTo>
                  <a:lnTo>
                    <a:pt x="101600" y="5080"/>
                  </a:lnTo>
                  <a:lnTo>
                    <a:pt x="88900" y="10160"/>
                  </a:lnTo>
                  <a:lnTo>
                    <a:pt x="77470" y="15240"/>
                  </a:lnTo>
                  <a:lnTo>
                    <a:pt x="69850" y="19050"/>
                  </a:lnTo>
                  <a:lnTo>
                    <a:pt x="43180" y="36830"/>
                  </a:lnTo>
                  <a:lnTo>
                    <a:pt x="31750" y="44450"/>
                  </a:lnTo>
                  <a:lnTo>
                    <a:pt x="21590" y="52070"/>
                  </a:lnTo>
                  <a:lnTo>
                    <a:pt x="12700" y="59690"/>
                  </a:lnTo>
                  <a:lnTo>
                    <a:pt x="3810" y="67310"/>
                  </a:lnTo>
                  <a:lnTo>
                    <a:pt x="0" y="74930"/>
                  </a:lnTo>
                  <a:lnTo>
                    <a:pt x="0" y="80010"/>
                  </a:lnTo>
                  <a:lnTo>
                    <a:pt x="3810" y="86360"/>
                  </a:lnTo>
                  <a:lnTo>
                    <a:pt x="11430" y="88900"/>
                  </a:lnTo>
                  <a:lnTo>
                    <a:pt x="22860" y="91440"/>
                  </a:lnTo>
                  <a:lnTo>
                    <a:pt x="35560" y="92710"/>
                  </a:lnTo>
                  <a:lnTo>
                    <a:pt x="48260" y="92710"/>
                  </a:lnTo>
                  <a:lnTo>
                    <a:pt x="60960" y="91440"/>
                  </a:lnTo>
                  <a:lnTo>
                    <a:pt x="73660" y="88900"/>
                  </a:lnTo>
                  <a:lnTo>
                    <a:pt x="85090" y="87630"/>
                  </a:lnTo>
                  <a:lnTo>
                    <a:pt x="95250" y="86360"/>
                  </a:lnTo>
                  <a:lnTo>
                    <a:pt x="105410" y="85090"/>
                  </a:lnTo>
                  <a:lnTo>
                    <a:pt x="114300" y="82550"/>
                  </a:lnTo>
                  <a:lnTo>
                    <a:pt x="123190" y="77470"/>
                  </a:lnTo>
                  <a:lnTo>
                    <a:pt x="132080" y="71120"/>
                  </a:lnTo>
                  <a:lnTo>
                    <a:pt x="134620" y="68580"/>
                  </a:lnTo>
                  <a:lnTo>
                    <a:pt x="134620" y="67310"/>
                  </a:lnTo>
                  <a:lnTo>
                    <a:pt x="130810" y="68580"/>
                  </a:lnTo>
                  <a:lnTo>
                    <a:pt x="127000" y="72390"/>
                  </a:lnTo>
                  <a:lnTo>
                    <a:pt x="123190" y="77470"/>
                  </a:lnTo>
                  <a:lnTo>
                    <a:pt x="119380" y="83820"/>
                  </a:lnTo>
                  <a:lnTo>
                    <a:pt x="118110" y="92710"/>
                  </a:lnTo>
                  <a:lnTo>
                    <a:pt x="119380" y="101600"/>
                  </a:lnTo>
                  <a:lnTo>
                    <a:pt x="120650" y="113030"/>
                  </a:lnTo>
                  <a:lnTo>
                    <a:pt x="121920" y="123190"/>
                  </a:lnTo>
                  <a:lnTo>
                    <a:pt x="123190" y="132080"/>
                  </a:lnTo>
                  <a:lnTo>
                    <a:pt x="123190" y="142240"/>
                  </a:lnTo>
                  <a:lnTo>
                    <a:pt x="127000" y="153670"/>
                  </a:lnTo>
                  <a:lnTo>
                    <a:pt x="132080" y="166370"/>
                  </a:lnTo>
                  <a:lnTo>
                    <a:pt x="137160" y="181610"/>
                  </a:lnTo>
                  <a:lnTo>
                    <a:pt x="143510" y="199390"/>
                  </a:lnTo>
                  <a:lnTo>
                    <a:pt x="148590" y="220980"/>
                  </a:lnTo>
                  <a:lnTo>
                    <a:pt x="152400" y="242570"/>
                  </a:lnTo>
                  <a:lnTo>
                    <a:pt x="156210" y="260350"/>
                  </a:lnTo>
                  <a:lnTo>
                    <a:pt x="158750" y="274320"/>
                  </a:lnTo>
                  <a:lnTo>
                    <a:pt x="160020" y="287020"/>
                  </a:lnTo>
                  <a:lnTo>
                    <a:pt x="156210" y="295910"/>
                  </a:lnTo>
                  <a:lnTo>
                    <a:pt x="149860" y="300990"/>
                  </a:lnTo>
                  <a:lnTo>
                    <a:pt x="140970" y="304800"/>
                  </a:lnTo>
                  <a:lnTo>
                    <a:pt x="133350" y="306070"/>
                  </a:lnTo>
                  <a:lnTo>
                    <a:pt x="124460" y="304800"/>
                  </a:lnTo>
                  <a:lnTo>
                    <a:pt x="86360" y="2997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8794750" y="1074420"/>
              <a:ext cx="171451" cy="95251"/>
            </a:xfrm>
            <a:custGeom>
              <a:avLst/>
              <a:gdLst/>
              <a:ahLst/>
              <a:cxnLst/>
              <a:rect l="0" t="0" r="0" b="0"/>
              <a:pathLst>
                <a:path w="171451" h="95251">
                  <a:moveTo>
                    <a:pt x="19050" y="17780"/>
                  </a:moveTo>
                  <a:lnTo>
                    <a:pt x="1270" y="53340"/>
                  </a:lnTo>
                  <a:lnTo>
                    <a:pt x="0" y="63500"/>
                  </a:lnTo>
                  <a:lnTo>
                    <a:pt x="1270" y="76200"/>
                  </a:lnTo>
                  <a:lnTo>
                    <a:pt x="2540" y="91440"/>
                  </a:lnTo>
                  <a:lnTo>
                    <a:pt x="3810" y="95250"/>
                  </a:lnTo>
                  <a:lnTo>
                    <a:pt x="5080" y="91440"/>
                  </a:lnTo>
                  <a:lnTo>
                    <a:pt x="5080" y="83820"/>
                  </a:lnTo>
                  <a:lnTo>
                    <a:pt x="7620" y="76200"/>
                  </a:lnTo>
                  <a:lnTo>
                    <a:pt x="10160" y="67310"/>
                  </a:lnTo>
                  <a:lnTo>
                    <a:pt x="12700" y="59690"/>
                  </a:lnTo>
                  <a:lnTo>
                    <a:pt x="15240" y="50800"/>
                  </a:lnTo>
                  <a:lnTo>
                    <a:pt x="16510" y="43180"/>
                  </a:lnTo>
                  <a:lnTo>
                    <a:pt x="17780" y="34290"/>
                  </a:lnTo>
                  <a:lnTo>
                    <a:pt x="21590" y="27940"/>
                  </a:lnTo>
                  <a:lnTo>
                    <a:pt x="29210" y="21590"/>
                  </a:lnTo>
                  <a:lnTo>
                    <a:pt x="38100" y="16510"/>
                  </a:lnTo>
                  <a:lnTo>
                    <a:pt x="49530" y="11430"/>
                  </a:lnTo>
                  <a:lnTo>
                    <a:pt x="59690" y="6350"/>
                  </a:lnTo>
                  <a:lnTo>
                    <a:pt x="72390" y="1270"/>
                  </a:lnTo>
                  <a:lnTo>
                    <a:pt x="82550" y="0"/>
                  </a:lnTo>
                  <a:lnTo>
                    <a:pt x="92710" y="0"/>
                  </a:lnTo>
                  <a:lnTo>
                    <a:pt x="101600" y="1270"/>
                  </a:lnTo>
                  <a:lnTo>
                    <a:pt x="110490" y="2540"/>
                  </a:lnTo>
                  <a:lnTo>
                    <a:pt x="119380" y="3810"/>
                  </a:lnTo>
                  <a:lnTo>
                    <a:pt x="171450" y="50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8987790" y="1066800"/>
              <a:ext cx="100331" cy="100331"/>
            </a:xfrm>
            <a:custGeom>
              <a:avLst/>
              <a:gdLst/>
              <a:ahLst/>
              <a:cxnLst/>
              <a:rect l="0" t="0" r="0" b="0"/>
              <a:pathLst>
                <a:path w="100331" h="100331">
                  <a:moveTo>
                    <a:pt x="67310" y="25400"/>
                  </a:moveTo>
                  <a:lnTo>
                    <a:pt x="46990" y="31750"/>
                  </a:lnTo>
                  <a:lnTo>
                    <a:pt x="38100" y="35560"/>
                  </a:lnTo>
                  <a:lnTo>
                    <a:pt x="29210" y="39370"/>
                  </a:lnTo>
                  <a:lnTo>
                    <a:pt x="21590" y="43180"/>
                  </a:lnTo>
                  <a:lnTo>
                    <a:pt x="13970" y="49530"/>
                  </a:lnTo>
                  <a:lnTo>
                    <a:pt x="7620" y="58420"/>
                  </a:lnTo>
                  <a:lnTo>
                    <a:pt x="2540" y="68580"/>
                  </a:lnTo>
                  <a:lnTo>
                    <a:pt x="0" y="77470"/>
                  </a:lnTo>
                  <a:lnTo>
                    <a:pt x="0" y="83820"/>
                  </a:lnTo>
                  <a:lnTo>
                    <a:pt x="1270" y="90170"/>
                  </a:lnTo>
                  <a:lnTo>
                    <a:pt x="6350" y="93980"/>
                  </a:lnTo>
                  <a:lnTo>
                    <a:pt x="13970" y="96520"/>
                  </a:lnTo>
                  <a:lnTo>
                    <a:pt x="22860" y="97790"/>
                  </a:lnTo>
                  <a:lnTo>
                    <a:pt x="34290" y="99060"/>
                  </a:lnTo>
                  <a:lnTo>
                    <a:pt x="44450" y="100330"/>
                  </a:lnTo>
                  <a:lnTo>
                    <a:pt x="57150" y="100330"/>
                  </a:lnTo>
                  <a:lnTo>
                    <a:pt x="67310" y="99060"/>
                  </a:lnTo>
                  <a:lnTo>
                    <a:pt x="77470" y="97790"/>
                  </a:lnTo>
                  <a:lnTo>
                    <a:pt x="86360" y="93980"/>
                  </a:lnTo>
                  <a:lnTo>
                    <a:pt x="92710" y="88900"/>
                  </a:lnTo>
                  <a:lnTo>
                    <a:pt x="96520" y="80010"/>
                  </a:lnTo>
                  <a:lnTo>
                    <a:pt x="100330" y="69850"/>
                  </a:lnTo>
                  <a:lnTo>
                    <a:pt x="99060" y="60960"/>
                  </a:lnTo>
                  <a:lnTo>
                    <a:pt x="95250" y="52070"/>
                  </a:lnTo>
                  <a:lnTo>
                    <a:pt x="90170" y="43180"/>
                  </a:lnTo>
                  <a:lnTo>
                    <a:pt x="85090" y="36830"/>
                  </a:lnTo>
                  <a:lnTo>
                    <a:pt x="81280" y="33020"/>
                  </a:lnTo>
                  <a:lnTo>
                    <a:pt x="76200" y="30480"/>
                  </a:lnTo>
                  <a:lnTo>
                    <a:pt x="59690" y="20320"/>
                  </a:lnTo>
                  <a:lnTo>
                    <a:pt x="1651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9169400" y="1055370"/>
              <a:ext cx="342901" cy="100331"/>
            </a:xfrm>
            <a:custGeom>
              <a:avLst/>
              <a:gdLst/>
              <a:ahLst/>
              <a:cxnLst/>
              <a:rect l="0" t="0" r="0" b="0"/>
              <a:pathLst>
                <a:path w="342901" h="100331">
                  <a:moveTo>
                    <a:pt x="0" y="24130"/>
                  </a:moveTo>
                  <a:lnTo>
                    <a:pt x="0" y="38100"/>
                  </a:lnTo>
                  <a:lnTo>
                    <a:pt x="1270" y="44450"/>
                  </a:lnTo>
                  <a:lnTo>
                    <a:pt x="3810" y="52070"/>
                  </a:lnTo>
                  <a:lnTo>
                    <a:pt x="6350" y="59690"/>
                  </a:lnTo>
                  <a:lnTo>
                    <a:pt x="11430" y="67310"/>
                  </a:lnTo>
                  <a:lnTo>
                    <a:pt x="17780" y="76200"/>
                  </a:lnTo>
                  <a:lnTo>
                    <a:pt x="24130" y="83820"/>
                  </a:lnTo>
                  <a:lnTo>
                    <a:pt x="33020" y="88900"/>
                  </a:lnTo>
                  <a:lnTo>
                    <a:pt x="43180" y="92710"/>
                  </a:lnTo>
                  <a:lnTo>
                    <a:pt x="54610" y="95250"/>
                  </a:lnTo>
                  <a:lnTo>
                    <a:pt x="64770" y="96520"/>
                  </a:lnTo>
                  <a:lnTo>
                    <a:pt x="73660" y="97790"/>
                  </a:lnTo>
                  <a:lnTo>
                    <a:pt x="83820" y="99060"/>
                  </a:lnTo>
                  <a:lnTo>
                    <a:pt x="92710" y="97790"/>
                  </a:lnTo>
                  <a:lnTo>
                    <a:pt x="100330" y="96520"/>
                  </a:lnTo>
                  <a:lnTo>
                    <a:pt x="109220" y="92710"/>
                  </a:lnTo>
                  <a:lnTo>
                    <a:pt x="116840" y="88900"/>
                  </a:lnTo>
                  <a:lnTo>
                    <a:pt x="123190" y="82550"/>
                  </a:lnTo>
                  <a:lnTo>
                    <a:pt x="128270" y="76200"/>
                  </a:lnTo>
                  <a:lnTo>
                    <a:pt x="130810" y="68580"/>
                  </a:lnTo>
                  <a:lnTo>
                    <a:pt x="130810" y="60960"/>
                  </a:lnTo>
                  <a:lnTo>
                    <a:pt x="129540" y="53340"/>
                  </a:lnTo>
                  <a:lnTo>
                    <a:pt x="127000" y="44450"/>
                  </a:lnTo>
                  <a:lnTo>
                    <a:pt x="124460" y="36830"/>
                  </a:lnTo>
                  <a:lnTo>
                    <a:pt x="120650" y="27940"/>
                  </a:lnTo>
                  <a:lnTo>
                    <a:pt x="116840" y="20320"/>
                  </a:lnTo>
                  <a:lnTo>
                    <a:pt x="109220" y="2540"/>
                  </a:lnTo>
                  <a:lnTo>
                    <a:pt x="113030" y="0"/>
                  </a:lnTo>
                  <a:lnTo>
                    <a:pt x="120650" y="1270"/>
                  </a:lnTo>
                  <a:lnTo>
                    <a:pt x="130810" y="5080"/>
                  </a:lnTo>
                  <a:lnTo>
                    <a:pt x="140970" y="10160"/>
                  </a:lnTo>
                  <a:lnTo>
                    <a:pt x="149860" y="16510"/>
                  </a:lnTo>
                  <a:lnTo>
                    <a:pt x="160020" y="22860"/>
                  </a:lnTo>
                  <a:lnTo>
                    <a:pt x="167640" y="30480"/>
                  </a:lnTo>
                  <a:lnTo>
                    <a:pt x="173990" y="38100"/>
                  </a:lnTo>
                  <a:lnTo>
                    <a:pt x="179070" y="45720"/>
                  </a:lnTo>
                  <a:lnTo>
                    <a:pt x="185420" y="53340"/>
                  </a:lnTo>
                  <a:lnTo>
                    <a:pt x="193040" y="58420"/>
                  </a:lnTo>
                  <a:lnTo>
                    <a:pt x="200660" y="64770"/>
                  </a:lnTo>
                  <a:lnTo>
                    <a:pt x="207010" y="63500"/>
                  </a:lnTo>
                  <a:lnTo>
                    <a:pt x="213360" y="58420"/>
                  </a:lnTo>
                  <a:lnTo>
                    <a:pt x="218440" y="52070"/>
                  </a:lnTo>
                  <a:lnTo>
                    <a:pt x="224790" y="43180"/>
                  </a:lnTo>
                  <a:lnTo>
                    <a:pt x="231140" y="35560"/>
                  </a:lnTo>
                  <a:lnTo>
                    <a:pt x="238760" y="27940"/>
                  </a:lnTo>
                  <a:lnTo>
                    <a:pt x="247650" y="22860"/>
                  </a:lnTo>
                  <a:lnTo>
                    <a:pt x="259080" y="19050"/>
                  </a:lnTo>
                  <a:lnTo>
                    <a:pt x="269240" y="16510"/>
                  </a:lnTo>
                  <a:lnTo>
                    <a:pt x="278130" y="17780"/>
                  </a:lnTo>
                  <a:lnTo>
                    <a:pt x="285750" y="21590"/>
                  </a:lnTo>
                  <a:lnTo>
                    <a:pt x="292100" y="26670"/>
                  </a:lnTo>
                  <a:lnTo>
                    <a:pt x="298450" y="31750"/>
                  </a:lnTo>
                  <a:lnTo>
                    <a:pt x="307340" y="40640"/>
                  </a:lnTo>
                  <a:lnTo>
                    <a:pt x="312420" y="45720"/>
                  </a:lnTo>
                  <a:lnTo>
                    <a:pt x="317500" y="53340"/>
                  </a:lnTo>
                  <a:lnTo>
                    <a:pt x="321310" y="60960"/>
                  </a:lnTo>
                  <a:lnTo>
                    <a:pt x="325120" y="68580"/>
                  </a:lnTo>
                  <a:lnTo>
                    <a:pt x="342900" y="1003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9612630" y="1003300"/>
              <a:ext cx="77471" cy="114301"/>
            </a:xfrm>
            <a:custGeom>
              <a:avLst/>
              <a:gdLst/>
              <a:ahLst/>
              <a:cxnLst/>
              <a:rect l="0" t="0" r="0" b="0"/>
              <a:pathLst>
                <a:path w="77471" h="114301">
                  <a:moveTo>
                    <a:pt x="77470" y="0"/>
                  </a:moveTo>
                  <a:lnTo>
                    <a:pt x="57150" y="6350"/>
                  </a:lnTo>
                  <a:lnTo>
                    <a:pt x="46990" y="12700"/>
                  </a:lnTo>
                  <a:lnTo>
                    <a:pt x="35560" y="21590"/>
                  </a:lnTo>
                  <a:lnTo>
                    <a:pt x="24130" y="31750"/>
                  </a:lnTo>
                  <a:lnTo>
                    <a:pt x="15240" y="41910"/>
                  </a:lnTo>
                  <a:lnTo>
                    <a:pt x="7620" y="53340"/>
                  </a:lnTo>
                  <a:lnTo>
                    <a:pt x="1270" y="64770"/>
                  </a:lnTo>
                  <a:lnTo>
                    <a:pt x="0" y="74930"/>
                  </a:lnTo>
                  <a:lnTo>
                    <a:pt x="1270" y="82550"/>
                  </a:lnTo>
                  <a:lnTo>
                    <a:pt x="6350" y="88900"/>
                  </a:lnTo>
                  <a:lnTo>
                    <a:pt x="11430" y="93980"/>
                  </a:lnTo>
                  <a:lnTo>
                    <a:pt x="17780" y="99060"/>
                  </a:lnTo>
                  <a:lnTo>
                    <a:pt x="25400" y="104140"/>
                  </a:lnTo>
                  <a:lnTo>
                    <a:pt x="34290" y="107950"/>
                  </a:lnTo>
                  <a:lnTo>
                    <a:pt x="44450" y="110490"/>
                  </a:lnTo>
                  <a:lnTo>
                    <a:pt x="77470" y="114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9690100" y="850900"/>
              <a:ext cx="63501" cy="266701"/>
            </a:xfrm>
            <a:custGeom>
              <a:avLst/>
              <a:gdLst/>
              <a:ahLst/>
              <a:cxnLst/>
              <a:rect l="0" t="0" r="0" b="0"/>
              <a:pathLst>
                <a:path w="63501" h="266701">
                  <a:moveTo>
                    <a:pt x="63500" y="0"/>
                  </a:moveTo>
                  <a:lnTo>
                    <a:pt x="33020" y="59690"/>
                  </a:lnTo>
                  <a:lnTo>
                    <a:pt x="29210" y="73660"/>
                  </a:lnTo>
                  <a:lnTo>
                    <a:pt x="25400" y="91440"/>
                  </a:lnTo>
                  <a:lnTo>
                    <a:pt x="8890" y="173990"/>
                  </a:lnTo>
                  <a:lnTo>
                    <a:pt x="5080" y="193040"/>
                  </a:lnTo>
                  <a:lnTo>
                    <a:pt x="3810" y="212090"/>
                  </a:lnTo>
                  <a:lnTo>
                    <a:pt x="0" y="266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8966200" y="1295400"/>
              <a:ext cx="157481" cy="214631"/>
            </a:xfrm>
            <a:custGeom>
              <a:avLst/>
              <a:gdLst/>
              <a:ahLst/>
              <a:cxnLst/>
              <a:rect l="0" t="0" r="0" b="0"/>
              <a:pathLst>
                <a:path w="157481" h="214631">
                  <a:moveTo>
                    <a:pt x="152400" y="0"/>
                  </a:moveTo>
                  <a:lnTo>
                    <a:pt x="132080" y="0"/>
                  </a:lnTo>
                  <a:lnTo>
                    <a:pt x="123190" y="1270"/>
                  </a:lnTo>
                  <a:lnTo>
                    <a:pt x="114300" y="3810"/>
                  </a:lnTo>
                  <a:lnTo>
                    <a:pt x="53340" y="24130"/>
                  </a:lnTo>
                  <a:lnTo>
                    <a:pt x="41910" y="31750"/>
                  </a:lnTo>
                  <a:lnTo>
                    <a:pt x="34290" y="39370"/>
                  </a:lnTo>
                  <a:lnTo>
                    <a:pt x="31750" y="46990"/>
                  </a:lnTo>
                  <a:lnTo>
                    <a:pt x="31750" y="55880"/>
                  </a:lnTo>
                  <a:lnTo>
                    <a:pt x="35560" y="63500"/>
                  </a:lnTo>
                  <a:lnTo>
                    <a:pt x="40640" y="72390"/>
                  </a:lnTo>
                  <a:lnTo>
                    <a:pt x="48260" y="78740"/>
                  </a:lnTo>
                  <a:lnTo>
                    <a:pt x="57150" y="85090"/>
                  </a:lnTo>
                  <a:lnTo>
                    <a:pt x="68580" y="90170"/>
                  </a:lnTo>
                  <a:lnTo>
                    <a:pt x="76200" y="95250"/>
                  </a:lnTo>
                  <a:lnTo>
                    <a:pt x="83820" y="100330"/>
                  </a:lnTo>
                  <a:lnTo>
                    <a:pt x="88900" y="105410"/>
                  </a:lnTo>
                  <a:lnTo>
                    <a:pt x="107950" y="118110"/>
                  </a:lnTo>
                  <a:lnTo>
                    <a:pt x="118110" y="124460"/>
                  </a:lnTo>
                  <a:lnTo>
                    <a:pt x="127000" y="130810"/>
                  </a:lnTo>
                  <a:lnTo>
                    <a:pt x="133350" y="137160"/>
                  </a:lnTo>
                  <a:lnTo>
                    <a:pt x="139700" y="142240"/>
                  </a:lnTo>
                  <a:lnTo>
                    <a:pt x="146050" y="147320"/>
                  </a:lnTo>
                  <a:lnTo>
                    <a:pt x="154940" y="156210"/>
                  </a:lnTo>
                  <a:lnTo>
                    <a:pt x="157480" y="163830"/>
                  </a:lnTo>
                  <a:lnTo>
                    <a:pt x="157480" y="172720"/>
                  </a:lnTo>
                  <a:lnTo>
                    <a:pt x="154940" y="182880"/>
                  </a:lnTo>
                  <a:lnTo>
                    <a:pt x="151130" y="190500"/>
                  </a:lnTo>
                  <a:lnTo>
                    <a:pt x="146050" y="198120"/>
                  </a:lnTo>
                  <a:lnTo>
                    <a:pt x="139700" y="204470"/>
                  </a:lnTo>
                  <a:lnTo>
                    <a:pt x="130810" y="208280"/>
                  </a:lnTo>
                  <a:lnTo>
                    <a:pt x="121920" y="210820"/>
                  </a:lnTo>
                  <a:lnTo>
                    <a:pt x="110490" y="212090"/>
                  </a:lnTo>
                  <a:lnTo>
                    <a:pt x="97790" y="213360"/>
                  </a:lnTo>
                  <a:lnTo>
                    <a:pt x="83820" y="214630"/>
                  </a:lnTo>
                  <a:lnTo>
                    <a:pt x="68580" y="214630"/>
                  </a:lnTo>
                  <a:lnTo>
                    <a:pt x="54610" y="213360"/>
                  </a:lnTo>
                  <a:lnTo>
                    <a:pt x="40640" y="212090"/>
                  </a:lnTo>
                  <a:lnTo>
                    <a:pt x="0" y="203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9271000" y="1270000"/>
              <a:ext cx="50801" cy="228601"/>
            </a:xfrm>
            <a:custGeom>
              <a:avLst/>
              <a:gdLst/>
              <a:ahLst/>
              <a:cxnLst/>
              <a:rect l="0" t="0" r="0" b="0"/>
              <a:pathLst>
                <a:path w="50801" h="228601">
                  <a:moveTo>
                    <a:pt x="50800" y="0"/>
                  </a:moveTo>
                  <a:lnTo>
                    <a:pt x="50800" y="20320"/>
                  </a:lnTo>
                  <a:lnTo>
                    <a:pt x="49530" y="31750"/>
                  </a:lnTo>
                  <a:lnTo>
                    <a:pt x="46990" y="45720"/>
                  </a:lnTo>
                  <a:lnTo>
                    <a:pt x="44450" y="59690"/>
                  </a:lnTo>
                  <a:lnTo>
                    <a:pt x="40640" y="72390"/>
                  </a:lnTo>
                  <a:lnTo>
                    <a:pt x="36830" y="83820"/>
                  </a:lnTo>
                  <a:lnTo>
                    <a:pt x="33020" y="93980"/>
                  </a:lnTo>
                  <a:lnTo>
                    <a:pt x="29210" y="107950"/>
                  </a:lnTo>
                  <a:lnTo>
                    <a:pt x="25400" y="124460"/>
                  </a:lnTo>
                  <a:lnTo>
                    <a:pt x="20320" y="142240"/>
                  </a:lnTo>
                  <a:lnTo>
                    <a:pt x="17780" y="154940"/>
                  </a:lnTo>
                  <a:lnTo>
                    <a:pt x="16510" y="165100"/>
                  </a:lnTo>
                  <a:lnTo>
                    <a:pt x="15240" y="173990"/>
                  </a:lnTo>
                  <a:lnTo>
                    <a:pt x="12700" y="182880"/>
                  </a:lnTo>
                  <a:lnTo>
                    <a:pt x="10160" y="190500"/>
                  </a:lnTo>
                  <a:lnTo>
                    <a:pt x="0" y="228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9220200" y="1384300"/>
              <a:ext cx="127001" cy="1"/>
            </a:xfrm>
            <a:custGeom>
              <a:avLst/>
              <a:gdLst/>
              <a:ahLst/>
              <a:cxnLst/>
              <a:rect l="0" t="0" r="0" b="0"/>
              <a:pathLst>
                <a:path w="127001" h="1">
                  <a:moveTo>
                    <a:pt x="0" y="0"/>
                  </a:moveTo>
                  <a:lnTo>
                    <a:pt x="1270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9410700" y="1371600"/>
              <a:ext cx="114301" cy="127001"/>
            </a:xfrm>
            <a:custGeom>
              <a:avLst/>
              <a:gdLst/>
              <a:ahLst/>
              <a:cxnLst/>
              <a:rect l="0" t="0" r="0" b="0"/>
              <a:pathLst>
                <a:path w="114301" h="127001">
                  <a:moveTo>
                    <a:pt x="101600" y="0"/>
                  </a:moveTo>
                  <a:lnTo>
                    <a:pt x="74930" y="0"/>
                  </a:lnTo>
                  <a:lnTo>
                    <a:pt x="62230" y="1270"/>
                  </a:lnTo>
                  <a:lnTo>
                    <a:pt x="49530" y="3810"/>
                  </a:lnTo>
                  <a:lnTo>
                    <a:pt x="38100" y="6350"/>
                  </a:lnTo>
                  <a:lnTo>
                    <a:pt x="26670" y="8890"/>
                  </a:lnTo>
                  <a:lnTo>
                    <a:pt x="16510" y="10160"/>
                  </a:lnTo>
                  <a:lnTo>
                    <a:pt x="6350" y="11430"/>
                  </a:lnTo>
                  <a:lnTo>
                    <a:pt x="1270" y="13970"/>
                  </a:lnTo>
                  <a:lnTo>
                    <a:pt x="0" y="19050"/>
                  </a:lnTo>
                  <a:lnTo>
                    <a:pt x="0" y="25400"/>
                  </a:lnTo>
                  <a:lnTo>
                    <a:pt x="5080" y="27940"/>
                  </a:lnTo>
                  <a:lnTo>
                    <a:pt x="15240" y="29210"/>
                  </a:lnTo>
                  <a:lnTo>
                    <a:pt x="26670" y="27940"/>
                  </a:lnTo>
                  <a:lnTo>
                    <a:pt x="39370" y="26670"/>
                  </a:lnTo>
                  <a:lnTo>
                    <a:pt x="63500" y="26670"/>
                  </a:lnTo>
                  <a:lnTo>
                    <a:pt x="72390" y="34290"/>
                  </a:lnTo>
                  <a:lnTo>
                    <a:pt x="77470" y="48260"/>
                  </a:lnTo>
                  <a:lnTo>
                    <a:pt x="81280" y="66040"/>
                  </a:lnTo>
                  <a:lnTo>
                    <a:pt x="85090" y="81280"/>
                  </a:lnTo>
                  <a:lnTo>
                    <a:pt x="88900" y="92710"/>
                  </a:lnTo>
                  <a:lnTo>
                    <a:pt x="114300" y="127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9664700" y="1219200"/>
              <a:ext cx="25401" cy="266701"/>
            </a:xfrm>
            <a:custGeom>
              <a:avLst/>
              <a:gdLst/>
              <a:ahLst/>
              <a:cxnLst/>
              <a:rect l="0" t="0" r="0" b="0"/>
              <a:pathLst>
                <a:path w="25401" h="266701">
                  <a:moveTo>
                    <a:pt x="25400" y="0"/>
                  </a:moveTo>
                  <a:lnTo>
                    <a:pt x="25400" y="26670"/>
                  </a:lnTo>
                  <a:lnTo>
                    <a:pt x="24130" y="40640"/>
                  </a:lnTo>
                  <a:lnTo>
                    <a:pt x="21590" y="55880"/>
                  </a:lnTo>
                  <a:lnTo>
                    <a:pt x="19050" y="71120"/>
                  </a:lnTo>
                  <a:lnTo>
                    <a:pt x="11430" y="114300"/>
                  </a:lnTo>
                  <a:lnTo>
                    <a:pt x="7620" y="139700"/>
                  </a:lnTo>
                  <a:lnTo>
                    <a:pt x="5080" y="162560"/>
                  </a:lnTo>
                  <a:lnTo>
                    <a:pt x="3810" y="182880"/>
                  </a:lnTo>
                  <a:lnTo>
                    <a:pt x="0" y="266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9588500" y="1259840"/>
              <a:ext cx="406401" cy="187961"/>
            </a:xfrm>
            <a:custGeom>
              <a:avLst/>
              <a:gdLst/>
              <a:ahLst/>
              <a:cxnLst/>
              <a:rect l="0" t="0" r="0" b="0"/>
              <a:pathLst>
                <a:path w="406401" h="187961">
                  <a:moveTo>
                    <a:pt x="0" y="99060"/>
                  </a:moveTo>
                  <a:lnTo>
                    <a:pt x="13970" y="92710"/>
                  </a:lnTo>
                  <a:lnTo>
                    <a:pt x="20320" y="90170"/>
                  </a:lnTo>
                  <a:lnTo>
                    <a:pt x="27940" y="88900"/>
                  </a:lnTo>
                  <a:lnTo>
                    <a:pt x="35560" y="87630"/>
                  </a:lnTo>
                  <a:lnTo>
                    <a:pt x="46990" y="87630"/>
                  </a:lnTo>
                  <a:lnTo>
                    <a:pt x="80010" y="86360"/>
                  </a:lnTo>
                  <a:lnTo>
                    <a:pt x="95250" y="85090"/>
                  </a:lnTo>
                  <a:lnTo>
                    <a:pt x="110490" y="82550"/>
                  </a:lnTo>
                  <a:lnTo>
                    <a:pt x="124460" y="80010"/>
                  </a:lnTo>
                  <a:lnTo>
                    <a:pt x="138430" y="77470"/>
                  </a:lnTo>
                  <a:lnTo>
                    <a:pt x="151130" y="76200"/>
                  </a:lnTo>
                  <a:lnTo>
                    <a:pt x="163830" y="74930"/>
                  </a:lnTo>
                  <a:lnTo>
                    <a:pt x="186690" y="74930"/>
                  </a:lnTo>
                  <a:lnTo>
                    <a:pt x="196850" y="73660"/>
                  </a:lnTo>
                  <a:lnTo>
                    <a:pt x="207010" y="72390"/>
                  </a:lnTo>
                  <a:lnTo>
                    <a:pt x="218440" y="69850"/>
                  </a:lnTo>
                  <a:lnTo>
                    <a:pt x="229870" y="67310"/>
                  </a:lnTo>
                  <a:lnTo>
                    <a:pt x="242570" y="62230"/>
                  </a:lnTo>
                  <a:lnTo>
                    <a:pt x="255270" y="55880"/>
                  </a:lnTo>
                  <a:lnTo>
                    <a:pt x="266700" y="49530"/>
                  </a:lnTo>
                  <a:lnTo>
                    <a:pt x="278130" y="41910"/>
                  </a:lnTo>
                  <a:lnTo>
                    <a:pt x="288290" y="34290"/>
                  </a:lnTo>
                  <a:lnTo>
                    <a:pt x="298450" y="26670"/>
                  </a:lnTo>
                  <a:lnTo>
                    <a:pt x="303530" y="19050"/>
                  </a:lnTo>
                  <a:lnTo>
                    <a:pt x="304800" y="13970"/>
                  </a:lnTo>
                  <a:lnTo>
                    <a:pt x="304800" y="7620"/>
                  </a:lnTo>
                  <a:lnTo>
                    <a:pt x="299720" y="5080"/>
                  </a:lnTo>
                  <a:lnTo>
                    <a:pt x="289560" y="2540"/>
                  </a:lnTo>
                  <a:lnTo>
                    <a:pt x="278130" y="0"/>
                  </a:lnTo>
                  <a:lnTo>
                    <a:pt x="265430" y="1270"/>
                  </a:lnTo>
                  <a:lnTo>
                    <a:pt x="252730" y="2540"/>
                  </a:lnTo>
                  <a:lnTo>
                    <a:pt x="241300" y="5080"/>
                  </a:lnTo>
                  <a:lnTo>
                    <a:pt x="229870" y="7620"/>
                  </a:lnTo>
                  <a:lnTo>
                    <a:pt x="219710" y="11430"/>
                  </a:lnTo>
                  <a:lnTo>
                    <a:pt x="209550" y="15240"/>
                  </a:lnTo>
                  <a:lnTo>
                    <a:pt x="201930" y="20320"/>
                  </a:lnTo>
                  <a:lnTo>
                    <a:pt x="195580" y="26670"/>
                  </a:lnTo>
                  <a:lnTo>
                    <a:pt x="189230" y="34290"/>
                  </a:lnTo>
                  <a:lnTo>
                    <a:pt x="185420" y="41910"/>
                  </a:lnTo>
                  <a:lnTo>
                    <a:pt x="182880" y="49530"/>
                  </a:lnTo>
                  <a:lnTo>
                    <a:pt x="181610" y="57150"/>
                  </a:lnTo>
                  <a:lnTo>
                    <a:pt x="182880" y="67310"/>
                  </a:lnTo>
                  <a:lnTo>
                    <a:pt x="186690" y="77470"/>
                  </a:lnTo>
                  <a:lnTo>
                    <a:pt x="191770" y="88900"/>
                  </a:lnTo>
                  <a:lnTo>
                    <a:pt x="199390" y="97790"/>
                  </a:lnTo>
                  <a:lnTo>
                    <a:pt x="205740" y="105410"/>
                  </a:lnTo>
                  <a:lnTo>
                    <a:pt x="213360" y="111760"/>
                  </a:lnTo>
                  <a:lnTo>
                    <a:pt x="223520" y="119380"/>
                  </a:lnTo>
                  <a:lnTo>
                    <a:pt x="237490" y="125730"/>
                  </a:lnTo>
                  <a:lnTo>
                    <a:pt x="251460" y="134620"/>
                  </a:lnTo>
                  <a:lnTo>
                    <a:pt x="281940" y="149860"/>
                  </a:lnTo>
                  <a:lnTo>
                    <a:pt x="298450" y="158750"/>
                  </a:lnTo>
                  <a:lnTo>
                    <a:pt x="317500" y="165100"/>
                  </a:lnTo>
                  <a:lnTo>
                    <a:pt x="339090" y="171450"/>
                  </a:lnTo>
                  <a:lnTo>
                    <a:pt x="406400" y="1879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37870" y="2768600"/>
            <a:ext cx="2373631" cy="508001"/>
            <a:chOff x="737870" y="2768600"/>
            <a:chExt cx="2373631" cy="508001"/>
          </a:xfrm>
        </p:grpSpPr>
        <p:sp>
          <p:nvSpPr>
            <p:cNvPr id="55" name="Freeform 54"/>
            <p:cNvSpPr/>
            <p:nvPr/>
          </p:nvSpPr>
          <p:spPr>
            <a:xfrm>
              <a:off x="737870" y="2832100"/>
              <a:ext cx="49531" cy="368301"/>
            </a:xfrm>
            <a:custGeom>
              <a:avLst/>
              <a:gdLst/>
              <a:ahLst/>
              <a:cxnLst/>
              <a:rect l="0" t="0" r="0" b="0"/>
              <a:pathLst>
                <a:path w="49531" h="368301">
                  <a:moveTo>
                    <a:pt x="49530" y="0"/>
                  </a:moveTo>
                  <a:lnTo>
                    <a:pt x="49530" y="34290"/>
                  </a:lnTo>
                  <a:lnTo>
                    <a:pt x="45720" y="54610"/>
                  </a:lnTo>
                  <a:lnTo>
                    <a:pt x="38100" y="80010"/>
                  </a:lnTo>
                  <a:lnTo>
                    <a:pt x="29210" y="109220"/>
                  </a:lnTo>
                  <a:lnTo>
                    <a:pt x="22860" y="130810"/>
                  </a:lnTo>
                  <a:lnTo>
                    <a:pt x="19050" y="147320"/>
                  </a:lnTo>
                  <a:lnTo>
                    <a:pt x="16510" y="161290"/>
                  </a:lnTo>
                  <a:lnTo>
                    <a:pt x="6350" y="228600"/>
                  </a:lnTo>
                  <a:lnTo>
                    <a:pt x="3810" y="251460"/>
                  </a:lnTo>
                  <a:lnTo>
                    <a:pt x="2540" y="271780"/>
                  </a:lnTo>
                  <a:lnTo>
                    <a:pt x="0" y="307340"/>
                  </a:lnTo>
                  <a:lnTo>
                    <a:pt x="0" y="332740"/>
                  </a:lnTo>
                  <a:lnTo>
                    <a:pt x="0" y="342900"/>
                  </a:lnTo>
                  <a:lnTo>
                    <a:pt x="2540" y="353060"/>
                  </a:lnTo>
                  <a:lnTo>
                    <a:pt x="11430" y="368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749300" y="3009900"/>
              <a:ext cx="254001" cy="50801"/>
            </a:xfrm>
            <a:custGeom>
              <a:avLst/>
              <a:gdLst/>
              <a:ahLst/>
              <a:cxnLst/>
              <a:rect l="0" t="0" r="0" b="0"/>
              <a:pathLst>
                <a:path w="254001" h="50801">
                  <a:moveTo>
                    <a:pt x="0" y="0"/>
                  </a:moveTo>
                  <a:lnTo>
                    <a:pt x="6350" y="6350"/>
                  </a:lnTo>
                  <a:lnTo>
                    <a:pt x="11430" y="10160"/>
                  </a:lnTo>
                  <a:lnTo>
                    <a:pt x="17780" y="13970"/>
                  </a:lnTo>
                  <a:lnTo>
                    <a:pt x="24130" y="17780"/>
                  </a:lnTo>
                  <a:lnTo>
                    <a:pt x="33020" y="21590"/>
                  </a:lnTo>
                  <a:lnTo>
                    <a:pt x="43180" y="25400"/>
                  </a:lnTo>
                  <a:lnTo>
                    <a:pt x="54610" y="30480"/>
                  </a:lnTo>
                  <a:lnTo>
                    <a:pt x="66040" y="33020"/>
                  </a:lnTo>
                  <a:lnTo>
                    <a:pt x="77470" y="34290"/>
                  </a:lnTo>
                  <a:lnTo>
                    <a:pt x="90170" y="35560"/>
                  </a:lnTo>
                  <a:lnTo>
                    <a:pt x="99060" y="38100"/>
                  </a:lnTo>
                  <a:lnTo>
                    <a:pt x="106680" y="40640"/>
                  </a:lnTo>
                  <a:lnTo>
                    <a:pt x="114300" y="44450"/>
                  </a:lnTo>
                  <a:lnTo>
                    <a:pt x="124460" y="45720"/>
                  </a:lnTo>
                  <a:lnTo>
                    <a:pt x="135890" y="48260"/>
                  </a:lnTo>
                  <a:lnTo>
                    <a:pt x="149860" y="48260"/>
                  </a:lnTo>
                  <a:lnTo>
                    <a:pt x="165100" y="49530"/>
                  </a:lnTo>
                  <a:lnTo>
                    <a:pt x="196850" y="50800"/>
                  </a:lnTo>
                  <a:lnTo>
                    <a:pt x="208280" y="49530"/>
                  </a:lnTo>
                  <a:lnTo>
                    <a:pt x="218440" y="46990"/>
                  </a:lnTo>
                  <a:lnTo>
                    <a:pt x="254000" y="25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977900" y="2768600"/>
              <a:ext cx="38101" cy="406401"/>
            </a:xfrm>
            <a:custGeom>
              <a:avLst/>
              <a:gdLst/>
              <a:ahLst/>
              <a:cxnLst/>
              <a:rect l="0" t="0" r="0" b="0"/>
              <a:pathLst>
                <a:path w="38101" h="406401">
                  <a:moveTo>
                    <a:pt x="25400" y="0"/>
                  </a:moveTo>
                  <a:lnTo>
                    <a:pt x="25400" y="20320"/>
                  </a:lnTo>
                  <a:lnTo>
                    <a:pt x="24130" y="33020"/>
                  </a:lnTo>
                  <a:lnTo>
                    <a:pt x="21590" y="49530"/>
                  </a:lnTo>
                  <a:lnTo>
                    <a:pt x="19050" y="66040"/>
                  </a:lnTo>
                  <a:lnTo>
                    <a:pt x="16510" y="81280"/>
                  </a:lnTo>
                  <a:lnTo>
                    <a:pt x="15240" y="93980"/>
                  </a:lnTo>
                  <a:lnTo>
                    <a:pt x="13970" y="104140"/>
                  </a:lnTo>
                  <a:lnTo>
                    <a:pt x="12700" y="120650"/>
                  </a:lnTo>
                  <a:lnTo>
                    <a:pt x="6350" y="161290"/>
                  </a:lnTo>
                  <a:lnTo>
                    <a:pt x="3810" y="179070"/>
                  </a:lnTo>
                  <a:lnTo>
                    <a:pt x="2540" y="195580"/>
                  </a:lnTo>
                  <a:lnTo>
                    <a:pt x="1270" y="223520"/>
                  </a:lnTo>
                  <a:lnTo>
                    <a:pt x="0" y="246380"/>
                  </a:lnTo>
                  <a:lnTo>
                    <a:pt x="0" y="353060"/>
                  </a:lnTo>
                  <a:lnTo>
                    <a:pt x="2540" y="368300"/>
                  </a:lnTo>
                  <a:lnTo>
                    <a:pt x="7620" y="379730"/>
                  </a:lnTo>
                  <a:lnTo>
                    <a:pt x="38100" y="406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1153160" y="2984500"/>
              <a:ext cx="140971" cy="146051"/>
            </a:xfrm>
            <a:custGeom>
              <a:avLst/>
              <a:gdLst/>
              <a:ahLst/>
              <a:cxnLst/>
              <a:rect l="0" t="0" r="0" b="0"/>
              <a:pathLst>
                <a:path w="140971" h="146051">
                  <a:moveTo>
                    <a:pt x="66040" y="25400"/>
                  </a:moveTo>
                  <a:lnTo>
                    <a:pt x="59690" y="31750"/>
                  </a:lnTo>
                  <a:lnTo>
                    <a:pt x="52070" y="38100"/>
                  </a:lnTo>
                  <a:lnTo>
                    <a:pt x="27940" y="57150"/>
                  </a:lnTo>
                  <a:lnTo>
                    <a:pt x="17780" y="66040"/>
                  </a:lnTo>
                  <a:lnTo>
                    <a:pt x="10160" y="74930"/>
                  </a:lnTo>
                  <a:lnTo>
                    <a:pt x="3810" y="83820"/>
                  </a:lnTo>
                  <a:lnTo>
                    <a:pt x="0" y="93980"/>
                  </a:lnTo>
                  <a:lnTo>
                    <a:pt x="0" y="105410"/>
                  </a:lnTo>
                  <a:lnTo>
                    <a:pt x="0" y="116840"/>
                  </a:lnTo>
                  <a:lnTo>
                    <a:pt x="2540" y="124460"/>
                  </a:lnTo>
                  <a:lnTo>
                    <a:pt x="5080" y="129540"/>
                  </a:lnTo>
                  <a:lnTo>
                    <a:pt x="8890" y="133350"/>
                  </a:lnTo>
                  <a:lnTo>
                    <a:pt x="13970" y="137160"/>
                  </a:lnTo>
                  <a:lnTo>
                    <a:pt x="20320" y="140970"/>
                  </a:lnTo>
                  <a:lnTo>
                    <a:pt x="26670" y="144780"/>
                  </a:lnTo>
                  <a:lnTo>
                    <a:pt x="34290" y="146050"/>
                  </a:lnTo>
                  <a:lnTo>
                    <a:pt x="41910" y="144780"/>
                  </a:lnTo>
                  <a:lnTo>
                    <a:pt x="49530" y="143510"/>
                  </a:lnTo>
                  <a:lnTo>
                    <a:pt x="58420" y="142240"/>
                  </a:lnTo>
                  <a:lnTo>
                    <a:pt x="66040" y="140970"/>
                  </a:lnTo>
                  <a:lnTo>
                    <a:pt x="74930" y="140970"/>
                  </a:lnTo>
                  <a:lnTo>
                    <a:pt x="82550" y="140970"/>
                  </a:lnTo>
                  <a:lnTo>
                    <a:pt x="100330" y="139700"/>
                  </a:lnTo>
                  <a:lnTo>
                    <a:pt x="105410" y="137160"/>
                  </a:lnTo>
                  <a:lnTo>
                    <a:pt x="109220" y="132080"/>
                  </a:lnTo>
                  <a:lnTo>
                    <a:pt x="111760" y="125730"/>
                  </a:lnTo>
                  <a:lnTo>
                    <a:pt x="116840" y="120650"/>
                  </a:lnTo>
                  <a:lnTo>
                    <a:pt x="121920" y="115570"/>
                  </a:lnTo>
                  <a:lnTo>
                    <a:pt x="128270" y="110490"/>
                  </a:lnTo>
                  <a:lnTo>
                    <a:pt x="133350" y="105410"/>
                  </a:lnTo>
                  <a:lnTo>
                    <a:pt x="135890" y="97790"/>
                  </a:lnTo>
                  <a:lnTo>
                    <a:pt x="138430" y="91440"/>
                  </a:lnTo>
                  <a:lnTo>
                    <a:pt x="139700" y="81280"/>
                  </a:lnTo>
                  <a:lnTo>
                    <a:pt x="140970" y="71120"/>
                  </a:lnTo>
                  <a:lnTo>
                    <a:pt x="140970" y="60960"/>
                  </a:lnTo>
                  <a:lnTo>
                    <a:pt x="138430" y="52070"/>
                  </a:lnTo>
                  <a:lnTo>
                    <a:pt x="134620" y="44450"/>
                  </a:lnTo>
                  <a:lnTo>
                    <a:pt x="128270" y="38100"/>
                  </a:lnTo>
                  <a:lnTo>
                    <a:pt x="124460" y="31750"/>
                  </a:lnTo>
                  <a:lnTo>
                    <a:pt x="121920" y="26670"/>
                  </a:lnTo>
                  <a:lnTo>
                    <a:pt x="120650" y="22860"/>
                  </a:lnTo>
                  <a:lnTo>
                    <a:pt x="116840" y="17780"/>
                  </a:lnTo>
                  <a:lnTo>
                    <a:pt x="110490" y="12700"/>
                  </a:lnTo>
                  <a:lnTo>
                    <a:pt x="9144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447800" y="3022600"/>
              <a:ext cx="341631" cy="162561"/>
            </a:xfrm>
            <a:custGeom>
              <a:avLst/>
              <a:gdLst/>
              <a:ahLst/>
              <a:cxnLst/>
              <a:rect l="0" t="0" r="0" b="0"/>
              <a:pathLst>
                <a:path w="341631" h="162561">
                  <a:moveTo>
                    <a:pt x="0" y="25400"/>
                  </a:moveTo>
                  <a:lnTo>
                    <a:pt x="0" y="67310"/>
                  </a:lnTo>
                  <a:lnTo>
                    <a:pt x="1270" y="76200"/>
                  </a:lnTo>
                  <a:lnTo>
                    <a:pt x="3810" y="82550"/>
                  </a:lnTo>
                  <a:lnTo>
                    <a:pt x="17780" y="111760"/>
                  </a:lnTo>
                  <a:lnTo>
                    <a:pt x="22860" y="118110"/>
                  </a:lnTo>
                  <a:lnTo>
                    <a:pt x="29210" y="124460"/>
                  </a:lnTo>
                  <a:lnTo>
                    <a:pt x="36830" y="129540"/>
                  </a:lnTo>
                  <a:lnTo>
                    <a:pt x="45720" y="132080"/>
                  </a:lnTo>
                  <a:lnTo>
                    <a:pt x="55880" y="134620"/>
                  </a:lnTo>
                  <a:lnTo>
                    <a:pt x="67310" y="137160"/>
                  </a:lnTo>
                  <a:lnTo>
                    <a:pt x="77470" y="135890"/>
                  </a:lnTo>
                  <a:lnTo>
                    <a:pt x="86360" y="134620"/>
                  </a:lnTo>
                  <a:lnTo>
                    <a:pt x="95250" y="132080"/>
                  </a:lnTo>
                  <a:lnTo>
                    <a:pt x="105410" y="127000"/>
                  </a:lnTo>
                  <a:lnTo>
                    <a:pt x="113030" y="121920"/>
                  </a:lnTo>
                  <a:lnTo>
                    <a:pt x="121920" y="115570"/>
                  </a:lnTo>
                  <a:lnTo>
                    <a:pt x="132080" y="111760"/>
                  </a:lnTo>
                  <a:lnTo>
                    <a:pt x="143510" y="111760"/>
                  </a:lnTo>
                  <a:lnTo>
                    <a:pt x="154940" y="111760"/>
                  </a:lnTo>
                  <a:lnTo>
                    <a:pt x="163830" y="115570"/>
                  </a:lnTo>
                  <a:lnTo>
                    <a:pt x="171450" y="120650"/>
                  </a:lnTo>
                  <a:lnTo>
                    <a:pt x="177800" y="127000"/>
                  </a:lnTo>
                  <a:lnTo>
                    <a:pt x="185420" y="133350"/>
                  </a:lnTo>
                  <a:lnTo>
                    <a:pt x="191770" y="138430"/>
                  </a:lnTo>
                  <a:lnTo>
                    <a:pt x="200660" y="142240"/>
                  </a:lnTo>
                  <a:lnTo>
                    <a:pt x="209550" y="147320"/>
                  </a:lnTo>
                  <a:lnTo>
                    <a:pt x="219710" y="152400"/>
                  </a:lnTo>
                  <a:lnTo>
                    <a:pt x="231140" y="156210"/>
                  </a:lnTo>
                  <a:lnTo>
                    <a:pt x="243840" y="158750"/>
                  </a:lnTo>
                  <a:lnTo>
                    <a:pt x="255270" y="161290"/>
                  </a:lnTo>
                  <a:lnTo>
                    <a:pt x="267970" y="162560"/>
                  </a:lnTo>
                  <a:lnTo>
                    <a:pt x="278130" y="162560"/>
                  </a:lnTo>
                  <a:lnTo>
                    <a:pt x="288290" y="160020"/>
                  </a:lnTo>
                  <a:lnTo>
                    <a:pt x="298450" y="157480"/>
                  </a:lnTo>
                  <a:lnTo>
                    <a:pt x="307340" y="154940"/>
                  </a:lnTo>
                  <a:lnTo>
                    <a:pt x="316230" y="151130"/>
                  </a:lnTo>
                  <a:lnTo>
                    <a:pt x="325120" y="147320"/>
                  </a:lnTo>
                  <a:lnTo>
                    <a:pt x="331470" y="140970"/>
                  </a:lnTo>
                  <a:lnTo>
                    <a:pt x="335280" y="132080"/>
                  </a:lnTo>
                  <a:lnTo>
                    <a:pt x="337820" y="121920"/>
                  </a:lnTo>
                  <a:lnTo>
                    <a:pt x="339090" y="111760"/>
                  </a:lnTo>
                  <a:lnTo>
                    <a:pt x="340360" y="102870"/>
                  </a:lnTo>
                  <a:lnTo>
                    <a:pt x="341630" y="93980"/>
                  </a:lnTo>
                  <a:lnTo>
                    <a:pt x="340360" y="85090"/>
                  </a:lnTo>
                  <a:lnTo>
                    <a:pt x="337820" y="76200"/>
                  </a:lnTo>
                  <a:lnTo>
                    <a:pt x="335280" y="68580"/>
                  </a:lnTo>
                  <a:lnTo>
                    <a:pt x="332740" y="59690"/>
                  </a:lnTo>
                  <a:lnTo>
                    <a:pt x="328930" y="50800"/>
                  </a:lnTo>
                  <a:lnTo>
                    <a:pt x="325120" y="41910"/>
                  </a:lnTo>
                  <a:lnTo>
                    <a:pt x="320040" y="35560"/>
                  </a:lnTo>
                  <a:lnTo>
                    <a:pt x="313690" y="29210"/>
                  </a:lnTo>
                  <a:lnTo>
                    <a:pt x="2921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2108200" y="3064510"/>
              <a:ext cx="406401" cy="199391"/>
            </a:xfrm>
            <a:custGeom>
              <a:avLst/>
              <a:gdLst/>
              <a:ahLst/>
              <a:cxnLst/>
              <a:rect l="0" t="0" r="0" b="0"/>
              <a:pathLst>
                <a:path w="406401" h="199391">
                  <a:moveTo>
                    <a:pt x="0" y="46990"/>
                  </a:moveTo>
                  <a:lnTo>
                    <a:pt x="0" y="67310"/>
                  </a:lnTo>
                  <a:lnTo>
                    <a:pt x="1270" y="77470"/>
                  </a:lnTo>
                  <a:lnTo>
                    <a:pt x="3810" y="88900"/>
                  </a:lnTo>
                  <a:lnTo>
                    <a:pt x="6350" y="100330"/>
                  </a:lnTo>
                  <a:lnTo>
                    <a:pt x="11430" y="113030"/>
                  </a:lnTo>
                  <a:lnTo>
                    <a:pt x="17780" y="128270"/>
                  </a:lnTo>
                  <a:lnTo>
                    <a:pt x="24130" y="143510"/>
                  </a:lnTo>
                  <a:lnTo>
                    <a:pt x="30480" y="154940"/>
                  </a:lnTo>
                  <a:lnTo>
                    <a:pt x="35560" y="163830"/>
                  </a:lnTo>
                  <a:lnTo>
                    <a:pt x="40640" y="171450"/>
                  </a:lnTo>
                  <a:lnTo>
                    <a:pt x="44450" y="162560"/>
                  </a:lnTo>
                  <a:lnTo>
                    <a:pt x="45720" y="142240"/>
                  </a:lnTo>
                  <a:lnTo>
                    <a:pt x="48260" y="114300"/>
                  </a:lnTo>
                  <a:lnTo>
                    <a:pt x="50800" y="93980"/>
                  </a:lnTo>
                  <a:lnTo>
                    <a:pt x="53340" y="76200"/>
                  </a:lnTo>
                  <a:lnTo>
                    <a:pt x="57150" y="62230"/>
                  </a:lnTo>
                  <a:lnTo>
                    <a:pt x="60960" y="50800"/>
                  </a:lnTo>
                  <a:lnTo>
                    <a:pt x="64770" y="39370"/>
                  </a:lnTo>
                  <a:lnTo>
                    <a:pt x="68580" y="29210"/>
                  </a:lnTo>
                  <a:lnTo>
                    <a:pt x="72390" y="21590"/>
                  </a:lnTo>
                  <a:lnTo>
                    <a:pt x="76200" y="13970"/>
                  </a:lnTo>
                  <a:lnTo>
                    <a:pt x="80010" y="7620"/>
                  </a:lnTo>
                  <a:lnTo>
                    <a:pt x="87630" y="3810"/>
                  </a:lnTo>
                  <a:lnTo>
                    <a:pt x="96520" y="1270"/>
                  </a:lnTo>
                  <a:lnTo>
                    <a:pt x="106680" y="0"/>
                  </a:lnTo>
                  <a:lnTo>
                    <a:pt x="116840" y="0"/>
                  </a:lnTo>
                  <a:lnTo>
                    <a:pt x="125730" y="1270"/>
                  </a:lnTo>
                  <a:lnTo>
                    <a:pt x="134620" y="3810"/>
                  </a:lnTo>
                  <a:lnTo>
                    <a:pt x="143510" y="7620"/>
                  </a:lnTo>
                  <a:lnTo>
                    <a:pt x="152400" y="10160"/>
                  </a:lnTo>
                  <a:lnTo>
                    <a:pt x="160020" y="13970"/>
                  </a:lnTo>
                  <a:lnTo>
                    <a:pt x="177800" y="21590"/>
                  </a:lnTo>
                  <a:lnTo>
                    <a:pt x="186690" y="26670"/>
                  </a:lnTo>
                  <a:lnTo>
                    <a:pt x="191770" y="31750"/>
                  </a:lnTo>
                  <a:lnTo>
                    <a:pt x="195580" y="38100"/>
                  </a:lnTo>
                  <a:lnTo>
                    <a:pt x="198120" y="45720"/>
                  </a:lnTo>
                  <a:lnTo>
                    <a:pt x="200660" y="55880"/>
                  </a:lnTo>
                  <a:lnTo>
                    <a:pt x="208280" y="82550"/>
                  </a:lnTo>
                  <a:lnTo>
                    <a:pt x="210820" y="93980"/>
                  </a:lnTo>
                  <a:lnTo>
                    <a:pt x="212090" y="105410"/>
                  </a:lnTo>
                  <a:lnTo>
                    <a:pt x="213360" y="115570"/>
                  </a:lnTo>
                  <a:lnTo>
                    <a:pt x="214630" y="119380"/>
                  </a:lnTo>
                  <a:lnTo>
                    <a:pt x="214630" y="119380"/>
                  </a:lnTo>
                  <a:lnTo>
                    <a:pt x="214630" y="116840"/>
                  </a:lnTo>
                  <a:lnTo>
                    <a:pt x="219710" y="111760"/>
                  </a:lnTo>
                  <a:lnTo>
                    <a:pt x="227330" y="105410"/>
                  </a:lnTo>
                  <a:lnTo>
                    <a:pt x="236220" y="99060"/>
                  </a:lnTo>
                  <a:lnTo>
                    <a:pt x="243840" y="91440"/>
                  </a:lnTo>
                  <a:lnTo>
                    <a:pt x="250190" y="83820"/>
                  </a:lnTo>
                  <a:lnTo>
                    <a:pt x="255270" y="76200"/>
                  </a:lnTo>
                  <a:lnTo>
                    <a:pt x="259080" y="68580"/>
                  </a:lnTo>
                  <a:lnTo>
                    <a:pt x="261620" y="63500"/>
                  </a:lnTo>
                  <a:lnTo>
                    <a:pt x="262890" y="57150"/>
                  </a:lnTo>
                  <a:lnTo>
                    <a:pt x="271780" y="50800"/>
                  </a:lnTo>
                  <a:lnTo>
                    <a:pt x="284480" y="44450"/>
                  </a:lnTo>
                  <a:lnTo>
                    <a:pt x="299720" y="36830"/>
                  </a:lnTo>
                  <a:lnTo>
                    <a:pt x="312420" y="31750"/>
                  </a:lnTo>
                  <a:lnTo>
                    <a:pt x="323850" y="27940"/>
                  </a:lnTo>
                  <a:lnTo>
                    <a:pt x="334010" y="26670"/>
                  </a:lnTo>
                  <a:lnTo>
                    <a:pt x="344170" y="27940"/>
                  </a:lnTo>
                  <a:lnTo>
                    <a:pt x="354330" y="30480"/>
                  </a:lnTo>
                  <a:lnTo>
                    <a:pt x="363220" y="36830"/>
                  </a:lnTo>
                  <a:lnTo>
                    <a:pt x="368300" y="46990"/>
                  </a:lnTo>
                  <a:lnTo>
                    <a:pt x="373380" y="60960"/>
                  </a:lnTo>
                  <a:lnTo>
                    <a:pt x="375920" y="77470"/>
                  </a:lnTo>
                  <a:lnTo>
                    <a:pt x="377190" y="96520"/>
                  </a:lnTo>
                  <a:lnTo>
                    <a:pt x="378460" y="118110"/>
                  </a:lnTo>
                  <a:lnTo>
                    <a:pt x="379730" y="140970"/>
                  </a:lnTo>
                  <a:lnTo>
                    <a:pt x="382270" y="157480"/>
                  </a:lnTo>
                  <a:lnTo>
                    <a:pt x="387350" y="170180"/>
                  </a:lnTo>
                  <a:lnTo>
                    <a:pt x="406400" y="1993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2612390" y="3105150"/>
              <a:ext cx="194311" cy="171451"/>
            </a:xfrm>
            <a:custGeom>
              <a:avLst/>
              <a:gdLst/>
              <a:ahLst/>
              <a:cxnLst/>
              <a:rect l="0" t="0" r="0" b="0"/>
              <a:pathLst>
                <a:path w="194311" h="171451">
                  <a:moveTo>
                    <a:pt x="168910" y="19050"/>
                  </a:moveTo>
                  <a:lnTo>
                    <a:pt x="162560" y="12700"/>
                  </a:lnTo>
                  <a:lnTo>
                    <a:pt x="156210" y="8890"/>
                  </a:lnTo>
                  <a:lnTo>
                    <a:pt x="147320" y="5080"/>
                  </a:lnTo>
                  <a:lnTo>
                    <a:pt x="137160" y="1270"/>
                  </a:lnTo>
                  <a:lnTo>
                    <a:pt x="125730" y="0"/>
                  </a:lnTo>
                  <a:lnTo>
                    <a:pt x="111760" y="1270"/>
                  </a:lnTo>
                  <a:lnTo>
                    <a:pt x="96520" y="2540"/>
                  </a:lnTo>
                  <a:lnTo>
                    <a:pt x="82550" y="5080"/>
                  </a:lnTo>
                  <a:lnTo>
                    <a:pt x="68580" y="8890"/>
                  </a:lnTo>
                  <a:lnTo>
                    <a:pt x="55880" y="11430"/>
                  </a:lnTo>
                  <a:lnTo>
                    <a:pt x="44450" y="15240"/>
                  </a:lnTo>
                  <a:lnTo>
                    <a:pt x="33020" y="19050"/>
                  </a:lnTo>
                  <a:lnTo>
                    <a:pt x="24130" y="24130"/>
                  </a:lnTo>
                  <a:lnTo>
                    <a:pt x="15240" y="29210"/>
                  </a:lnTo>
                  <a:lnTo>
                    <a:pt x="8890" y="35560"/>
                  </a:lnTo>
                  <a:lnTo>
                    <a:pt x="2540" y="43180"/>
                  </a:lnTo>
                  <a:lnTo>
                    <a:pt x="0" y="50800"/>
                  </a:lnTo>
                  <a:lnTo>
                    <a:pt x="0" y="58420"/>
                  </a:lnTo>
                  <a:lnTo>
                    <a:pt x="1270" y="66040"/>
                  </a:lnTo>
                  <a:lnTo>
                    <a:pt x="6350" y="72390"/>
                  </a:lnTo>
                  <a:lnTo>
                    <a:pt x="13970" y="74930"/>
                  </a:lnTo>
                  <a:lnTo>
                    <a:pt x="22860" y="77470"/>
                  </a:lnTo>
                  <a:lnTo>
                    <a:pt x="34290" y="78740"/>
                  </a:lnTo>
                  <a:lnTo>
                    <a:pt x="44450" y="80010"/>
                  </a:lnTo>
                  <a:lnTo>
                    <a:pt x="57150" y="81280"/>
                  </a:lnTo>
                  <a:lnTo>
                    <a:pt x="77470" y="82550"/>
                  </a:lnTo>
                  <a:lnTo>
                    <a:pt x="86360" y="82550"/>
                  </a:lnTo>
                  <a:lnTo>
                    <a:pt x="93980" y="81280"/>
                  </a:lnTo>
                  <a:lnTo>
                    <a:pt x="100330" y="78740"/>
                  </a:lnTo>
                  <a:lnTo>
                    <a:pt x="106680" y="76200"/>
                  </a:lnTo>
                  <a:lnTo>
                    <a:pt x="113030" y="71120"/>
                  </a:lnTo>
                  <a:lnTo>
                    <a:pt x="120650" y="64770"/>
                  </a:lnTo>
                  <a:lnTo>
                    <a:pt x="128270" y="58420"/>
                  </a:lnTo>
                  <a:lnTo>
                    <a:pt x="133350" y="63500"/>
                  </a:lnTo>
                  <a:lnTo>
                    <a:pt x="137160" y="77470"/>
                  </a:lnTo>
                  <a:lnTo>
                    <a:pt x="138430" y="95250"/>
                  </a:lnTo>
                  <a:lnTo>
                    <a:pt x="143510" y="110490"/>
                  </a:lnTo>
                  <a:lnTo>
                    <a:pt x="148590" y="124460"/>
                  </a:lnTo>
                  <a:lnTo>
                    <a:pt x="156210" y="135890"/>
                  </a:lnTo>
                  <a:lnTo>
                    <a:pt x="161290" y="144780"/>
                  </a:lnTo>
                  <a:lnTo>
                    <a:pt x="166370" y="152400"/>
                  </a:lnTo>
                  <a:lnTo>
                    <a:pt x="194310" y="1714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895600" y="3111500"/>
              <a:ext cx="215901" cy="165101"/>
            </a:xfrm>
            <a:custGeom>
              <a:avLst/>
              <a:gdLst/>
              <a:ahLst/>
              <a:cxnLst/>
              <a:rect l="0" t="0" r="0" b="0"/>
              <a:pathLst>
                <a:path w="215901" h="165101">
                  <a:moveTo>
                    <a:pt x="0" y="0"/>
                  </a:moveTo>
                  <a:lnTo>
                    <a:pt x="6350" y="6350"/>
                  </a:lnTo>
                  <a:lnTo>
                    <a:pt x="10160" y="15240"/>
                  </a:lnTo>
                  <a:lnTo>
                    <a:pt x="13970" y="29210"/>
                  </a:lnTo>
                  <a:lnTo>
                    <a:pt x="17780" y="44450"/>
                  </a:lnTo>
                  <a:lnTo>
                    <a:pt x="20320" y="62230"/>
                  </a:lnTo>
                  <a:lnTo>
                    <a:pt x="21590" y="81280"/>
                  </a:lnTo>
                  <a:lnTo>
                    <a:pt x="22860" y="100330"/>
                  </a:lnTo>
                  <a:lnTo>
                    <a:pt x="25400" y="111760"/>
                  </a:lnTo>
                  <a:lnTo>
                    <a:pt x="27940" y="118110"/>
                  </a:lnTo>
                  <a:lnTo>
                    <a:pt x="31750" y="121920"/>
                  </a:lnTo>
                  <a:lnTo>
                    <a:pt x="39370" y="118110"/>
                  </a:lnTo>
                  <a:lnTo>
                    <a:pt x="50800" y="109220"/>
                  </a:lnTo>
                  <a:lnTo>
                    <a:pt x="63500" y="97790"/>
                  </a:lnTo>
                  <a:lnTo>
                    <a:pt x="73660" y="87630"/>
                  </a:lnTo>
                  <a:lnTo>
                    <a:pt x="81280" y="78740"/>
                  </a:lnTo>
                  <a:lnTo>
                    <a:pt x="87630" y="69850"/>
                  </a:lnTo>
                  <a:lnTo>
                    <a:pt x="93980" y="62230"/>
                  </a:lnTo>
                  <a:lnTo>
                    <a:pt x="99060" y="55880"/>
                  </a:lnTo>
                  <a:lnTo>
                    <a:pt x="104140" y="49530"/>
                  </a:lnTo>
                  <a:lnTo>
                    <a:pt x="111760" y="45720"/>
                  </a:lnTo>
                  <a:lnTo>
                    <a:pt x="120650" y="43180"/>
                  </a:lnTo>
                  <a:lnTo>
                    <a:pt x="132080" y="41910"/>
                  </a:lnTo>
                  <a:lnTo>
                    <a:pt x="140970" y="43180"/>
                  </a:lnTo>
                  <a:lnTo>
                    <a:pt x="151130" y="46990"/>
                  </a:lnTo>
                  <a:lnTo>
                    <a:pt x="160020" y="52070"/>
                  </a:lnTo>
                  <a:lnTo>
                    <a:pt x="166370" y="57150"/>
                  </a:lnTo>
                  <a:lnTo>
                    <a:pt x="170180" y="62230"/>
                  </a:lnTo>
                  <a:lnTo>
                    <a:pt x="172720" y="67310"/>
                  </a:lnTo>
                  <a:lnTo>
                    <a:pt x="179070" y="80010"/>
                  </a:lnTo>
                  <a:lnTo>
                    <a:pt x="182880" y="86360"/>
                  </a:lnTo>
                  <a:lnTo>
                    <a:pt x="186690" y="96520"/>
                  </a:lnTo>
                  <a:lnTo>
                    <a:pt x="190500" y="106680"/>
                  </a:lnTo>
                  <a:lnTo>
                    <a:pt x="215900" y="165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276600" y="3162300"/>
            <a:ext cx="524511" cy="254001"/>
            <a:chOff x="3276600" y="3162300"/>
            <a:chExt cx="524511" cy="254001"/>
          </a:xfrm>
        </p:grpSpPr>
        <p:sp>
          <p:nvSpPr>
            <p:cNvPr id="64" name="Freeform 63"/>
            <p:cNvSpPr/>
            <p:nvPr/>
          </p:nvSpPr>
          <p:spPr>
            <a:xfrm>
              <a:off x="3276600" y="3162300"/>
              <a:ext cx="114301" cy="88901"/>
            </a:xfrm>
            <a:custGeom>
              <a:avLst/>
              <a:gdLst/>
              <a:ahLst/>
              <a:cxnLst/>
              <a:rect l="0" t="0" r="0" b="0"/>
              <a:pathLst>
                <a:path w="114301" h="88901">
                  <a:moveTo>
                    <a:pt x="0" y="0"/>
                  </a:moveTo>
                  <a:lnTo>
                    <a:pt x="6350" y="13970"/>
                  </a:lnTo>
                  <a:lnTo>
                    <a:pt x="10160" y="17780"/>
                  </a:lnTo>
                  <a:lnTo>
                    <a:pt x="13970" y="20320"/>
                  </a:lnTo>
                  <a:lnTo>
                    <a:pt x="17780" y="21590"/>
                  </a:lnTo>
                  <a:lnTo>
                    <a:pt x="24130" y="26670"/>
                  </a:lnTo>
                  <a:lnTo>
                    <a:pt x="33020" y="35560"/>
                  </a:lnTo>
                  <a:lnTo>
                    <a:pt x="43180" y="44450"/>
                  </a:lnTo>
                  <a:lnTo>
                    <a:pt x="53340" y="52070"/>
                  </a:lnTo>
                  <a:lnTo>
                    <a:pt x="62230" y="58420"/>
                  </a:lnTo>
                  <a:lnTo>
                    <a:pt x="71120" y="64770"/>
                  </a:lnTo>
                  <a:lnTo>
                    <a:pt x="80010" y="69850"/>
                  </a:lnTo>
                  <a:lnTo>
                    <a:pt x="88900" y="74930"/>
                  </a:lnTo>
                  <a:lnTo>
                    <a:pt x="114300" y="88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3327400" y="3183890"/>
              <a:ext cx="57151" cy="232411"/>
            </a:xfrm>
            <a:custGeom>
              <a:avLst/>
              <a:gdLst/>
              <a:ahLst/>
              <a:cxnLst/>
              <a:rect l="0" t="0" r="0" b="0"/>
              <a:pathLst>
                <a:path w="57151" h="232411">
                  <a:moveTo>
                    <a:pt x="57150" y="0"/>
                  </a:moveTo>
                  <a:lnTo>
                    <a:pt x="52070" y="7620"/>
                  </a:lnTo>
                  <a:lnTo>
                    <a:pt x="45720" y="19050"/>
                  </a:lnTo>
                  <a:lnTo>
                    <a:pt x="40640" y="30480"/>
                  </a:lnTo>
                  <a:lnTo>
                    <a:pt x="15240" y="93980"/>
                  </a:lnTo>
                  <a:lnTo>
                    <a:pt x="10160" y="113030"/>
                  </a:lnTo>
                  <a:lnTo>
                    <a:pt x="6350" y="133350"/>
                  </a:lnTo>
                  <a:lnTo>
                    <a:pt x="3810" y="153670"/>
                  </a:lnTo>
                  <a:lnTo>
                    <a:pt x="2540" y="171450"/>
                  </a:lnTo>
                  <a:lnTo>
                    <a:pt x="2540" y="187960"/>
                  </a:lnTo>
                  <a:lnTo>
                    <a:pt x="0" y="2324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3771900" y="3341370"/>
              <a:ext cx="29211" cy="24131"/>
            </a:xfrm>
            <a:custGeom>
              <a:avLst/>
              <a:gdLst/>
              <a:ahLst/>
              <a:cxnLst/>
              <a:rect l="0" t="0" r="0" b="0"/>
              <a:pathLst>
                <a:path w="29211" h="24131">
                  <a:moveTo>
                    <a:pt x="29210" y="0"/>
                  </a:moveTo>
                  <a:lnTo>
                    <a:pt x="0" y="241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726180" y="3022600"/>
            <a:ext cx="3282951" cy="685801"/>
            <a:chOff x="3726180" y="3022600"/>
            <a:chExt cx="3282951" cy="685801"/>
          </a:xfrm>
        </p:grpSpPr>
        <p:sp>
          <p:nvSpPr>
            <p:cNvPr id="68" name="Freeform 67"/>
            <p:cNvSpPr/>
            <p:nvPr/>
          </p:nvSpPr>
          <p:spPr>
            <a:xfrm>
              <a:off x="3726180" y="3196590"/>
              <a:ext cx="248921" cy="257811"/>
            </a:xfrm>
            <a:custGeom>
              <a:avLst/>
              <a:gdLst/>
              <a:ahLst/>
              <a:cxnLst/>
              <a:rect l="0" t="0" r="0" b="0"/>
              <a:pathLst>
                <a:path w="248921" h="257811">
                  <a:moveTo>
                    <a:pt x="198120" y="16510"/>
                  </a:moveTo>
                  <a:lnTo>
                    <a:pt x="177800" y="2540"/>
                  </a:lnTo>
                  <a:lnTo>
                    <a:pt x="170180" y="0"/>
                  </a:lnTo>
                  <a:lnTo>
                    <a:pt x="163830" y="0"/>
                  </a:lnTo>
                  <a:lnTo>
                    <a:pt x="158750" y="1270"/>
                  </a:lnTo>
                  <a:lnTo>
                    <a:pt x="148590" y="5080"/>
                  </a:lnTo>
                  <a:lnTo>
                    <a:pt x="137160" y="10160"/>
                  </a:lnTo>
                  <a:lnTo>
                    <a:pt x="123190" y="16510"/>
                  </a:lnTo>
                  <a:lnTo>
                    <a:pt x="113030" y="21590"/>
                  </a:lnTo>
                  <a:lnTo>
                    <a:pt x="105410" y="27940"/>
                  </a:lnTo>
                  <a:lnTo>
                    <a:pt x="97790" y="31750"/>
                  </a:lnTo>
                  <a:lnTo>
                    <a:pt x="90170" y="36830"/>
                  </a:lnTo>
                  <a:lnTo>
                    <a:pt x="82550" y="41910"/>
                  </a:lnTo>
                  <a:lnTo>
                    <a:pt x="74930" y="45720"/>
                  </a:lnTo>
                  <a:lnTo>
                    <a:pt x="64770" y="54610"/>
                  </a:lnTo>
                  <a:lnTo>
                    <a:pt x="54610" y="66040"/>
                  </a:lnTo>
                  <a:lnTo>
                    <a:pt x="43180" y="78740"/>
                  </a:lnTo>
                  <a:lnTo>
                    <a:pt x="33020" y="93980"/>
                  </a:lnTo>
                  <a:lnTo>
                    <a:pt x="22860" y="109220"/>
                  </a:lnTo>
                  <a:lnTo>
                    <a:pt x="13970" y="124460"/>
                  </a:lnTo>
                  <a:lnTo>
                    <a:pt x="7620" y="138430"/>
                  </a:lnTo>
                  <a:lnTo>
                    <a:pt x="3810" y="149860"/>
                  </a:lnTo>
                  <a:lnTo>
                    <a:pt x="0" y="160020"/>
                  </a:lnTo>
                  <a:lnTo>
                    <a:pt x="0" y="171450"/>
                  </a:lnTo>
                  <a:lnTo>
                    <a:pt x="1270" y="182880"/>
                  </a:lnTo>
                  <a:lnTo>
                    <a:pt x="3810" y="195580"/>
                  </a:lnTo>
                  <a:lnTo>
                    <a:pt x="7620" y="204470"/>
                  </a:lnTo>
                  <a:lnTo>
                    <a:pt x="12700" y="212090"/>
                  </a:lnTo>
                  <a:lnTo>
                    <a:pt x="20320" y="219710"/>
                  </a:lnTo>
                  <a:lnTo>
                    <a:pt x="26670" y="224790"/>
                  </a:lnTo>
                  <a:lnTo>
                    <a:pt x="34290" y="229870"/>
                  </a:lnTo>
                  <a:lnTo>
                    <a:pt x="43180" y="234950"/>
                  </a:lnTo>
                  <a:lnTo>
                    <a:pt x="52070" y="238760"/>
                  </a:lnTo>
                  <a:lnTo>
                    <a:pt x="62230" y="241300"/>
                  </a:lnTo>
                  <a:lnTo>
                    <a:pt x="73660" y="242570"/>
                  </a:lnTo>
                  <a:lnTo>
                    <a:pt x="83820" y="245110"/>
                  </a:lnTo>
                  <a:lnTo>
                    <a:pt x="93980" y="247650"/>
                  </a:lnTo>
                  <a:lnTo>
                    <a:pt x="102870" y="251460"/>
                  </a:lnTo>
                  <a:lnTo>
                    <a:pt x="114300" y="252730"/>
                  </a:lnTo>
                  <a:lnTo>
                    <a:pt x="124460" y="255270"/>
                  </a:lnTo>
                  <a:lnTo>
                    <a:pt x="137160" y="255270"/>
                  </a:lnTo>
                  <a:lnTo>
                    <a:pt x="148590" y="256540"/>
                  </a:lnTo>
                  <a:lnTo>
                    <a:pt x="172720" y="257810"/>
                  </a:lnTo>
                  <a:lnTo>
                    <a:pt x="186690" y="256540"/>
                  </a:lnTo>
                  <a:lnTo>
                    <a:pt x="201930" y="254000"/>
                  </a:lnTo>
                  <a:lnTo>
                    <a:pt x="248920" y="2451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4004310" y="3247390"/>
              <a:ext cx="401321" cy="180341"/>
            </a:xfrm>
            <a:custGeom>
              <a:avLst/>
              <a:gdLst/>
              <a:ahLst/>
              <a:cxnLst/>
              <a:rect l="0" t="0" r="0" b="0"/>
              <a:pathLst>
                <a:path w="401321" h="180341">
                  <a:moveTo>
                    <a:pt x="161290" y="41910"/>
                  </a:moveTo>
                  <a:lnTo>
                    <a:pt x="154940" y="27940"/>
                  </a:lnTo>
                  <a:lnTo>
                    <a:pt x="148590" y="22860"/>
                  </a:lnTo>
                  <a:lnTo>
                    <a:pt x="139700" y="17780"/>
                  </a:lnTo>
                  <a:lnTo>
                    <a:pt x="129540" y="12700"/>
                  </a:lnTo>
                  <a:lnTo>
                    <a:pt x="121920" y="11430"/>
                  </a:lnTo>
                  <a:lnTo>
                    <a:pt x="115570" y="11430"/>
                  </a:lnTo>
                  <a:lnTo>
                    <a:pt x="109220" y="13970"/>
                  </a:lnTo>
                  <a:lnTo>
                    <a:pt x="102870" y="15240"/>
                  </a:lnTo>
                  <a:lnTo>
                    <a:pt x="95250" y="19050"/>
                  </a:lnTo>
                  <a:lnTo>
                    <a:pt x="87630" y="22860"/>
                  </a:lnTo>
                  <a:lnTo>
                    <a:pt x="81280" y="25400"/>
                  </a:lnTo>
                  <a:lnTo>
                    <a:pt x="74930" y="30480"/>
                  </a:lnTo>
                  <a:lnTo>
                    <a:pt x="69850" y="34290"/>
                  </a:lnTo>
                  <a:lnTo>
                    <a:pt x="63500" y="38100"/>
                  </a:lnTo>
                  <a:lnTo>
                    <a:pt x="57150" y="41910"/>
                  </a:lnTo>
                  <a:lnTo>
                    <a:pt x="49530" y="45720"/>
                  </a:lnTo>
                  <a:lnTo>
                    <a:pt x="41910" y="52070"/>
                  </a:lnTo>
                  <a:lnTo>
                    <a:pt x="33020" y="58420"/>
                  </a:lnTo>
                  <a:lnTo>
                    <a:pt x="25400" y="66040"/>
                  </a:lnTo>
                  <a:lnTo>
                    <a:pt x="17780" y="74930"/>
                  </a:lnTo>
                  <a:lnTo>
                    <a:pt x="12700" y="85090"/>
                  </a:lnTo>
                  <a:lnTo>
                    <a:pt x="7620" y="96520"/>
                  </a:lnTo>
                  <a:lnTo>
                    <a:pt x="3810" y="104140"/>
                  </a:lnTo>
                  <a:lnTo>
                    <a:pt x="1270" y="111760"/>
                  </a:lnTo>
                  <a:lnTo>
                    <a:pt x="0" y="118110"/>
                  </a:lnTo>
                  <a:lnTo>
                    <a:pt x="1270" y="125730"/>
                  </a:lnTo>
                  <a:lnTo>
                    <a:pt x="5080" y="133350"/>
                  </a:lnTo>
                  <a:lnTo>
                    <a:pt x="10160" y="140970"/>
                  </a:lnTo>
                  <a:lnTo>
                    <a:pt x="19050" y="146050"/>
                  </a:lnTo>
                  <a:lnTo>
                    <a:pt x="27940" y="149860"/>
                  </a:lnTo>
                  <a:lnTo>
                    <a:pt x="38100" y="151130"/>
                  </a:lnTo>
                  <a:lnTo>
                    <a:pt x="50800" y="153670"/>
                  </a:lnTo>
                  <a:lnTo>
                    <a:pt x="64770" y="153670"/>
                  </a:lnTo>
                  <a:lnTo>
                    <a:pt x="80010" y="154940"/>
                  </a:lnTo>
                  <a:lnTo>
                    <a:pt x="91440" y="153670"/>
                  </a:lnTo>
                  <a:lnTo>
                    <a:pt x="100330" y="152400"/>
                  </a:lnTo>
                  <a:lnTo>
                    <a:pt x="107950" y="148590"/>
                  </a:lnTo>
                  <a:lnTo>
                    <a:pt x="114300" y="144780"/>
                  </a:lnTo>
                  <a:lnTo>
                    <a:pt x="120650" y="138430"/>
                  </a:lnTo>
                  <a:lnTo>
                    <a:pt x="125730" y="132080"/>
                  </a:lnTo>
                  <a:lnTo>
                    <a:pt x="127000" y="120650"/>
                  </a:lnTo>
                  <a:lnTo>
                    <a:pt x="127000" y="105410"/>
                  </a:lnTo>
                  <a:lnTo>
                    <a:pt x="125730" y="88900"/>
                  </a:lnTo>
                  <a:lnTo>
                    <a:pt x="123190" y="74930"/>
                  </a:lnTo>
                  <a:lnTo>
                    <a:pt x="120650" y="62230"/>
                  </a:lnTo>
                  <a:lnTo>
                    <a:pt x="116840" y="50800"/>
                  </a:lnTo>
                  <a:lnTo>
                    <a:pt x="116840" y="40640"/>
                  </a:lnTo>
                  <a:lnTo>
                    <a:pt x="116840" y="31750"/>
                  </a:lnTo>
                  <a:lnTo>
                    <a:pt x="119380" y="21590"/>
                  </a:lnTo>
                  <a:lnTo>
                    <a:pt x="123190" y="15240"/>
                  </a:lnTo>
                  <a:lnTo>
                    <a:pt x="129540" y="7620"/>
                  </a:lnTo>
                  <a:lnTo>
                    <a:pt x="135890" y="2540"/>
                  </a:lnTo>
                  <a:lnTo>
                    <a:pt x="142240" y="0"/>
                  </a:lnTo>
                  <a:lnTo>
                    <a:pt x="149860" y="0"/>
                  </a:lnTo>
                  <a:lnTo>
                    <a:pt x="158750" y="1270"/>
                  </a:lnTo>
                  <a:lnTo>
                    <a:pt x="166370" y="2540"/>
                  </a:lnTo>
                  <a:lnTo>
                    <a:pt x="173990" y="2540"/>
                  </a:lnTo>
                  <a:lnTo>
                    <a:pt x="182880" y="2540"/>
                  </a:lnTo>
                  <a:lnTo>
                    <a:pt x="191770" y="5080"/>
                  </a:lnTo>
                  <a:lnTo>
                    <a:pt x="199390" y="7620"/>
                  </a:lnTo>
                  <a:lnTo>
                    <a:pt x="208280" y="10160"/>
                  </a:lnTo>
                  <a:lnTo>
                    <a:pt x="213360" y="15240"/>
                  </a:lnTo>
                  <a:lnTo>
                    <a:pt x="217170" y="21590"/>
                  </a:lnTo>
                  <a:lnTo>
                    <a:pt x="219710" y="27940"/>
                  </a:lnTo>
                  <a:lnTo>
                    <a:pt x="224790" y="34290"/>
                  </a:lnTo>
                  <a:lnTo>
                    <a:pt x="229870" y="39370"/>
                  </a:lnTo>
                  <a:lnTo>
                    <a:pt x="236220" y="44450"/>
                  </a:lnTo>
                  <a:lnTo>
                    <a:pt x="242570" y="53340"/>
                  </a:lnTo>
                  <a:lnTo>
                    <a:pt x="247650" y="64770"/>
                  </a:lnTo>
                  <a:lnTo>
                    <a:pt x="252730" y="78740"/>
                  </a:lnTo>
                  <a:lnTo>
                    <a:pt x="255270" y="88900"/>
                  </a:lnTo>
                  <a:lnTo>
                    <a:pt x="255270" y="97790"/>
                  </a:lnTo>
                  <a:lnTo>
                    <a:pt x="252730" y="104140"/>
                  </a:lnTo>
                  <a:lnTo>
                    <a:pt x="243840" y="140970"/>
                  </a:lnTo>
                  <a:lnTo>
                    <a:pt x="247650" y="144780"/>
                  </a:lnTo>
                  <a:lnTo>
                    <a:pt x="255270" y="140970"/>
                  </a:lnTo>
                  <a:lnTo>
                    <a:pt x="266700" y="133350"/>
                  </a:lnTo>
                  <a:lnTo>
                    <a:pt x="276860" y="124460"/>
                  </a:lnTo>
                  <a:lnTo>
                    <a:pt x="285750" y="114300"/>
                  </a:lnTo>
                  <a:lnTo>
                    <a:pt x="295910" y="102870"/>
                  </a:lnTo>
                  <a:lnTo>
                    <a:pt x="304800" y="92710"/>
                  </a:lnTo>
                  <a:lnTo>
                    <a:pt x="312420" y="82550"/>
                  </a:lnTo>
                  <a:lnTo>
                    <a:pt x="321310" y="73660"/>
                  </a:lnTo>
                  <a:lnTo>
                    <a:pt x="331470" y="67310"/>
                  </a:lnTo>
                  <a:lnTo>
                    <a:pt x="342900" y="63500"/>
                  </a:lnTo>
                  <a:lnTo>
                    <a:pt x="354330" y="59690"/>
                  </a:lnTo>
                  <a:lnTo>
                    <a:pt x="364490" y="59690"/>
                  </a:lnTo>
                  <a:lnTo>
                    <a:pt x="374650" y="60960"/>
                  </a:lnTo>
                  <a:lnTo>
                    <a:pt x="383540" y="63500"/>
                  </a:lnTo>
                  <a:lnTo>
                    <a:pt x="389890" y="69850"/>
                  </a:lnTo>
                  <a:lnTo>
                    <a:pt x="393700" y="80010"/>
                  </a:lnTo>
                  <a:lnTo>
                    <a:pt x="397510" y="92710"/>
                  </a:lnTo>
                  <a:lnTo>
                    <a:pt x="398780" y="104140"/>
                  </a:lnTo>
                  <a:lnTo>
                    <a:pt x="400050" y="114300"/>
                  </a:lnTo>
                  <a:lnTo>
                    <a:pt x="401320" y="124460"/>
                  </a:lnTo>
                  <a:lnTo>
                    <a:pt x="400050" y="133350"/>
                  </a:lnTo>
                  <a:lnTo>
                    <a:pt x="397510" y="142240"/>
                  </a:lnTo>
                  <a:lnTo>
                    <a:pt x="394970" y="151130"/>
                  </a:lnTo>
                  <a:lnTo>
                    <a:pt x="392430" y="160020"/>
                  </a:lnTo>
                  <a:lnTo>
                    <a:pt x="388620" y="168910"/>
                  </a:lnTo>
                  <a:lnTo>
                    <a:pt x="384810" y="176530"/>
                  </a:lnTo>
                  <a:lnTo>
                    <a:pt x="383540" y="180340"/>
                  </a:lnTo>
                  <a:lnTo>
                    <a:pt x="384810" y="179070"/>
                  </a:lnTo>
                  <a:lnTo>
                    <a:pt x="389890" y="1689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4521200" y="3225800"/>
              <a:ext cx="208281" cy="297181"/>
            </a:xfrm>
            <a:custGeom>
              <a:avLst/>
              <a:gdLst/>
              <a:ahLst/>
              <a:cxnLst/>
              <a:rect l="0" t="0" r="0" b="0"/>
              <a:pathLst>
                <a:path w="208281" h="297181">
                  <a:moveTo>
                    <a:pt x="0" y="0"/>
                  </a:moveTo>
                  <a:lnTo>
                    <a:pt x="6350" y="13970"/>
                  </a:lnTo>
                  <a:lnTo>
                    <a:pt x="21590" y="39370"/>
                  </a:lnTo>
                  <a:lnTo>
                    <a:pt x="31750" y="55880"/>
                  </a:lnTo>
                  <a:lnTo>
                    <a:pt x="39370" y="71120"/>
                  </a:lnTo>
                  <a:lnTo>
                    <a:pt x="45720" y="85090"/>
                  </a:lnTo>
                  <a:lnTo>
                    <a:pt x="52070" y="99060"/>
                  </a:lnTo>
                  <a:lnTo>
                    <a:pt x="55880" y="113030"/>
                  </a:lnTo>
                  <a:lnTo>
                    <a:pt x="58420" y="125730"/>
                  </a:lnTo>
                  <a:lnTo>
                    <a:pt x="59690" y="138430"/>
                  </a:lnTo>
                  <a:lnTo>
                    <a:pt x="62230" y="151130"/>
                  </a:lnTo>
                  <a:lnTo>
                    <a:pt x="66040" y="161290"/>
                  </a:lnTo>
                  <a:lnTo>
                    <a:pt x="68580" y="171450"/>
                  </a:lnTo>
                  <a:lnTo>
                    <a:pt x="71120" y="181610"/>
                  </a:lnTo>
                  <a:lnTo>
                    <a:pt x="73660" y="193040"/>
                  </a:lnTo>
                  <a:lnTo>
                    <a:pt x="73660" y="204470"/>
                  </a:lnTo>
                  <a:lnTo>
                    <a:pt x="74930" y="215900"/>
                  </a:lnTo>
                  <a:lnTo>
                    <a:pt x="76200" y="234950"/>
                  </a:lnTo>
                  <a:lnTo>
                    <a:pt x="76200" y="275590"/>
                  </a:lnTo>
                  <a:lnTo>
                    <a:pt x="74930" y="285750"/>
                  </a:lnTo>
                  <a:lnTo>
                    <a:pt x="72390" y="292100"/>
                  </a:lnTo>
                  <a:lnTo>
                    <a:pt x="69850" y="295910"/>
                  </a:lnTo>
                  <a:lnTo>
                    <a:pt x="64770" y="297180"/>
                  </a:lnTo>
                  <a:lnTo>
                    <a:pt x="58420" y="297180"/>
                  </a:lnTo>
                  <a:lnTo>
                    <a:pt x="52070" y="295910"/>
                  </a:lnTo>
                  <a:lnTo>
                    <a:pt x="45720" y="289560"/>
                  </a:lnTo>
                  <a:lnTo>
                    <a:pt x="40640" y="281940"/>
                  </a:lnTo>
                  <a:lnTo>
                    <a:pt x="35560" y="273050"/>
                  </a:lnTo>
                  <a:lnTo>
                    <a:pt x="30480" y="265430"/>
                  </a:lnTo>
                  <a:lnTo>
                    <a:pt x="26670" y="259080"/>
                  </a:lnTo>
                  <a:lnTo>
                    <a:pt x="21590" y="252730"/>
                  </a:lnTo>
                  <a:lnTo>
                    <a:pt x="17780" y="243840"/>
                  </a:lnTo>
                  <a:lnTo>
                    <a:pt x="12700" y="231140"/>
                  </a:lnTo>
                  <a:lnTo>
                    <a:pt x="8890" y="217170"/>
                  </a:lnTo>
                  <a:lnTo>
                    <a:pt x="6350" y="205740"/>
                  </a:lnTo>
                  <a:lnTo>
                    <a:pt x="3810" y="195580"/>
                  </a:lnTo>
                  <a:lnTo>
                    <a:pt x="2540" y="185420"/>
                  </a:lnTo>
                  <a:lnTo>
                    <a:pt x="1270" y="175260"/>
                  </a:lnTo>
                  <a:lnTo>
                    <a:pt x="1270" y="166370"/>
                  </a:lnTo>
                  <a:lnTo>
                    <a:pt x="1270" y="157480"/>
                  </a:lnTo>
                  <a:lnTo>
                    <a:pt x="0" y="135890"/>
                  </a:lnTo>
                  <a:lnTo>
                    <a:pt x="0" y="124460"/>
                  </a:lnTo>
                  <a:lnTo>
                    <a:pt x="1270" y="114300"/>
                  </a:lnTo>
                  <a:lnTo>
                    <a:pt x="3810" y="104140"/>
                  </a:lnTo>
                  <a:lnTo>
                    <a:pt x="6350" y="95250"/>
                  </a:lnTo>
                  <a:lnTo>
                    <a:pt x="10160" y="86360"/>
                  </a:lnTo>
                  <a:lnTo>
                    <a:pt x="13970" y="77470"/>
                  </a:lnTo>
                  <a:lnTo>
                    <a:pt x="17780" y="68580"/>
                  </a:lnTo>
                  <a:lnTo>
                    <a:pt x="22860" y="60960"/>
                  </a:lnTo>
                  <a:lnTo>
                    <a:pt x="29210" y="54610"/>
                  </a:lnTo>
                  <a:lnTo>
                    <a:pt x="36830" y="49530"/>
                  </a:lnTo>
                  <a:lnTo>
                    <a:pt x="43180" y="44450"/>
                  </a:lnTo>
                  <a:lnTo>
                    <a:pt x="48260" y="39370"/>
                  </a:lnTo>
                  <a:lnTo>
                    <a:pt x="53340" y="34290"/>
                  </a:lnTo>
                  <a:lnTo>
                    <a:pt x="60960" y="31750"/>
                  </a:lnTo>
                  <a:lnTo>
                    <a:pt x="69850" y="29210"/>
                  </a:lnTo>
                  <a:lnTo>
                    <a:pt x="81280" y="27940"/>
                  </a:lnTo>
                  <a:lnTo>
                    <a:pt x="92710" y="26670"/>
                  </a:lnTo>
                  <a:lnTo>
                    <a:pt x="107950" y="26670"/>
                  </a:lnTo>
                  <a:lnTo>
                    <a:pt x="121920" y="26670"/>
                  </a:lnTo>
                  <a:lnTo>
                    <a:pt x="134620" y="27940"/>
                  </a:lnTo>
                  <a:lnTo>
                    <a:pt x="146050" y="29210"/>
                  </a:lnTo>
                  <a:lnTo>
                    <a:pt x="157480" y="31750"/>
                  </a:lnTo>
                  <a:lnTo>
                    <a:pt x="165100" y="36830"/>
                  </a:lnTo>
                  <a:lnTo>
                    <a:pt x="172720" y="43180"/>
                  </a:lnTo>
                  <a:lnTo>
                    <a:pt x="177800" y="49530"/>
                  </a:lnTo>
                  <a:lnTo>
                    <a:pt x="189230" y="60960"/>
                  </a:lnTo>
                  <a:lnTo>
                    <a:pt x="193040" y="66040"/>
                  </a:lnTo>
                  <a:lnTo>
                    <a:pt x="198120" y="73660"/>
                  </a:lnTo>
                  <a:lnTo>
                    <a:pt x="203200" y="82550"/>
                  </a:lnTo>
                  <a:lnTo>
                    <a:pt x="207010" y="93980"/>
                  </a:lnTo>
                  <a:lnTo>
                    <a:pt x="208280" y="104140"/>
                  </a:lnTo>
                  <a:lnTo>
                    <a:pt x="208280" y="116840"/>
                  </a:lnTo>
                  <a:lnTo>
                    <a:pt x="207010" y="128270"/>
                  </a:lnTo>
                  <a:lnTo>
                    <a:pt x="203200" y="139700"/>
                  </a:lnTo>
                  <a:lnTo>
                    <a:pt x="196850" y="149860"/>
                  </a:lnTo>
                  <a:lnTo>
                    <a:pt x="190500" y="158750"/>
                  </a:lnTo>
                  <a:lnTo>
                    <a:pt x="185420" y="166370"/>
                  </a:lnTo>
                  <a:lnTo>
                    <a:pt x="180340" y="172720"/>
                  </a:lnTo>
                  <a:lnTo>
                    <a:pt x="175260" y="179070"/>
                  </a:lnTo>
                  <a:lnTo>
                    <a:pt x="167640" y="184150"/>
                  </a:lnTo>
                  <a:lnTo>
                    <a:pt x="158750" y="189230"/>
                  </a:lnTo>
                  <a:lnTo>
                    <a:pt x="147320" y="194310"/>
                  </a:lnTo>
                  <a:lnTo>
                    <a:pt x="137160" y="198120"/>
                  </a:lnTo>
                  <a:lnTo>
                    <a:pt x="124460" y="203200"/>
                  </a:lnTo>
                  <a:lnTo>
                    <a:pt x="113030" y="207010"/>
                  </a:lnTo>
                  <a:lnTo>
                    <a:pt x="100330" y="208280"/>
                  </a:lnTo>
                  <a:lnTo>
                    <a:pt x="88900" y="208280"/>
                  </a:lnTo>
                  <a:lnTo>
                    <a:pt x="50800" y="203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4813300" y="3073400"/>
              <a:ext cx="330201" cy="482601"/>
            </a:xfrm>
            <a:custGeom>
              <a:avLst/>
              <a:gdLst/>
              <a:ahLst/>
              <a:cxnLst/>
              <a:rect l="0" t="0" r="0" b="0"/>
              <a:pathLst>
                <a:path w="330201" h="482601">
                  <a:moveTo>
                    <a:pt x="50800" y="0"/>
                  </a:moveTo>
                  <a:lnTo>
                    <a:pt x="50800" y="20320"/>
                  </a:lnTo>
                  <a:lnTo>
                    <a:pt x="49530" y="27940"/>
                  </a:lnTo>
                  <a:lnTo>
                    <a:pt x="44450" y="39370"/>
                  </a:lnTo>
                  <a:lnTo>
                    <a:pt x="39370" y="50800"/>
                  </a:lnTo>
                  <a:lnTo>
                    <a:pt x="26670" y="81280"/>
                  </a:lnTo>
                  <a:lnTo>
                    <a:pt x="20320" y="96520"/>
                  </a:lnTo>
                  <a:lnTo>
                    <a:pt x="10160" y="124460"/>
                  </a:lnTo>
                  <a:lnTo>
                    <a:pt x="6350" y="137160"/>
                  </a:lnTo>
                  <a:lnTo>
                    <a:pt x="5080" y="147320"/>
                  </a:lnTo>
                  <a:lnTo>
                    <a:pt x="2540" y="157480"/>
                  </a:lnTo>
                  <a:lnTo>
                    <a:pt x="2540" y="171450"/>
                  </a:lnTo>
                  <a:lnTo>
                    <a:pt x="1270" y="187960"/>
                  </a:lnTo>
                  <a:lnTo>
                    <a:pt x="0" y="236220"/>
                  </a:lnTo>
                  <a:lnTo>
                    <a:pt x="0" y="251460"/>
                  </a:lnTo>
                  <a:lnTo>
                    <a:pt x="1270" y="261620"/>
                  </a:lnTo>
                  <a:lnTo>
                    <a:pt x="3810" y="270510"/>
                  </a:lnTo>
                  <a:lnTo>
                    <a:pt x="10160" y="285750"/>
                  </a:lnTo>
                  <a:lnTo>
                    <a:pt x="17780" y="300990"/>
                  </a:lnTo>
                  <a:lnTo>
                    <a:pt x="22860" y="309880"/>
                  </a:lnTo>
                  <a:lnTo>
                    <a:pt x="29210" y="317500"/>
                  </a:lnTo>
                  <a:lnTo>
                    <a:pt x="36830" y="326390"/>
                  </a:lnTo>
                  <a:lnTo>
                    <a:pt x="44450" y="331470"/>
                  </a:lnTo>
                  <a:lnTo>
                    <a:pt x="52070" y="335280"/>
                  </a:lnTo>
                  <a:lnTo>
                    <a:pt x="59690" y="337820"/>
                  </a:lnTo>
                  <a:lnTo>
                    <a:pt x="69850" y="339090"/>
                  </a:lnTo>
                  <a:lnTo>
                    <a:pt x="80010" y="340360"/>
                  </a:lnTo>
                  <a:lnTo>
                    <a:pt x="91440" y="341630"/>
                  </a:lnTo>
                  <a:lnTo>
                    <a:pt x="123190" y="341630"/>
                  </a:lnTo>
                  <a:lnTo>
                    <a:pt x="140970" y="342900"/>
                  </a:lnTo>
                  <a:lnTo>
                    <a:pt x="157480" y="340360"/>
                  </a:lnTo>
                  <a:lnTo>
                    <a:pt x="172720" y="335280"/>
                  </a:lnTo>
                  <a:lnTo>
                    <a:pt x="186690" y="328930"/>
                  </a:lnTo>
                  <a:lnTo>
                    <a:pt x="198120" y="322580"/>
                  </a:lnTo>
                  <a:lnTo>
                    <a:pt x="207010" y="314960"/>
                  </a:lnTo>
                  <a:lnTo>
                    <a:pt x="226060" y="294640"/>
                  </a:lnTo>
                  <a:lnTo>
                    <a:pt x="236220" y="283210"/>
                  </a:lnTo>
                  <a:lnTo>
                    <a:pt x="245110" y="269240"/>
                  </a:lnTo>
                  <a:lnTo>
                    <a:pt x="248920" y="261620"/>
                  </a:lnTo>
                  <a:lnTo>
                    <a:pt x="257810" y="245110"/>
                  </a:lnTo>
                  <a:lnTo>
                    <a:pt x="259080" y="237490"/>
                  </a:lnTo>
                  <a:lnTo>
                    <a:pt x="259080" y="232410"/>
                  </a:lnTo>
                  <a:lnTo>
                    <a:pt x="255270" y="219710"/>
                  </a:lnTo>
                  <a:lnTo>
                    <a:pt x="247650" y="205740"/>
                  </a:lnTo>
                  <a:lnTo>
                    <a:pt x="240030" y="193040"/>
                  </a:lnTo>
                  <a:lnTo>
                    <a:pt x="236220" y="187960"/>
                  </a:lnTo>
                  <a:lnTo>
                    <a:pt x="231140" y="182880"/>
                  </a:lnTo>
                  <a:lnTo>
                    <a:pt x="224790" y="179070"/>
                  </a:lnTo>
                  <a:lnTo>
                    <a:pt x="217170" y="173990"/>
                  </a:lnTo>
                  <a:lnTo>
                    <a:pt x="209550" y="171450"/>
                  </a:lnTo>
                  <a:lnTo>
                    <a:pt x="201930" y="168910"/>
                  </a:lnTo>
                  <a:lnTo>
                    <a:pt x="194310" y="167640"/>
                  </a:lnTo>
                  <a:lnTo>
                    <a:pt x="185420" y="168910"/>
                  </a:lnTo>
                  <a:lnTo>
                    <a:pt x="177800" y="170180"/>
                  </a:lnTo>
                  <a:lnTo>
                    <a:pt x="168910" y="172720"/>
                  </a:lnTo>
                  <a:lnTo>
                    <a:pt x="161290" y="180340"/>
                  </a:lnTo>
                  <a:lnTo>
                    <a:pt x="152400" y="190500"/>
                  </a:lnTo>
                  <a:lnTo>
                    <a:pt x="143510" y="203200"/>
                  </a:lnTo>
                  <a:lnTo>
                    <a:pt x="137160" y="213360"/>
                  </a:lnTo>
                  <a:lnTo>
                    <a:pt x="130810" y="220980"/>
                  </a:lnTo>
                  <a:lnTo>
                    <a:pt x="125730" y="227330"/>
                  </a:lnTo>
                  <a:lnTo>
                    <a:pt x="121920" y="236220"/>
                  </a:lnTo>
                  <a:lnTo>
                    <a:pt x="119380" y="246380"/>
                  </a:lnTo>
                  <a:lnTo>
                    <a:pt x="118110" y="257810"/>
                  </a:lnTo>
                  <a:lnTo>
                    <a:pt x="118110" y="267970"/>
                  </a:lnTo>
                  <a:lnTo>
                    <a:pt x="119380" y="276860"/>
                  </a:lnTo>
                  <a:lnTo>
                    <a:pt x="121920" y="287020"/>
                  </a:lnTo>
                  <a:lnTo>
                    <a:pt x="127000" y="297180"/>
                  </a:lnTo>
                  <a:lnTo>
                    <a:pt x="132080" y="307340"/>
                  </a:lnTo>
                  <a:lnTo>
                    <a:pt x="138430" y="320040"/>
                  </a:lnTo>
                  <a:lnTo>
                    <a:pt x="146050" y="328930"/>
                  </a:lnTo>
                  <a:lnTo>
                    <a:pt x="153670" y="336550"/>
                  </a:lnTo>
                  <a:lnTo>
                    <a:pt x="161290" y="342900"/>
                  </a:lnTo>
                  <a:lnTo>
                    <a:pt x="168910" y="351790"/>
                  </a:lnTo>
                  <a:lnTo>
                    <a:pt x="173990" y="360680"/>
                  </a:lnTo>
                  <a:lnTo>
                    <a:pt x="180340" y="372110"/>
                  </a:lnTo>
                  <a:lnTo>
                    <a:pt x="187960" y="382270"/>
                  </a:lnTo>
                  <a:lnTo>
                    <a:pt x="196850" y="391160"/>
                  </a:lnTo>
                  <a:lnTo>
                    <a:pt x="207010" y="401320"/>
                  </a:lnTo>
                  <a:lnTo>
                    <a:pt x="217170" y="407670"/>
                  </a:lnTo>
                  <a:lnTo>
                    <a:pt x="227330" y="415290"/>
                  </a:lnTo>
                  <a:lnTo>
                    <a:pt x="246380" y="426720"/>
                  </a:lnTo>
                  <a:lnTo>
                    <a:pt x="269240" y="441960"/>
                  </a:lnTo>
                  <a:lnTo>
                    <a:pt x="279400" y="448310"/>
                  </a:lnTo>
                  <a:lnTo>
                    <a:pt x="289560" y="454660"/>
                  </a:lnTo>
                  <a:lnTo>
                    <a:pt x="330200" y="482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5232400" y="3124200"/>
              <a:ext cx="12701" cy="368301"/>
            </a:xfrm>
            <a:custGeom>
              <a:avLst/>
              <a:gdLst/>
              <a:ahLst/>
              <a:cxnLst/>
              <a:rect l="0" t="0" r="0" b="0"/>
              <a:pathLst>
                <a:path w="12701" h="368301">
                  <a:moveTo>
                    <a:pt x="0" y="0"/>
                  </a:moveTo>
                  <a:lnTo>
                    <a:pt x="6350" y="13970"/>
                  </a:lnTo>
                  <a:lnTo>
                    <a:pt x="8890" y="22860"/>
                  </a:lnTo>
                  <a:lnTo>
                    <a:pt x="10160" y="35560"/>
                  </a:lnTo>
                  <a:lnTo>
                    <a:pt x="11430" y="48260"/>
                  </a:lnTo>
                  <a:lnTo>
                    <a:pt x="11430" y="62230"/>
                  </a:lnTo>
                  <a:lnTo>
                    <a:pt x="12700" y="88900"/>
                  </a:lnTo>
                  <a:lnTo>
                    <a:pt x="12700" y="120650"/>
                  </a:lnTo>
                  <a:lnTo>
                    <a:pt x="8890" y="176530"/>
                  </a:lnTo>
                  <a:lnTo>
                    <a:pt x="6350" y="214630"/>
                  </a:lnTo>
                  <a:lnTo>
                    <a:pt x="3810" y="247650"/>
                  </a:lnTo>
                  <a:lnTo>
                    <a:pt x="2540" y="276860"/>
                  </a:lnTo>
                  <a:lnTo>
                    <a:pt x="0" y="368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5181600" y="3235960"/>
              <a:ext cx="457201" cy="204471"/>
            </a:xfrm>
            <a:custGeom>
              <a:avLst/>
              <a:gdLst/>
              <a:ahLst/>
              <a:cxnLst/>
              <a:rect l="0" t="0" r="0" b="0"/>
              <a:pathLst>
                <a:path w="457201" h="204471">
                  <a:moveTo>
                    <a:pt x="0" y="129540"/>
                  </a:moveTo>
                  <a:lnTo>
                    <a:pt x="13970" y="129540"/>
                  </a:lnTo>
                  <a:lnTo>
                    <a:pt x="20320" y="127000"/>
                  </a:lnTo>
                  <a:lnTo>
                    <a:pt x="27940" y="121920"/>
                  </a:lnTo>
                  <a:lnTo>
                    <a:pt x="35560" y="115570"/>
                  </a:lnTo>
                  <a:lnTo>
                    <a:pt x="45720" y="110490"/>
                  </a:lnTo>
                  <a:lnTo>
                    <a:pt x="58420" y="105410"/>
                  </a:lnTo>
                  <a:lnTo>
                    <a:pt x="73660" y="100330"/>
                  </a:lnTo>
                  <a:lnTo>
                    <a:pt x="90170" y="96520"/>
                  </a:lnTo>
                  <a:lnTo>
                    <a:pt x="107950" y="91440"/>
                  </a:lnTo>
                  <a:lnTo>
                    <a:pt x="146050" y="82550"/>
                  </a:lnTo>
                  <a:lnTo>
                    <a:pt x="187960" y="74930"/>
                  </a:lnTo>
                  <a:lnTo>
                    <a:pt x="207010" y="67310"/>
                  </a:lnTo>
                  <a:lnTo>
                    <a:pt x="224790" y="58420"/>
                  </a:lnTo>
                  <a:lnTo>
                    <a:pt x="243840" y="48260"/>
                  </a:lnTo>
                  <a:lnTo>
                    <a:pt x="256540" y="40640"/>
                  </a:lnTo>
                  <a:lnTo>
                    <a:pt x="266700" y="33020"/>
                  </a:lnTo>
                  <a:lnTo>
                    <a:pt x="275590" y="26670"/>
                  </a:lnTo>
                  <a:lnTo>
                    <a:pt x="279400" y="20320"/>
                  </a:lnTo>
                  <a:lnTo>
                    <a:pt x="280670" y="12700"/>
                  </a:lnTo>
                  <a:lnTo>
                    <a:pt x="280670" y="5080"/>
                  </a:lnTo>
                  <a:lnTo>
                    <a:pt x="278130" y="1270"/>
                  </a:lnTo>
                  <a:lnTo>
                    <a:pt x="275590" y="0"/>
                  </a:lnTo>
                  <a:lnTo>
                    <a:pt x="266700" y="2540"/>
                  </a:lnTo>
                  <a:lnTo>
                    <a:pt x="248920" y="8890"/>
                  </a:lnTo>
                  <a:lnTo>
                    <a:pt x="240030" y="11430"/>
                  </a:lnTo>
                  <a:lnTo>
                    <a:pt x="227330" y="13970"/>
                  </a:lnTo>
                  <a:lnTo>
                    <a:pt x="222250" y="16510"/>
                  </a:lnTo>
                  <a:lnTo>
                    <a:pt x="217170" y="21590"/>
                  </a:lnTo>
                  <a:lnTo>
                    <a:pt x="212090" y="27940"/>
                  </a:lnTo>
                  <a:lnTo>
                    <a:pt x="209550" y="36830"/>
                  </a:lnTo>
                  <a:lnTo>
                    <a:pt x="207010" y="46990"/>
                  </a:lnTo>
                  <a:lnTo>
                    <a:pt x="205740" y="57150"/>
                  </a:lnTo>
                  <a:lnTo>
                    <a:pt x="207010" y="67310"/>
                  </a:lnTo>
                  <a:lnTo>
                    <a:pt x="208280" y="76200"/>
                  </a:lnTo>
                  <a:lnTo>
                    <a:pt x="210820" y="86360"/>
                  </a:lnTo>
                  <a:lnTo>
                    <a:pt x="212090" y="95250"/>
                  </a:lnTo>
                  <a:lnTo>
                    <a:pt x="213360" y="104140"/>
                  </a:lnTo>
                  <a:lnTo>
                    <a:pt x="214630" y="111760"/>
                  </a:lnTo>
                  <a:lnTo>
                    <a:pt x="215900" y="119380"/>
                  </a:lnTo>
                  <a:lnTo>
                    <a:pt x="218440" y="125730"/>
                  </a:lnTo>
                  <a:lnTo>
                    <a:pt x="222250" y="130810"/>
                  </a:lnTo>
                  <a:lnTo>
                    <a:pt x="228600" y="137160"/>
                  </a:lnTo>
                  <a:lnTo>
                    <a:pt x="237490" y="144780"/>
                  </a:lnTo>
                  <a:lnTo>
                    <a:pt x="246380" y="152400"/>
                  </a:lnTo>
                  <a:lnTo>
                    <a:pt x="255270" y="158750"/>
                  </a:lnTo>
                  <a:lnTo>
                    <a:pt x="261620" y="165100"/>
                  </a:lnTo>
                  <a:lnTo>
                    <a:pt x="267970" y="170180"/>
                  </a:lnTo>
                  <a:lnTo>
                    <a:pt x="275590" y="175260"/>
                  </a:lnTo>
                  <a:lnTo>
                    <a:pt x="285750" y="179070"/>
                  </a:lnTo>
                  <a:lnTo>
                    <a:pt x="295910" y="184150"/>
                  </a:lnTo>
                  <a:lnTo>
                    <a:pt x="304800" y="187960"/>
                  </a:lnTo>
                  <a:lnTo>
                    <a:pt x="311150" y="193040"/>
                  </a:lnTo>
                  <a:lnTo>
                    <a:pt x="317500" y="196850"/>
                  </a:lnTo>
                  <a:lnTo>
                    <a:pt x="326390" y="199390"/>
                  </a:lnTo>
                  <a:lnTo>
                    <a:pt x="336550" y="201930"/>
                  </a:lnTo>
                  <a:lnTo>
                    <a:pt x="346710" y="203200"/>
                  </a:lnTo>
                  <a:lnTo>
                    <a:pt x="356870" y="204470"/>
                  </a:lnTo>
                  <a:lnTo>
                    <a:pt x="365760" y="204470"/>
                  </a:lnTo>
                  <a:lnTo>
                    <a:pt x="375920" y="204470"/>
                  </a:lnTo>
                  <a:lnTo>
                    <a:pt x="384810" y="203200"/>
                  </a:lnTo>
                  <a:lnTo>
                    <a:pt x="393700" y="201930"/>
                  </a:lnTo>
                  <a:lnTo>
                    <a:pt x="401320" y="199390"/>
                  </a:lnTo>
                  <a:lnTo>
                    <a:pt x="410210" y="195580"/>
                  </a:lnTo>
                  <a:lnTo>
                    <a:pt x="419100" y="191770"/>
                  </a:lnTo>
                  <a:lnTo>
                    <a:pt x="427990" y="187960"/>
                  </a:lnTo>
                  <a:lnTo>
                    <a:pt x="433070" y="184150"/>
                  </a:lnTo>
                  <a:lnTo>
                    <a:pt x="436880" y="180340"/>
                  </a:lnTo>
                  <a:lnTo>
                    <a:pt x="457200" y="15494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5703570" y="3073400"/>
              <a:ext cx="36831" cy="406401"/>
            </a:xfrm>
            <a:custGeom>
              <a:avLst/>
              <a:gdLst/>
              <a:ahLst/>
              <a:cxnLst/>
              <a:rect l="0" t="0" r="0" b="0"/>
              <a:pathLst>
                <a:path w="36831" h="406401">
                  <a:moveTo>
                    <a:pt x="36830" y="0"/>
                  </a:moveTo>
                  <a:lnTo>
                    <a:pt x="36830" y="20320"/>
                  </a:lnTo>
                  <a:lnTo>
                    <a:pt x="35560" y="27940"/>
                  </a:lnTo>
                  <a:lnTo>
                    <a:pt x="33020" y="34290"/>
                  </a:lnTo>
                  <a:lnTo>
                    <a:pt x="30480" y="39370"/>
                  </a:lnTo>
                  <a:lnTo>
                    <a:pt x="27940" y="46990"/>
                  </a:lnTo>
                  <a:lnTo>
                    <a:pt x="26670" y="57150"/>
                  </a:lnTo>
                  <a:lnTo>
                    <a:pt x="25400" y="67310"/>
                  </a:lnTo>
                  <a:lnTo>
                    <a:pt x="22860" y="90170"/>
                  </a:lnTo>
                  <a:lnTo>
                    <a:pt x="11430" y="156210"/>
                  </a:lnTo>
                  <a:lnTo>
                    <a:pt x="7620" y="189230"/>
                  </a:lnTo>
                  <a:lnTo>
                    <a:pt x="3810" y="219710"/>
                  </a:lnTo>
                  <a:lnTo>
                    <a:pt x="1270" y="270510"/>
                  </a:lnTo>
                  <a:lnTo>
                    <a:pt x="0" y="308610"/>
                  </a:lnTo>
                  <a:lnTo>
                    <a:pt x="1270" y="321310"/>
                  </a:lnTo>
                  <a:lnTo>
                    <a:pt x="2540" y="331470"/>
                  </a:lnTo>
                  <a:lnTo>
                    <a:pt x="6350" y="339090"/>
                  </a:lnTo>
                  <a:lnTo>
                    <a:pt x="8890" y="347980"/>
                  </a:lnTo>
                  <a:lnTo>
                    <a:pt x="12700" y="355600"/>
                  </a:lnTo>
                  <a:lnTo>
                    <a:pt x="20320" y="372110"/>
                  </a:lnTo>
                  <a:lnTo>
                    <a:pt x="36830" y="406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5791200" y="3314700"/>
              <a:ext cx="215901" cy="109221"/>
            </a:xfrm>
            <a:custGeom>
              <a:avLst/>
              <a:gdLst/>
              <a:ahLst/>
              <a:cxnLst/>
              <a:rect l="0" t="0" r="0" b="0"/>
              <a:pathLst>
                <a:path w="215901" h="109221">
                  <a:moveTo>
                    <a:pt x="0" y="0"/>
                  </a:moveTo>
                  <a:lnTo>
                    <a:pt x="6350" y="20320"/>
                  </a:lnTo>
                  <a:lnTo>
                    <a:pt x="11430" y="29210"/>
                  </a:lnTo>
                  <a:lnTo>
                    <a:pt x="17780" y="38100"/>
                  </a:lnTo>
                  <a:lnTo>
                    <a:pt x="24130" y="45720"/>
                  </a:lnTo>
                  <a:lnTo>
                    <a:pt x="31750" y="53340"/>
                  </a:lnTo>
                  <a:lnTo>
                    <a:pt x="39370" y="59690"/>
                  </a:lnTo>
                  <a:lnTo>
                    <a:pt x="46990" y="64770"/>
                  </a:lnTo>
                  <a:lnTo>
                    <a:pt x="55880" y="71120"/>
                  </a:lnTo>
                  <a:lnTo>
                    <a:pt x="63500" y="78740"/>
                  </a:lnTo>
                  <a:lnTo>
                    <a:pt x="72390" y="86360"/>
                  </a:lnTo>
                  <a:lnTo>
                    <a:pt x="82550" y="91440"/>
                  </a:lnTo>
                  <a:lnTo>
                    <a:pt x="92710" y="95250"/>
                  </a:lnTo>
                  <a:lnTo>
                    <a:pt x="104140" y="96520"/>
                  </a:lnTo>
                  <a:lnTo>
                    <a:pt x="114300" y="99060"/>
                  </a:lnTo>
                  <a:lnTo>
                    <a:pt x="124460" y="99060"/>
                  </a:lnTo>
                  <a:lnTo>
                    <a:pt x="133350" y="100330"/>
                  </a:lnTo>
                  <a:lnTo>
                    <a:pt x="142240" y="101600"/>
                  </a:lnTo>
                  <a:lnTo>
                    <a:pt x="151130" y="104140"/>
                  </a:lnTo>
                  <a:lnTo>
                    <a:pt x="160020" y="107950"/>
                  </a:lnTo>
                  <a:lnTo>
                    <a:pt x="168910" y="109220"/>
                  </a:lnTo>
                  <a:lnTo>
                    <a:pt x="177800" y="107950"/>
                  </a:lnTo>
                  <a:lnTo>
                    <a:pt x="215900" y="101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5880100" y="3251200"/>
              <a:ext cx="152401" cy="457201"/>
            </a:xfrm>
            <a:custGeom>
              <a:avLst/>
              <a:gdLst/>
              <a:ahLst/>
              <a:cxnLst/>
              <a:rect l="0" t="0" r="0" b="0"/>
              <a:pathLst>
                <a:path w="152401" h="457201">
                  <a:moveTo>
                    <a:pt x="152400" y="0"/>
                  </a:moveTo>
                  <a:lnTo>
                    <a:pt x="146050" y="6350"/>
                  </a:lnTo>
                  <a:lnTo>
                    <a:pt x="142240" y="12700"/>
                  </a:lnTo>
                  <a:lnTo>
                    <a:pt x="138430" y="21590"/>
                  </a:lnTo>
                  <a:lnTo>
                    <a:pt x="134620" y="31750"/>
                  </a:lnTo>
                  <a:lnTo>
                    <a:pt x="129540" y="46990"/>
                  </a:lnTo>
                  <a:lnTo>
                    <a:pt x="99060" y="146050"/>
                  </a:lnTo>
                  <a:lnTo>
                    <a:pt x="86360" y="194310"/>
                  </a:lnTo>
                  <a:lnTo>
                    <a:pt x="54610" y="316230"/>
                  </a:lnTo>
                  <a:lnTo>
                    <a:pt x="45720" y="344170"/>
                  </a:lnTo>
                  <a:lnTo>
                    <a:pt x="38100" y="367030"/>
                  </a:lnTo>
                  <a:lnTo>
                    <a:pt x="29210" y="388620"/>
                  </a:lnTo>
                  <a:lnTo>
                    <a:pt x="22860" y="406400"/>
                  </a:lnTo>
                  <a:lnTo>
                    <a:pt x="16510" y="420370"/>
                  </a:lnTo>
                  <a:lnTo>
                    <a:pt x="0" y="457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4184650" y="3263900"/>
              <a:ext cx="31751" cy="165101"/>
            </a:xfrm>
            <a:custGeom>
              <a:avLst/>
              <a:gdLst/>
              <a:ahLst/>
              <a:cxnLst/>
              <a:rect l="0" t="0" r="0" b="0"/>
              <a:pathLst>
                <a:path w="31751" h="165101">
                  <a:moveTo>
                    <a:pt x="31750" y="0"/>
                  </a:moveTo>
                  <a:lnTo>
                    <a:pt x="25400" y="13970"/>
                  </a:lnTo>
                  <a:lnTo>
                    <a:pt x="21590" y="19050"/>
                  </a:lnTo>
                  <a:lnTo>
                    <a:pt x="17780" y="24130"/>
                  </a:lnTo>
                  <a:lnTo>
                    <a:pt x="13970" y="29210"/>
                  </a:lnTo>
                  <a:lnTo>
                    <a:pt x="10160" y="36830"/>
                  </a:lnTo>
                  <a:lnTo>
                    <a:pt x="6350" y="49530"/>
                  </a:lnTo>
                  <a:lnTo>
                    <a:pt x="1270" y="62230"/>
                  </a:lnTo>
                  <a:lnTo>
                    <a:pt x="0" y="78740"/>
                  </a:lnTo>
                  <a:lnTo>
                    <a:pt x="1270" y="95250"/>
                  </a:lnTo>
                  <a:lnTo>
                    <a:pt x="6350" y="165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6261100" y="3039110"/>
              <a:ext cx="222251" cy="427991"/>
            </a:xfrm>
            <a:custGeom>
              <a:avLst/>
              <a:gdLst/>
              <a:ahLst/>
              <a:cxnLst/>
              <a:rect l="0" t="0" r="0" b="0"/>
              <a:pathLst>
                <a:path w="222251" h="427991">
                  <a:moveTo>
                    <a:pt x="203200" y="135890"/>
                  </a:moveTo>
                  <a:lnTo>
                    <a:pt x="209550" y="121920"/>
                  </a:lnTo>
                  <a:lnTo>
                    <a:pt x="212090" y="115570"/>
                  </a:lnTo>
                  <a:lnTo>
                    <a:pt x="213360" y="107950"/>
                  </a:lnTo>
                  <a:lnTo>
                    <a:pt x="214630" y="100330"/>
                  </a:lnTo>
                  <a:lnTo>
                    <a:pt x="215900" y="92710"/>
                  </a:lnTo>
                  <a:lnTo>
                    <a:pt x="218440" y="83820"/>
                  </a:lnTo>
                  <a:lnTo>
                    <a:pt x="222250" y="76200"/>
                  </a:lnTo>
                  <a:lnTo>
                    <a:pt x="222250" y="67310"/>
                  </a:lnTo>
                  <a:lnTo>
                    <a:pt x="222250" y="59690"/>
                  </a:lnTo>
                  <a:lnTo>
                    <a:pt x="219710" y="50800"/>
                  </a:lnTo>
                  <a:lnTo>
                    <a:pt x="215900" y="43180"/>
                  </a:lnTo>
                  <a:lnTo>
                    <a:pt x="209550" y="34290"/>
                  </a:lnTo>
                  <a:lnTo>
                    <a:pt x="203200" y="25400"/>
                  </a:lnTo>
                  <a:lnTo>
                    <a:pt x="198120" y="19050"/>
                  </a:lnTo>
                  <a:lnTo>
                    <a:pt x="193040" y="12700"/>
                  </a:lnTo>
                  <a:lnTo>
                    <a:pt x="187960" y="7620"/>
                  </a:lnTo>
                  <a:lnTo>
                    <a:pt x="177800" y="3810"/>
                  </a:lnTo>
                  <a:lnTo>
                    <a:pt x="163830" y="1270"/>
                  </a:lnTo>
                  <a:lnTo>
                    <a:pt x="147320" y="0"/>
                  </a:lnTo>
                  <a:lnTo>
                    <a:pt x="134620" y="0"/>
                  </a:lnTo>
                  <a:lnTo>
                    <a:pt x="124460" y="1270"/>
                  </a:lnTo>
                  <a:lnTo>
                    <a:pt x="86360" y="13970"/>
                  </a:lnTo>
                  <a:lnTo>
                    <a:pt x="77470" y="17780"/>
                  </a:lnTo>
                  <a:lnTo>
                    <a:pt x="69850" y="21590"/>
                  </a:lnTo>
                  <a:lnTo>
                    <a:pt x="63500" y="26670"/>
                  </a:lnTo>
                  <a:lnTo>
                    <a:pt x="55880" y="31750"/>
                  </a:lnTo>
                  <a:lnTo>
                    <a:pt x="48260" y="38100"/>
                  </a:lnTo>
                  <a:lnTo>
                    <a:pt x="40640" y="45720"/>
                  </a:lnTo>
                  <a:lnTo>
                    <a:pt x="34290" y="53340"/>
                  </a:lnTo>
                  <a:lnTo>
                    <a:pt x="29210" y="60960"/>
                  </a:lnTo>
                  <a:lnTo>
                    <a:pt x="22860" y="68580"/>
                  </a:lnTo>
                  <a:lnTo>
                    <a:pt x="17780" y="77470"/>
                  </a:lnTo>
                  <a:lnTo>
                    <a:pt x="13970" y="85090"/>
                  </a:lnTo>
                  <a:lnTo>
                    <a:pt x="8890" y="93980"/>
                  </a:lnTo>
                  <a:lnTo>
                    <a:pt x="6350" y="104140"/>
                  </a:lnTo>
                  <a:lnTo>
                    <a:pt x="3810" y="114300"/>
                  </a:lnTo>
                  <a:lnTo>
                    <a:pt x="2540" y="125730"/>
                  </a:lnTo>
                  <a:lnTo>
                    <a:pt x="1270" y="140970"/>
                  </a:lnTo>
                  <a:lnTo>
                    <a:pt x="1270" y="175260"/>
                  </a:lnTo>
                  <a:lnTo>
                    <a:pt x="0" y="243840"/>
                  </a:lnTo>
                  <a:lnTo>
                    <a:pt x="1270" y="255270"/>
                  </a:lnTo>
                  <a:lnTo>
                    <a:pt x="3810" y="265430"/>
                  </a:lnTo>
                  <a:lnTo>
                    <a:pt x="6350" y="278130"/>
                  </a:lnTo>
                  <a:lnTo>
                    <a:pt x="8890" y="288290"/>
                  </a:lnTo>
                  <a:lnTo>
                    <a:pt x="10160" y="298450"/>
                  </a:lnTo>
                  <a:lnTo>
                    <a:pt x="11430" y="307340"/>
                  </a:lnTo>
                  <a:lnTo>
                    <a:pt x="12700" y="317500"/>
                  </a:lnTo>
                  <a:lnTo>
                    <a:pt x="15240" y="328930"/>
                  </a:lnTo>
                  <a:lnTo>
                    <a:pt x="19050" y="341630"/>
                  </a:lnTo>
                  <a:lnTo>
                    <a:pt x="19050" y="350520"/>
                  </a:lnTo>
                  <a:lnTo>
                    <a:pt x="19050" y="358140"/>
                  </a:lnTo>
                  <a:lnTo>
                    <a:pt x="16510" y="364490"/>
                  </a:lnTo>
                  <a:lnTo>
                    <a:pt x="13970" y="370840"/>
                  </a:lnTo>
                  <a:lnTo>
                    <a:pt x="10160" y="378460"/>
                  </a:lnTo>
                  <a:lnTo>
                    <a:pt x="7620" y="387350"/>
                  </a:lnTo>
                  <a:lnTo>
                    <a:pt x="5080" y="394970"/>
                  </a:lnTo>
                  <a:lnTo>
                    <a:pt x="3810" y="402590"/>
                  </a:lnTo>
                  <a:lnTo>
                    <a:pt x="0" y="4279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6210300" y="3289300"/>
              <a:ext cx="279401" cy="12701"/>
            </a:xfrm>
            <a:custGeom>
              <a:avLst/>
              <a:gdLst/>
              <a:ahLst/>
              <a:cxnLst/>
              <a:rect l="0" t="0" r="0" b="0"/>
              <a:pathLst>
                <a:path w="279401" h="12701">
                  <a:moveTo>
                    <a:pt x="0" y="12700"/>
                  </a:moveTo>
                  <a:lnTo>
                    <a:pt x="13970" y="6350"/>
                  </a:lnTo>
                  <a:lnTo>
                    <a:pt x="22860" y="3810"/>
                  </a:lnTo>
                  <a:lnTo>
                    <a:pt x="35560" y="2540"/>
                  </a:lnTo>
                  <a:lnTo>
                    <a:pt x="48260" y="1270"/>
                  </a:lnTo>
                  <a:lnTo>
                    <a:pt x="62230" y="1270"/>
                  </a:lnTo>
                  <a:lnTo>
                    <a:pt x="88900" y="0"/>
                  </a:lnTo>
                  <a:lnTo>
                    <a:pt x="127000" y="0"/>
                  </a:lnTo>
                  <a:lnTo>
                    <a:pt x="138430" y="1270"/>
                  </a:lnTo>
                  <a:lnTo>
                    <a:pt x="148590" y="3810"/>
                  </a:lnTo>
                  <a:lnTo>
                    <a:pt x="158750" y="6350"/>
                  </a:lnTo>
                  <a:lnTo>
                    <a:pt x="168910" y="8890"/>
                  </a:lnTo>
                  <a:lnTo>
                    <a:pt x="180340" y="10160"/>
                  </a:lnTo>
                  <a:lnTo>
                    <a:pt x="191770" y="11430"/>
                  </a:lnTo>
                  <a:lnTo>
                    <a:pt x="203200" y="11430"/>
                  </a:lnTo>
                  <a:lnTo>
                    <a:pt x="222250" y="12700"/>
                  </a:lnTo>
                  <a:lnTo>
                    <a:pt x="2794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6502400" y="3251200"/>
              <a:ext cx="182881" cy="149861"/>
            </a:xfrm>
            <a:custGeom>
              <a:avLst/>
              <a:gdLst/>
              <a:ahLst/>
              <a:cxnLst/>
              <a:rect l="0" t="0" r="0" b="0"/>
              <a:pathLst>
                <a:path w="182881" h="149861">
                  <a:moveTo>
                    <a:pt x="0" y="0"/>
                  </a:moveTo>
                  <a:lnTo>
                    <a:pt x="0" y="35560"/>
                  </a:lnTo>
                  <a:lnTo>
                    <a:pt x="1270" y="45720"/>
                  </a:lnTo>
                  <a:lnTo>
                    <a:pt x="3810" y="58420"/>
                  </a:lnTo>
                  <a:lnTo>
                    <a:pt x="6350" y="73660"/>
                  </a:lnTo>
                  <a:lnTo>
                    <a:pt x="11430" y="83820"/>
                  </a:lnTo>
                  <a:lnTo>
                    <a:pt x="17780" y="92710"/>
                  </a:lnTo>
                  <a:lnTo>
                    <a:pt x="35560" y="111760"/>
                  </a:lnTo>
                  <a:lnTo>
                    <a:pt x="40640" y="116840"/>
                  </a:lnTo>
                  <a:lnTo>
                    <a:pt x="46990" y="121920"/>
                  </a:lnTo>
                  <a:lnTo>
                    <a:pt x="53340" y="125730"/>
                  </a:lnTo>
                  <a:lnTo>
                    <a:pt x="60960" y="130810"/>
                  </a:lnTo>
                  <a:lnTo>
                    <a:pt x="68580" y="134620"/>
                  </a:lnTo>
                  <a:lnTo>
                    <a:pt x="85090" y="143510"/>
                  </a:lnTo>
                  <a:lnTo>
                    <a:pt x="95250" y="146050"/>
                  </a:lnTo>
                  <a:lnTo>
                    <a:pt x="105410" y="148590"/>
                  </a:lnTo>
                  <a:lnTo>
                    <a:pt x="116840" y="149860"/>
                  </a:lnTo>
                  <a:lnTo>
                    <a:pt x="127000" y="149860"/>
                  </a:lnTo>
                  <a:lnTo>
                    <a:pt x="137160" y="147320"/>
                  </a:lnTo>
                  <a:lnTo>
                    <a:pt x="146050" y="144780"/>
                  </a:lnTo>
                  <a:lnTo>
                    <a:pt x="153670" y="140970"/>
                  </a:lnTo>
                  <a:lnTo>
                    <a:pt x="160020" y="134620"/>
                  </a:lnTo>
                  <a:lnTo>
                    <a:pt x="166370" y="128270"/>
                  </a:lnTo>
                  <a:lnTo>
                    <a:pt x="171450" y="120650"/>
                  </a:lnTo>
                  <a:lnTo>
                    <a:pt x="176530" y="113030"/>
                  </a:lnTo>
                  <a:lnTo>
                    <a:pt x="181610" y="105410"/>
                  </a:lnTo>
                  <a:lnTo>
                    <a:pt x="182880" y="95250"/>
                  </a:lnTo>
                  <a:lnTo>
                    <a:pt x="182880" y="85090"/>
                  </a:lnTo>
                  <a:lnTo>
                    <a:pt x="181610" y="73660"/>
                  </a:lnTo>
                  <a:lnTo>
                    <a:pt x="180340" y="62230"/>
                  </a:lnTo>
                  <a:lnTo>
                    <a:pt x="179070" y="49530"/>
                  </a:lnTo>
                  <a:lnTo>
                    <a:pt x="1778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6781800" y="3073400"/>
              <a:ext cx="63501" cy="381001"/>
            </a:xfrm>
            <a:custGeom>
              <a:avLst/>
              <a:gdLst/>
              <a:ahLst/>
              <a:cxnLst/>
              <a:rect l="0" t="0" r="0" b="0"/>
              <a:pathLst>
                <a:path w="63501" h="381001">
                  <a:moveTo>
                    <a:pt x="0" y="0"/>
                  </a:moveTo>
                  <a:lnTo>
                    <a:pt x="0" y="242570"/>
                  </a:lnTo>
                  <a:lnTo>
                    <a:pt x="1270" y="257810"/>
                  </a:lnTo>
                  <a:lnTo>
                    <a:pt x="3810" y="270510"/>
                  </a:lnTo>
                  <a:lnTo>
                    <a:pt x="17780" y="325120"/>
                  </a:lnTo>
                  <a:lnTo>
                    <a:pt x="22860" y="337820"/>
                  </a:lnTo>
                  <a:lnTo>
                    <a:pt x="29210" y="349250"/>
                  </a:lnTo>
                  <a:lnTo>
                    <a:pt x="63500" y="381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6997700" y="3022600"/>
              <a:ext cx="11431" cy="419101"/>
            </a:xfrm>
            <a:custGeom>
              <a:avLst/>
              <a:gdLst/>
              <a:ahLst/>
              <a:cxnLst/>
              <a:rect l="0" t="0" r="0" b="0"/>
              <a:pathLst>
                <a:path w="11431" h="419101">
                  <a:moveTo>
                    <a:pt x="0" y="0"/>
                  </a:moveTo>
                  <a:lnTo>
                    <a:pt x="6350" y="40640"/>
                  </a:lnTo>
                  <a:lnTo>
                    <a:pt x="8890" y="57150"/>
                  </a:lnTo>
                  <a:lnTo>
                    <a:pt x="10160" y="71120"/>
                  </a:lnTo>
                  <a:lnTo>
                    <a:pt x="11430" y="86360"/>
                  </a:lnTo>
                  <a:lnTo>
                    <a:pt x="10160" y="123190"/>
                  </a:lnTo>
                  <a:lnTo>
                    <a:pt x="0" y="419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7213600" y="3162300"/>
            <a:ext cx="2552701" cy="495301"/>
            <a:chOff x="7213600" y="3162300"/>
            <a:chExt cx="2552701" cy="495301"/>
          </a:xfrm>
        </p:grpSpPr>
        <p:sp>
          <p:nvSpPr>
            <p:cNvPr id="84" name="Freeform 83"/>
            <p:cNvSpPr/>
            <p:nvPr/>
          </p:nvSpPr>
          <p:spPr>
            <a:xfrm>
              <a:off x="7213600" y="3252470"/>
              <a:ext cx="215901" cy="227331"/>
            </a:xfrm>
            <a:custGeom>
              <a:avLst/>
              <a:gdLst/>
              <a:ahLst/>
              <a:cxnLst/>
              <a:rect l="0" t="0" r="0" b="0"/>
              <a:pathLst>
                <a:path w="215901" h="227331">
                  <a:moveTo>
                    <a:pt x="0" y="163830"/>
                  </a:moveTo>
                  <a:lnTo>
                    <a:pt x="13970" y="163830"/>
                  </a:lnTo>
                  <a:lnTo>
                    <a:pt x="19050" y="162560"/>
                  </a:lnTo>
                  <a:lnTo>
                    <a:pt x="24130" y="160020"/>
                  </a:lnTo>
                  <a:lnTo>
                    <a:pt x="29210" y="157480"/>
                  </a:lnTo>
                  <a:lnTo>
                    <a:pt x="35560" y="153670"/>
                  </a:lnTo>
                  <a:lnTo>
                    <a:pt x="45720" y="149860"/>
                  </a:lnTo>
                  <a:lnTo>
                    <a:pt x="55880" y="146050"/>
                  </a:lnTo>
                  <a:lnTo>
                    <a:pt x="64770" y="142240"/>
                  </a:lnTo>
                  <a:lnTo>
                    <a:pt x="74930" y="138430"/>
                  </a:lnTo>
                  <a:lnTo>
                    <a:pt x="92710" y="129540"/>
                  </a:lnTo>
                  <a:lnTo>
                    <a:pt x="135890" y="109220"/>
                  </a:lnTo>
                  <a:lnTo>
                    <a:pt x="142240" y="104140"/>
                  </a:lnTo>
                  <a:lnTo>
                    <a:pt x="148590" y="100330"/>
                  </a:lnTo>
                  <a:lnTo>
                    <a:pt x="153670" y="96520"/>
                  </a:lnTo>
                  <a:lnTo>
                    <a:pt x="158750" y="90170"/>
                  </a:lnTo>
                  <a:lnTo>
                    <a:pt x="163830" y="83820"/>
                  </a:lnTo>
                  <a:lnTo>
                    <a:pt x="168910" y="76200"/>
                  </a:lnTo>
                  <a:lnTo>
                    <a:pt x="172720" y="69850"/>
                  </a:lnTo>
                  <a:lnTo>
                    <a:pt x="177800" y="64770"/>
                  </a:lnTo>
                  <a:lnTo>
                    <a:pt x="181610" y="59690"/>
                  </a:lnTo>
                  <a:lnTo>
                    <a:pt x="182880" y="52070"/>
                  </a:lnTo>
                  <a:lnTo>
                    <a:pt x="182880" y="43180"/>
                  </a:lnTo>
                  <a:lnTo>
                    <a:pt x="181610" y="31750"/>
                  </a:lnTo>
                  <a:lnTo>
                    <a:pt x="177800" y="24130"/>
                  </a:lnTo>
                  <a:lnTo>
                    <a:pt x="171450" y="16510"/>
                  </a:lnTo>
                  <a:lnTo>
                    <a:pt x="165100" y="11430"/>
                  </a:lnTo>
                  <a:lnTo>
                    <a:pt x="156210" y="6350"/>
                  </a:lnTo>
                  <a:lnTo>
                    <a:pt x="147320" y="3810"/>
                  </a:lnTo>
                  <a:lnTo>
                    <a:pt x="135890" y="2540"/>
                  </a:lnTo>
                  <a:lnTo>
                    <a:pt x="125730" y="1270"/>
                  </a:lnTo>
                  <a:lnTo>
                    <a:pt x="116840" y="0"/>
                  </a:lnTo>
                  <a:lnTo>
                    <a:pt x="106680" y="0"/>
                  </a:lnTo>
                  <a:lnTo>
                    <a:pt x="97790" y="1270"/>
                  </a:lnTo>
                  <a:lnTo>
                    <a:pt x="88900" y="2540"/>
                  </a:lnTo>
                  <a:lnTo>
                    <a:pt x="81280" y="6350"/>
                  </a:lnTo>
                  <a:lnTo>
                    <a:pt x="72390" y="8890"/>
                  </a:lnTo>
                  <a:lnTo>
                    <a:pt x="63500" y="12700"/>
                  </a:lnTo>
                  <a:lnTo>
                    <a:pt x="54610" y="16510"/>
                  </a:lnTo>
                  <a:lnTo>
                    <a:pt x="48260" y="21590"/>
                  </a:lnTo>
                  <a:lnTo>
                    <a:pt x="41910" y="27940"/>
                  </a:lnTo>
                  <a:lnTo>
                    <a:pt x="36830" y="35560"/>
                  </a:lnTo>
                  <a:lnTo>
                    <a:pt x="31750" y="41910"/>
                  </a:lnTo>
                  <a:lnTo>
                    <a:pt x="26670" y="46990"/>
                  </a:lnTo>
                  <a:lnTo>
                    <a:pt x="21590" y="52070"/>
                  </a:lnTo>
                  <a:lnTo>
                    <a:pt x="19050" y="60960"/>
                  </a:lnTo>
                  <a:lnTo>
                    <a:pt x="16510" y="72390"/>
                  </a:lnTo>
                  <a:lnTo>
                    <a:pt x="15240" y="86360"/>
                  </a:lnTo>
                  <a:lnTo>
                    <a:pt x="17780" y="97790"/>
                  </a:lnTo>
                  <a:lnTo>
                    <a:pt x="21590" y="109220"/>
                  </a:lnTo>
                  <a:lnTo>
                    <a:pt x="31750" y="128270"/>
                  </a:lnTo>
                  <a:lnTo>
                    <a:pt x="41910" y="146050"/>
                  </a:lnTo>
                  <a:lnTo>
                    <a:pt x="46990" y="153670"/>
                  </a:lnTo>
                  <a:lnTo>
                    <a:pt x="54610" y="160020"/>
                  </a:lnTo>
                  <a:lnTo>
                    <a:pt x="60960" y="165100"/>
                  </a:lnTo>
                  <a:lnTo>
                    <a:pt x="69850" y="171450"/>
                  </a:lnTo>
                  <a:lnTo>
                    <a:pt x="77470" y="179070"/>
                  </a:lnTo>
                  <a:lnTo>
                    <a:pt x="93980" y="194310"/>
                  </a:lnTo>
                  <a:lnTo>
                    <a:pt x="110490" y="210820"/>
                  </a:lnTo>
                  <a:lnTo>
                    <a:pt x="118110" y="215900"/>
                  </a:lnTo>
                  <a:lnTo>
                    <a:pt x="127000" y="219710"/>
                  </a:lnTo>
                  <a:lnTo>
                    <a:pt x="135890" y="222250"/>
                  </a:lnTo>
                  <a:lnTo>
                    <a:pt x="147320" y="223520"/>
                  </a:lnTo>
                  <a:lnTo>
                    <a:pt x="160020" y="224790"/>
                  </a:lnTo>
                  <a:lnTo>
                    <a:pt x="215900" y="2273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7503160" y="3302000"/>
              <a:ext cx="383541" cy="210821"/>
            </a:xfrm>
            <a:custGeom>
              <a:avLst/>
              <a:gdLst/>
              <a:ahLst/>
              <a:cxnLst/>
              <a:rect l="0" t="0" r="0" b="0"/>
              <a:pathLst>
                <a:path w="383541" h="210821">
                  <a:moveTo>
                    <a:pt x="2540" y="0"/>
                  </a:moveTo>
                  <a:lnTo>
                    <a:pt x="20320" y="35560"/>
                  </a:lnTo>
                  <a:lnTo>
                    <a:pt x="24130" y="44450"/>
                  </a:lnTo>
                  <a:lnTo>
                    <a:pt x="27940" y="54610"/>
                  </a:lnTo>
                  <a:lnTo>
                    <a:pt x="33020" y="66040"/>
                  </a:lnTo>
                  <a:lnTo>
                    <a:pt x="34290" y="76200"/>
                  </a:lnTo>
                  <a:lnTo>
                    <a:pt x="33020" y="86360"/>
                  </a:lnTo>
                  <a:lnTo>
                    <a:pt x="31750" y="95250"/>
                  </a:lnTo>
                  <a:lnTo>
                    <a:pt x="29210" y="104140"/>
                  </a:lnTo>
                  <a:lnTo>
                    <a:pt x="25400" y="113030"/>
                  </a:lnTo>
                  <a:lnTo>
                    <a:pt x="22860" y="121920"/>
                  </a:lnTo>
                  <a:lnTo>
                    <a:pt x="16510" y="130810"/>
                  </a:lnTo>
                  <a:lnTo>
                    <a:pt x="11430" y="139700"/>
                  </a:lnTo>
                  <a:lnTo>
                    <a:pt x="3810" y="148590"/>
                  </a:lnTo>
                  <a:lnTo>
                    <a:pt x="0" y="151130"/>
                  </a:lnTo>
                  <a:lnTo>
                    <a:pt x="0" y="149860"/>
                  </a:lnTo>
                  <a:lnTo>
                    <a:pt x="1270" y="146050"/>
                  </a:lnTo>
                  <a:lnTo>
                    <a:pt x="2540" y="140970"/>
                  </a:lnTo>
                  <a:lnTo>
                    <a:pt x="5080" y="134620"/>
                  </a:lnTo>
                  <a:lnTo>
                    <a:pt x="8890" y="128270"/>
                  </a:lnTo>
                  <a:lnTo>
                    <a:pt x="13970" y="119380"/>
                  </a:lnTo>
                  <a:lnTo>
                    <a:pt x="20320" y="109220"/>
                  </a:lnTo>
                  <a:lnTo>
                    <a:pt x="26670" y="97790"/>
                  </a:lnTo>
                  <a:lnTo>
                    <a:pt x="36830" y="86360"/>
                  </a:lnTo>
                  <a:lnTo>
                    <a:pt x="49530" y="74930"/>
                  </a:lnTo>
                  <a:lnTo>
                    <a:pt x="63500" y="62230"/>
                  </a:lnTo>
                  <a:lnTo>
                    <a:pt x="73660" y="52070"/>
                  </a:lnTo>
                  <a:lnTo>
                    <a:pt x="82550" y="41910"/>
                  </a:lnTo>
                  <a:lnTo>
                    <a:pt x="90170" y="31750"/>
                  </a:lnTo>
                  <a:lnTo>
                    <a:pt x="99060" y="24130"/>
                  </a:lnTo>
                  <a:lnTo>
                    <a:pt x="109220" y="17780"/>
                  </a:lnTo>
                  <a:lnTo>
                    <a:pt x="120650" y="11430"/>
                  </a:lnTo>
                  <a:lnTo>
                    <a:pt x="129540" y="8890"/>
                  </a:lnTo>
                  <a:lnTo>
                    <a:pt x="135890" y="8890"/>
                  </a:lnTo>
                  <a:lnTo>
                    <a:pt x="142240" y="10160"/>
                  </a:lnTo>
                  <a:lnTo>
                    <a:pt x="146050" y="15240"/>
                  </a:lnTo>
                  <a:lnTo>
                    <a:pt x="149860" y="22860"/>
                  </a:lnTo>
                  <a:lnTo>
                    <a:pt x="151130" y="31750"/>
                  </a:lnTo>
                  <a:lnTo>
                    <a:pt x="152400" y="45720"/>
                  </a:lnTo>
                  <a:lnTo>
                    <a:pt x="153670" y="60960"/>
                  </a:lnTo>
                  <a:lnTo>
                    <a:pt x="153670" y="96520"/>
                  </a:lnTo>
                  <a:lnTo>
                    <a:pt x="154940" y="130810"/>
                  </a:lnTo>
                  <a:lnTo>
                    <a:pt x="157480" y="143510"/>
                  </a:lnTo>
                  <a:lnTo>
                    <a:pt x="162560" y="153670"/>
                  </a:lnTo>
                  <a:lnTo>
                    <a:pt x="168910" y="161290"/>
                  </a:lnTo>
                  <a:lnTo>
                    <a:pt x="176530" y="168910"/>
                  </a:lnTo>
                  <a:lnTo>
                    <a:pt x="186690" y="173990"/>
                  </a:lnTo>
                  <a:lnTo>
                    <a:pt x="196850" y="180340"/>
                  </a:lnTo>
                  <a:lnTo>
                    <a:pt x="207010" y="182880"/>
                  </a:lnTo>
                  <a:lnTo>
                    <a:pt x="215900" y="185420"/>
                  </a:lnTo>
                  <a:lnTo>
                    <a:pt x="226060" y="186690"/>
                  </a:lnTo>
                  <a:lnTo>
                    <a:pt x="234950" y="186690"/>
                  </a:lnTo>
                  <a:lnTo>
                    <a:pt x="243840" y="185420"/>
                  </a:lnTo>
                  <a:lnTo>
                    <a:pt x="251460" y="182880"/>
                  </a:lnTo>
                  <a:lnTo>
                    <a:pt x="260350" y="181610"/>
                  </a:lnTo>
                  <a:lnTo>
                    <a:pt x="269240" y="180340"/>
                  </a:lnTo>
                  <a:lnTo>
                    <a:pt x="278130" y="179070"/>
                  </a:lnTo>
                  <a:lnTo>
                    <a:pt x="285750" y="176530"/>
                  </a:lnTo>
                  <a:lnTo>
                    <a:pt x="294640" y="171450"/>
                  </a:lnTo>
                  <a:lnTo>
                    <a:pt x="303530" y="165100"/>
                  </a:lnTo>
                  <a:lnTo>
                    <a:pt x="309880" y="158750"/>
                  </a:lnTo>
                  <a:lnTo>
                    <a:pt x="316230" y="153670"/>
                  </a:lnTo>
                  <a:lnTo>
                    <a:pt x="321310" y="149860"/>
                  </a:lnTo>
                  <a:lnTo>
                    <a:pt x="326390" y="143510"/>
                  </a:lnTo>
                  <a:lnTo>
                    <a:pt x="331470" y="135890"/>
                  </a:lnTo>
                  <a:lnTo>
                    <a:pt x="336550" y="129540"/>
                  </a:lnTo>
                  <a:lnTo>
                    <a:pt x="340360" y="121920"/>
                  </a:lnTo>
                  <a:lnTo>
                    <a:pt x="349250" y="105410"/>
                  </a:lnTo>
                  <a:lnTo>
                    <a:pt x="361950" y="80010"/>
                  </a:lnTo>
                  <a:lnTo>
                    <a:pt x="363220" y="69850"/>
                  </a:lnTo>
                  <a:lnTo>
                    <a:pt x="363220" y="59690"/>
                  </a:lnTo>
                  <a:lnTo>
                    <a:pt x="361950" y="48260"/>
                  </a:lnTo>
                  <a:lnTo>
                    <a:pt x="358140" y="39370"/>
                  </a:lnTo>
                  <a:lnTo>
                    <a:pt x="351790" y="31750"/>
                  </a:lnTo>
                  <a:lnTo>
                    <a:pt x="345440" y="25400"/>
                  </a:lnTo>
                  <a:lnTo>
                    <a:pt x="336550" y="22860"/>
                  </a:lnTo>
                  <a:lnTo>
                    <a:pt x="327660" y="21590"/>
                  </a:lnTo>
                  <a:lnTo>
                    <a:pt x="316230" y="22860"/>
                  </a:lnTo>
                  <a:lnTo>
                    <a:pt x="307340" y="26670"/>
                  </a:lnTo>
                  <a:lnTo>
                    <a:pt x="300990" y="31750"/>
                  </a:lnTo>
                  <a:lnTo>
                    <a:pt x="294640" y="38100"/>
                  </a:lnTo>
                  <a:lnTo>
                    <a:pt x="288290" y="46990"/>
                  </a:lnTo>
                  <a:lnTo>
                    <a:pt x="283210" y="55880"/>
                  </a:lnTo>
                  <a:lnTo>
                    <a:pt x="279400" y="67310"/>
                  </a:lnTo>
                  <a:lnTo>
                    <a:pt x="276860" y="78740"/>
                  </a:lnTo>
                  <a:lnTo>
                    <a:pt x="276860" y="90170"/>
                  </a:lnTo>
                  <a:lnTo>
                    <a:pt x="279400" y="102870"/>
                  </a:lnTo>
                  <a:lnTo>
                    <a:pt x="280670" y="116840"/>
                  </a:lnTo>
                  <a:lnTo>
                    <a:pt x="284480" y="130810"/>
                  </a:lnTo>
                  <a:lnTo>
                    <a:pt x="288290" y="147320"/>
                  </a:lnTo>
                  <a:lnTo>
                    <a:pt x="292100" y="158750"/>
                  </a:lnTo>
                  <a:lnTo>
                    <a:pt x="295910" y="167640"/>
                  </a:lnTo>
                  <a:lnTo>
                    <a:pt x="299720" y="175260"/>
                  </a:lnTo>
                  <a:lnTo>
                    <a:pt x="304800" y="182880"/>
                  </a:lnTo>
                  <a:lnTo>
                    <a:pt x="311150" y="191770"/>
                  </a:lnTo>
                  <a:lnTo>
                    <a:pt x="318770" y="199390"/>
                  </a:lnTo>
                  <a:lnTo>
                    <a:pt x="326390" y="204470"/>
                  </a:lnTo>
                  <a:lnTo>
                    <a:pt x="334010" y="208280"/>
                  </a:lnTo>
                  <a:lnTo>
                    <a:pt x="341630" y="210820"/>
                  </a:lnTo>
                  <a:lnTo>
                    <a:pt x="350520" y="210820"/>
                  </a:lnTo>
                  <a:lnTo>
                    <a:pt x="358140" y="209550"/>
                  </a:lnTo>
                  <a:lnTo>
                    <a:pt x="383540" y="203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7950200" y="3352800"/>
              <a:ext cx="177801" cy="95251"/>
            </a:xfrm>
            <a:custGeom>
              <a:avLst/>
              <a:gdLst/>
              <a:ahLst/>
              <a:cxnLst/>
              <a:rect l="0" t="0" r="0" b="0"/>
              <a:pathLst>
                <a:path w="177801" h="95251">
                  <a:moveTo>
                    <a:pt x="0" y="12700"/>
                  </a:moveTo>
                  <a:lnTo>
                    <a:pt x="0" y="19050"/>
                  </a:lnTo>
                  <a:lnTo>
                    <a:pt x="1270" y="24130"/>
                  </a:lnTo>
                  <a:lnTo>
                    <a:pt x="3810" y="30480"/>
                  </a:lnTo>
                  <a:lnTo>
                    <a:pt x="6350" y="36830"/>
                  </a:lnTo>
                  <a:lnTo>
                    <a:pt x="10160" y="49530"/>
                  </a:lnTo>
                  <a:lnTo>
                    <a:pt x="13970" y="67310"/>
                  </a:lnTo>
                  <a:lnTo>
                    <a:pt x="17780" y="87630"/>
                  </a:lnTo>
                  <a:lnTo>
                    <a:pt x="19050" y="95250"/>
                  </a:lnTo>
                  <a:lnTo>
                    <a:pt x="17780" y="93980"/>
                  </a:lnTo>
                  <a:lnTo>
                    <a:pt x="16510" y="87630"/>
                  </a:lnTo>
                  <a:lnTo>
                    <a:pt x="15240" y="81280"/>
                  </a:lnTo>
                  <a:lnTo>
                    <a:pt x="13970" y="73660"/>
                  </a:lnTo>
                  <a:lnTo>
                    <a:pt x="13970" y="66040"/>
                  </a:lnTo>
                  <a:lnTo>
                    <a:pt x="16510" y="58420"/>
                  </a:lnTo>
                  <a:lnTo>
                    <a:pt x="20320" y="49530"/>
                  </a:lnTo>
                  <a:lnTo>
                    <a:pt x="26670" y="41910"/>
                  </a:lnTo>
                  <a:lnTo>
                    <a:pt x="31750" y="35560"/>
                  </a:lnTo>
                  <a:lnTo>
                    <a:pt x="36830" y="29210"/>
                  </a:lnTo>
                  <a:lnTo>
                    <a:pt x="41910" y="24130"/>
                  </a:lnTo>
                  <a:lnTo>
                    <a:pt x="50800" y="19050"/>
                  </a:lnTo>
                  <a:lnTo>
                    <a:pt x="62230" y="13970"/>
                  </a:lnTo>
                  <a:lnTo>
                    <a:pt x="74930" y="8890"/>
                  </a:lnTo>
                  <a:lnTo>
                    <a:pt x="92710" y="6350"/>
                  </a:lnTo>
                  <a:lnTo>
                    <a:pt x="111760" y="3810"/>
                  </a:lnTo>
                  <a:lnTo>
                    <a:pt x="1778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8140700" y="3340100"/>
              <a:ext cx="215901" cy="228601"/>
            </a:xfrm>
            <a:custGeom>
              <a:avLst/>
              <a:gdLst/>
              <a:ahLst/>
              <a:cxnLst/>
              <a:rect l="0" t="0" r="0" b="0"/>
              <a:pathLst>
                <a:path w="215901" h="228601">
                  <a:moveTo>
                    <a:pt x="215900" y="0"/>
                  </a:moveTo>
                  <a:lnTo>
                    <a:pt x="144780" y="17780"/>
                  </a:lnTo>
                  <a:lnTo>
                    <a:pt x="132080" y="20320"/>
                  </a:lnTo>
                  <a:lnTo>
                    <a:pt x="120650" y="21590"/>
                  </a:lnTo>
                  <a:lnTo>
                    <a:pt x="110490" y="22860"/>
                  </a:lnTo>
                  <a:lnTo>
                    <a:pt x="99060" y="25400"/>
                  </a:lnTo>
                  <a:lnTo>
                    <a:pt x="86360" y="27940"/>
                  </a:lnTo>
                  <a:lnTo>
                    <a:pt x="74930" y="31750"/>
                  </a:lnTo>
                  <a:lnTo>
                    <a:pt x="50800" y="39370"/>
                  </a:lnTo>
                  <a:lnTo>
                    <a:pt x="38100" y="43180"/>
                  </a:lnTo>
                  <a:lnTo>
                    <a:pt x="31750" y="46990"/>
                  </a:lnTo>
                  <a:lnTo>
                    <a:pt x="31750" y="50800"/>
                  </a:lnTo>
                  <a:lnTo>
                    <a:pt x="33020" y="54610"/>
                  </a:lnTo>
                  <a:lnTo>
                    <a:pt x="41910" y="54610"/>
                  </a:lnTo>
                  <a:lnTo>
                    <a:pt x="54610" y="52070"/>
                  </a:lnTo>
                  <a:lnTo>
                    <a:pt x="69850" y="46990"/>
                  </a:lnTo>
                  <a:lnTo>
                    <a:pt x="102870" y="38100"/>
                  </a:lnTo>
                  <a:lnTo>
                    <a:pt x="119380" y="34290"/>
                  </a:lnTo>
                  <a:lnTo>
                    <a:pt x="132080" y="29210"/>
                  </a:lnTo>
                  <a:lnTo>
                    <a:pt x="140970" y="25400"/>
                  </a:lnTo>
                  <a:lnTo>
                    <a:pt x="157480" y="16510"/>
                  </a:lnTo>
                  <a:lnTo>
                    <a:pt x="173990" y="8890"/>
                  </a:lnTo>
                  <a:lnTo>
                    <a:pt x="180340" y="8890"/>
                  </a:lnTo>
                  <a:lnTo>
                    <a:pt x="186690" y="11430"/>
                  </a:lnTo>
                  <a:lnTo>
                    <a:pt x="191770" y="16510"/>
                  </a:lnTo>
                  <a:lnTo>
                    <a:pt x="193040" y="21590"/>
                  </a:lnTo>
                  <a:lnTo>
                    <a:pt x="190500" y="29210"/>
                  </a:lnTo>
                  <a:lnTo>
                    <a:pt x="186690" y="35560"/>
                  </a:lnTo>
                  <a:lnTo>
                    <a:pt x="180340" y="50800"/>
                  </a:lnTo>
                  <a:lnTo>
                    <a:pt x="173990" y="71120"/>
                  </a:lnTo>
                  <a:lnTo>
                    <a:pt x="166370" y="93980"/>
                  </a:lnTo>
                  <a:lnTo>
                    <a:pt x="160020" y="110490"/>
                  </a:lnTo>
                  <a:lnTo>
                    <a:pt x="154940" y="123190"/>
                  </a:lnTo>
                  <a:lnTo>
                    <a:pt x="149860" y="133350"/>
                  </a:lnTo>
                  <a:lnTo>
                    <a:pt x="142240" y="143510"/>
                  </a:lnTo>
                  <a:lnTo>
                    <a:pt x="133350" y="154940"/>
                  </a:lnTo>
                  <a:lnTo>
                    <a:pt x="114300" y="176530"/>
                  </a:lnTo>
                  <a:lnTo>
                    <a:pt x="101600" y="190500"/>
                  </a:lnTo>
                  <a:lnTo>
                    <a:pt x="91440" y="196850"/>
                  </a:lnTo>
                  <a:lnTo>
                    <a:pt x="78740" y="204470"/>
                  </a:lnTo>
                  <a:lnTo>
                    <a:pt x="53340" y="219710"/>
                  </a:lnTo>
                  <a:lnTo>
                    <a:pt x="43180" y="224790"/>
                  </a:lnTo>
                  <a:lnTo>
                    <a:pt x="0" y="228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8369300" y="3378200"/>
              <a:ext cx="177801" cy="88901"/>
            </a:xfrm>
            <a:custGeom>
              <a:avLst/>
              <a:gdLst/>
              <a:ahLst/>
              <a:cxnLst/>
              <a:rect l="0" t="0" r="0" b="0"/>
              <a:pathLst>
                <a:path w="177801" h="88901">
                  <a:moveTo>
                    <a:pt x="0" y="0"/>
                  </a:moveTo>
                  <a:lnTo>
                    <a:pt x="29210" y="29210"/>
                  </a:lnTo>
                  <a:lnTo>
                    <a:pt x="35560" y="33020"/>
                  </a:lnTo>
                  <a:lnTo>
                    <a:pt x="45720" y="38100"/>
                  </a:lnTo>
                  <a:lnTo>
                    <a:pt x="55880" y="41910"/>
                  </a:lnTo>
                  <a:lnTo>
                    <a:pt x="74930" y="50800"/>
                  </a:lnTo>
                  <a:lnTo>
                    <a:pt x="83820" y="54610"/>
                  </a:lnTo>
                  <a:lnTo>
                    <a:pt x="91440" y="59690"/>
                  </a:lnTo>
                  <a:lnTo>
                    <a:pt x="97790" y="63500"/>
                  </a:lnTo>
                  <a:lnTo>
                    <a:pt x="102870" y="67310"/>
                  </a:lnTo>
                  <a:lnTo>
                    <a:pt x="110490" y="72390"/>
                  </a:lnTo>
                  <a:lnTo>
                    <a:pt x="120650" y="76200"/>
                  </a:lnTo>
                  <a:lnTo>
                    <a:pt x="130810" y="80010"/>
                  </a:lnTo>
                  <a:lnTo>
                    <a:pt x="140970" y="83820"/>
                  </a:lnTo>
                  <a:lnTo>
                    <a:pt x="149860" y="85090"/>
                  </a:lnTo>
                  <a:lnTo>
                    <a:pt x="177800" y="88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8483600" y="3352800"/>
              <a:ext cx="152401" cy="304801"/>
            </a:xfrm>
            <a:custGeom>
              <a:avLst/>
              <a:gdLst/>
              <a:ahLst/>
              <a:cxnLst/>
              <a:rect l="0" t="0" r="0" b="0"/>
              <a:pathLst>
                <a:path w="152401" h="304801">
                  <a:moveTo>
                    <a:pt x="152400" y="0"/>
                  </a:moveTo>
                  <a:lnTo>
                    <a:pt x="138430" y="6350"/>
                  </a:lnTo>
                  <a:lnTo>
                    <a:pt x="132080" y="12700"/>
                  </a:lnTo>
                  <a:lnTo>
                    <a:pt x="124460" y="21590"/>
                  </a:lnTo>
                  <a:lnTo>
                    <a:pt x="78740" y="78740"/>
                  </a:lnTo>
                  <a:lnTo>
                    <a:pt x="68580" y="95250"/>
                  </a:lnTo>
                  <a:lnTo>
                    <a:pt x="59690" y="109220"/>
                  </a:lnTo>
                  <a:lnTo>
                    <a:pt x="35560" y="157480"/>
                  </a:lnTo>
                  <a:lnTo>
                    <a:pt x="30480" y="168910"/>
                  </a:lnTo>
                  <a:lnTo>
                    <a:pt x="26670" y="180340"/>
                  </a:lnTo>
                  <a:lnTo>
                    <a:pt x="21590" y="191770"/>
                  </a:lnTo>
                  <a:lnTo>
                    <a:pt x="17780" y="203200"/>
                  </a:lnTo>
                  <a:lnTo>
                    <a:pt x="12700" y="213360"/>
                  </a:lnTo>
                  <a:lnTo>
                    <a:pt x="8890" y="222250"/>
                  </a:lnTo>
                  <a:lnTo>
                    <a:pt x="6350" y="233680"/>
                  </a:lnTo>
                  <a:lnTo>
                    <a:pt x="3810" y="247650"/>
                  </a:lnTo>
                  <a:lnTo>
                    <a:pt x="0" y="304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8835390" y="3162300"/>
              <a:ext cx="270511" cy="340361"/>
            </a:xfrm>
            <a:custGeom>
              <a:avLst/>
              <a:gdLst/>
              <a:ahLst/>
              <a:cxnLst/>
              <a:rect l="0" t="0" r="0" b="0"/>
              <a:pathLst>
                <a:path w="270511" h="340361">
                  <a:moveTo>
                    <a:pt x="105410" y="0"/>
                  </a:moveTo>
                  <a:lnTo>
                    <a:pt x="99060" y="13970"/>
                  </a:lnTo>
                  <a:lnTo>
                    <a:pt x="93980" y="24130"/>
                  </a:lnTo>
                  <a:lnTo>
                    <a:pt x="81280" y="55880"/>
                  </a:lnTo>
                  <a:lnTo>
                    <a:pt x="74930" y="68580"/>
                  </a:lnTo>
                  <a:lnTo>
                    <a:pt x="69850" y="77470"/>
                  </a:lnTo>
                  <a:lnTo>
                    <a:pt x="64770" y="86360"/>
                  </a:lnTo>
                  <a:lnTo>
                    <a:pt x="59690" y="95250"/>
                  </a:lnTo>
                  <a:lnTo>
                    <a:pt x="55880" y="105410"/>
                  </a:lnTo>
                  <a:lnTo>
                    <a:pt x="34290" y="160020"/>
                  </a:lnTo>
                  <a:lnTo>
                    <a:pt x="24130" y="186690"/>
                  </a:lnTo>
                  <a:lnTo>
                    <a:pt x="16510" y="208280"/>
                  </a:lnTo>
                  <a:lnTo>
                    <a:pt x="8890" y="224790"/>
                  </a:lnTo>
                  <a:lnTo>
                    <a:pt x="2540" y="238760"/>
                  </a:lnTo>
                  <a:lnTo>
                    <a:pt x="0" y="254000"/>
                  </a:lnTo>
                  <a:lnTo>
                    <a:pt x="0" y="269240"/>
                  </a:lnTo>
                  <a:lnTo>
                    <a:pt x="1270" y="285750"/>
                  </a:lnTo>
                  <a:lnTo>
                    <a:pt x="3810" y="297180"/>
                  </a:lnTo>
                  <a:lnTo>
                    <a:pt x="6350" y="307340"/>
                  </a:lnTo>
                  <a:lnTo>
                    <a:pt x="10160" y="314960"/>
                  </a:lnTo>
                  <a:lnTo>
                    <a:pt x="15240" y="321310"/>
                  </a:lnTo>
                  <a:lnTo>
                    <a:pt x="21590" y="327660"/>
                  </a:lnTo>
                  <a:lnTo>
                    <a:pt x="27940" y="332740"/>
                  </a:lnTo>
                  <a:lnTo>
                    <a:pt x="38100" y="335280"/>
                  </a:lnTo>
                  <a:lnTo>
                    <a:pt x="50800" y="337820"/>
                  </a:lnTo>
                  <a:lnTo>
                    <a:pt x="64770" y="340360"/>
                  </a:lnTo>
                  <a:lnTo>
                    <a:pt x="74930" y="337820"/>
                  </a:lnTo>
                  <a:lnTo>
                    <a:pt x="83820" y="334010"/>
                  </a:lnTo>
                  <a:lnTo>
                    <a:pt x="91440" y="328930"/>
                  </a:lnTo>
                  <a:lnTo>
                    <a:pt x="99060" y="325120"/>
                  </a:lnTo>
                  <a:lnTo>
                    <a:pt x="106680" y="322580"/>
                  </a:lnTo>
                  <a:lnTo>
                    <a:pt x="114300" y="321310"/>
                  </a:lnTo>
                  <a:lnTo>
                    <a:pt x="121920" y="316230"/>
                  </a:lnTo>
                  <a:lnTo>
                    <a:pt x="127000" y="311150"/>
                  </a:lnTo>
                  <a:lnTo>
                    <a:pt x="133350" y="304800"/>
                  </a:lnTo>
                  <a:lnTo>
                    <a:pt x="137160" y="298450"/>
                  </a:lnTo>
                  <a:lnTo>
                    <a:pt x="142240" y="290830"/>
                  </a:lnTo>
                  <a:lnTo>
                    <a:pt x="147320" y="281940"/>
                  </a:lnTo>
                  <a:lnTo>
                    <a:pt x="149860" y="273050"/>
                  </a:lnTo>
                  <a:lnTo>
                    <a:pt x="152400" y="262890"/>
                  </a:lnTo>
                  <a:lnTo>
                    <a:pt x="153670" y="251460"/>
                  </a:lnTo>
                  <a:lnTo>
                    <a:pt x="154940" y="238760"/>
                  </a:lnTo>
                  <a:lnTo>
                    <a:pt x="154940" y="227330"/>
                  </a:lnTo>
                  <a:lnTo>
                    <a:pt x="154940" y="214630"/>
                  </a:lnTo>
                  <a:lnTo>
                    <a:pt x="152400" y="205740"/>
                  </a:lnTo>
                  <a:lnTo>
                    <a:pt x="148590" y="198120"/>
                  </a:lnTo>
                  <a:lnTo>
                    <a:pt x="142240" y="190500"/>
                  </a:lnTo>
                  <a:lnTo>
                    <a:pt x="135890" y="187960"/>
                  </a:lnTo>
                  <a:lnTo>
                    <a:pt x="128270" y="187960"/>
                  </a:lnTo>
                  <a:lnTo>
                    <a:pt x="120650" y="187960"/>
                  </a:lnTo>
                  <a:lnTo>
                    <a:pt x="114300" y="191770"/>
                  </a:lnTo>
                  <a:lnTo>
                    <a:pt x="107950" y="196850"/>
                  </a:lnTo>
                  <a:lnTo>
                    <a:pt x="102870" y="203200"/>
                  </a:lnTo>
                  <a:lnTo>
                    <a:pt x="100330" y="212090"/>
                  </a:lnTo>
                  <a:lnTo>
                    <a:pt x="97790" y="222250"/>
                  </a:lnTo>
                  <a:lnTo>
                    <a:pt x="95250" y="232410"/>
                  </a:lnTo>
                  <a:lnTo>
                    <a:pt x="96520" y="242570"/>
                  </a:lnTo>
                  <a:lnTo>
                    <a:pt x="97790" y="251460"/>
                  </a:lnTo>
                  <a:lnTo>
                    <a:pt x="100330" y="261620"/>
                  </a:lnTo>
                  <a:lnTo>
                    <a:pt x="101600" y="270510"/>
                  </a:lnTo>
                  <a:lnTo>
                    <a:pt x="102870" y="279400"/>
                  </a:lnTo>
                  <a:lnTo>
                    <a:pt x="104140" y="287020"/>
                  </a:lnTo>
                  <a:lnTo>
                    <a:pt x="109220" y="294640"/>
                  </a:lnTo>
                  <a:lnTo>
                    <a:pt x="115570" y="300990"/>
                  </a:lnTo>
                  <a:lnTo>
                    <a:pt x="125730" y="306070"/>
                  </a:lnTo>
                  <a:lnTo>
                    <a:pt x="134620" y="311150"/>
                  </a:lnTo>
                  <a:lnTo>
                    <a:pt x="151130" y="321310"/>
                  </a:lnTo>
                  <a:lnTo>
                    <a:pt x="161290" y="323850"/>
                  </a:lnTo>
                  <a:lnTo>
                    <a:pt x="172720" y="326390"/>
                  </a:lnTo>
                  <a:lnTo>
                    <a:pt x="184150" y="327660"/>
                  </a:lnTo>
                  <a:lnTo>
                    <a:pt x="193040" y="326390"/>
                  </a:lnTo>
                  <a:lnTo>
                    <a:pt x="200660" y="325120"/>
                  </a:lnTo>
                  <a:lnTo>
                    <a:pt x="207010" y="322580"/>
                  </a:lnTo>
                  <a:lnTo>
                    <a:pt x="212090" y="320040"/>
                  </a:lnTo>
                  <a:lnTo>
                    <a:pt x="217170" y="316230"/>
                  </a:lnTo>
                  <a:lnTo>
                    <a:pt x="222250" y="312420"/>
                  </a:lnTo>
                  <a:lnTo>
                    <a:pt x="227330" y="307340"/>
                  </a:lnTo>
                  <a:lnTo>
                    <a:pt x="232410" y="300990"/>
                  </a:lnTo>
                  <a:lnTo>
                    <a:pt x="236220" y="293370"/>
                  </a:lnTo>
                  <a:lnTo>
                    <a:pt x="242570" y="285750"/>
                  </a:lnTo>
                  <a:lnTo>
                    <a:pt x="248920" y="278130"/>
                  </a:lnTo>
                  <a:lnTo>
                    <a:pt x="270510" y="254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9112250" y="3340100"/>
              <a:ext cx="374651" cy="190501"/>
            </a:xfrm>
            <a:custGeom>
              <a:avLst/>
              <a:gdLst/>
              <a:ahLst/>
              <a:cxnLst/>
              <a:rect l="0" t="0" r="0" b="0"/>
              <a:pathLst>
                <a:path w="374651" h="190501">
                  <a:moveTo>
                    <a:pt x="19050" y="0"/>
                  </a:moveTo>
                  <a:lnTo>
                    <a:pt x="12700" y="13970"/>
                  </a:lnTo>
                  <a:lnTo>
                    <a:pt x="8890" y="22860"/>
                  </a:lnTo>
                  <a:lnTo>
                    <a:pt x="5080" y="35560"/>
                  </a:lnTo>
                  <a:lnTo>
                    <a:pt x="1270" y="48260"/>
                  </a:lnTo>
                  <a:lnTo>
                    <a:pt x="0" y="60960"/>
                  </a:lnTo>
                  <a:lnTo>
                    <a:pt x="1270" y="71120"/>
                  </a:lnTo>
                  <a:lnTo>
                    <a:pt x="2540" y="81280"/>
                  </a:lnTo>
                  <a:lnTo>
                    <a:pt x="5080" y="91440"/>
                  </a:lnTo>
                  <a:lnTo>
                    <a:pt x="8890" y="100330"/>
                  </a:lnTo>
                  <a:lnTo>
                    <a:pt x="11430" y="109220"/>
                  </a:lnTo>
                  <a:lnTo>
                    <a:pt x="19050" y="115570"/>
                  </a:lnTo>
                  <a:lnTo>
                    <a:pt x="26670" y="119380"/>
                  </a:lnTo>
                  <a:lnTo>
                    <a:pt x="36830" y="121920"/>
                  </a:lnTo>
                  <a:lnTo>
                    <a:pt x="45720" y="121920"/>
                  </a:lnTo>
                  <a:lnTo>
                    <a:pt x="52070" y="120650"/>
                  </a:lnTo>
                  <a:lnTo>
                    <a:pt x="58420" y="118110"/>
                  </a:lnTo>
                  <a:lnTo>
                    <a:pt x="64770" y="114300"/>
                  </a:lnTo>
                  <a:lnTo>
                    <a:pt x="72390" y="109220"/>
                  </a:lnTo>
                  <a:lnTo>
                    <a:pt x="80010" y="101600"/>
                  </a:lnTo>
                  <a:lnTo>
                    <a:pt x="86360" y="95250"/>
                  </a:lnTo>
                  <a:lnTo>
                    <a:pt x="92710" y="87630"/>
                  </a:lnTo>
                  <a:lnTo>
                    <a:pt x="97790" y="78740"/>
                  </a:lnTo>
                  <a:lnTo>
                    <a:pt x="100330" y="71120"/>
                  </a:lnTo>
                  <a:lnTo>
                    <a:pt x="102870" y="63500"/>
                  </a:lnTo>
                  <a:lnTo>
                    <a:pt x="105410" y="54610"/>
                  </a:lnTo>
                  <a:lnTo>
                    <a:pt x="111760" y="50800"/>
                  </a:lnTo>
                  <a:lnTo>
                    <a:pt x="121920" y="49530"/>
                  </a:lnTo>
                  <a:lnTo>
                    <a:pt x="134620" y="49530"/>
                  </a:lnTo>
                  <a:lnTo>
                    <a:pt x="151130" y="53340"/>
                  </a:lnTo>
                  <a:lnTo>
                    <a:pt x="170180" y="58420"/>
                  </a:lnTo>
                  <a:lnTo>
                    <a:pt x="191770" y="63500"/>
                  </a:lnTo>
                  <a:lnTo>
                    <a:pt x="207010" y="66040"/>
                  </a:lnTo>
                  <a:lnTo>
                    <a:pt x="219710" y="67310"/>
                  </a:lnTo>
                  <a:lnTo>
                    <a:pt x="228600" y="66040"/>
                  </a:lnTo>
                  <a:lnTo>
                    <a:pt x="240030" y="63500"/>
                  </a:lnTo>
                  <a:lnTo>
                    <a:pt x="250190" y="60960"/>
                  </a:lnTo>
                  <a:lnTo>
                    <a:pt x="262890" y="57150"/>
                  </a:lnTo>
                  <a:lnTo>
                    <a:pt x="269240" y="52070"/>
                  </a:lnTo>
                  <a:lnTo>
                    <a:pt x="271780" y="45720"/>
                  </a:lnTo>
                  <a:lnTo>
                    <a:pt x="271780" y="39370"/>
                  </a:lnTo>
                  <a:lnTo>
                    <a:pt x="267970" y="34290"/>
                  </a:lnTo>
                  <a:lnTo>
                    <a:pt x="261620" y="31750"/>
                  </a:lnTo>
                  <a:lnTo>
                    <a:pt x="252730" y="29210"/>
                  </a:lnTo>
                  <a:lnTo>
                    <a:pt x="245110" y="29210"/>
                  </a:lnTo>
                  <a:lnTo>
                    <a:pt x="238760" y="30480"/>
                  </a:lnTo>
                  <a:lnTo>
                    <a:pt x="233680" y="33020"/>
                  </a:lnTo>
                  <a:lnTo>
                    <a:pt x="229870" y="39370"/>
                  </a:lnTo>
                  <a:lnTo>
                    <a:pt x="227330" y="46990"/>
                  </a:lnTo>
                  <a:lnTo>
                    <a:pt x="226060" y="57150"/>
                  </a:lnTo>
                  <a:lnTo>
                    <a:pt x="226060" y="67310"/>
                  </a:lnTo>
                  <a:lnTo>
                    <a:pt x="227330" y="78740"/>
                  </a:lnTo>
                  <a:lnTo>
                    <a:pt x="229870" y="90170"/>
                  </a:lnTo>
                  <a:lnTo>
                    <a:pt x="231140" y="101600"/>
                  </a:lnTo>
                  <a:lnTo>
                    <a:pt x="232410" y="111760"/>
                  </a:lnTo>
                  <a:lnTo>
                    <a:pt x="233680" y="120650"/>
                  </a:lnTo>
                  <a:lnTo>
                    <a:pt x="238760" y="129540"/>
                  </a:lnTo>
                  <a:lnTo>
                    <a:pt x="245110" y="138430"/>
                  </a:lnTo>
                  <a:lnTo>
                    <a:pt x="274320" y="166370"/>
                  </a:lnTo>
                  <a:lnTo>
                    <a:pt x="281940" y="171450"/>
                  </a:lnTo>
                  <a:lnTo>
                    <a:pt x="292100" y="176530"/>
                  </a:lnTo>
                  <a:lnTo>
                    <a:pt x="302260" y="181610"/>
                  </a:lnTo>
                  <a:lnTo>
                    <a:pt x="312420" y="184150"/>
                  </a:lnTo>
                  <a:lnTo>
                    <a:pt x="321310" y="186690"/>
                  </a:lnTo>
                  <a:lnTo>
                    <a:pt x="331470" y="187960"/>
                  </a:lnTo>
                  <a:lnTo>
                    <a:pt x="340360" y="189230"/>
                  </a:lnTo>
                  <a:lnTo>
                    <a:pt x="349250" y="189230"/>
                  </a:lnTo>
                  <a:lnTo>
                    <a:pt x="374650" y="190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9527540" y="3162300"/>
              <a:ext cx="48261" cy="342901"/>
            </a:xfrm>
            <a:custGeom>
              <a:avLst/>
              <a:gdLst/>
              <a:ahLst/>
              <a:cxnLst/>
              <a:rect l="0" t="0" r="0" b="0"/>
              <a:pathLst>
                <a:path w="48261" h="342901">
                  <a:moveTo>
                    <a:pt x="48260" y="0"/>
                  </a:moveTo>
                  <a:lnTo>
                    <a:pt x="41910" y="13970"/>
                  </a:lnTo>
                  <a:lnTo>
                    <a:pt x="38100" y="29210"/>
                  </a:lnTo>
                  <a:lnTo>
                    <a:pt x="34290" y="50800"/>
                  </a:lnTo>
                  <a:lnTo>
                    <a:pt x="26670" y="100330"/>
                  </a:lnTo>
                  <a:lnTo>
                    <a:pt x="13970" y="167640"/>
                  </a:lnTo>
                  <a:lnTo>
                    <a:pt x="6350" y="210820"/>
                  </a:lnTo>
                  <a:lnTo>
                    <a:pt x="2540" y="232410"/>
                  </a:lnTo>
                  <a:lnTo>
                    <a:pt x="1270" y="254000"/>
                  </a:lnTo>
                  <a:lnTo>
                    <a:pt x="0" y="274320"/>
                  </a:lnTo>
                  <a:lnTo>
                    <a:pt x="0" y="290830"/>
                  </a:lnTo>
                  <a:lnTo>
                    <a:pt x="2540" y="302260"/>
                  </a:lnTo>
                  <a:lnTo>
                    <a:pt x="22860" y="342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9512300" y="3303270"/>
              <a:ext cx="254001" cy="290831"/>
            </a:xfrm>
            <a:custGeom>
              <a:avLst/>
              <a:gdLst/>
              <a:ahLst/>
              <a:cxnLst/>
              <a:rect l="0" t="0" r="0" b="0"/>
              <a:pathLst>
                <a:path w="254001" h="290831">
                  <a:moveTo>
                    <a:pt x="254000" y="11430"/>
                  </a:moveTo>
                  <a:lnTo>
                    <a:pt x="247650" y="5080"/>
                  </a:lnTo>
                  <a:lnTo>
                    <a:pt x="240030" y="2540"/>
                  </a:lnTo>
                  <a:lnTo>
                    <a:pt x="228600" y="1270"/>
                  </a:lnTo>
                  <a:lnTo>
                    <a:pt x="215900" y="0"/>
                  </a:lnTo>
                  <a:lnTo>
                    <a:pt x="205740" y="1270"/>
                  </a:lnTo>
                  <a:lnTo>
                    <a:pt x="198120" y="3810"/>
                  </a:lnTo>
                  <a:lnTo>
                    <a:pt x="191770" y="6350"/>
                  </a:lnTo>
                  <a:lnTo>
                    <a:pt x="172720" y="12700"/>
                  </a:lnTo>
                  <a:lnTo>
                    <a:pt x="161290" y="16510"/>
                  </a:lnTo>
                  <a:lnTo>
                    <a:pt x="151130" y="22860"/>
                  </a:lnTo>
                  <a:lnTo>
                    <a:pt x="142240" y="31750"/>
                  </a:lnTo>
                  <a:lnTo>
                    <a:pt x="132080" y="41910"/>
                  </a:lnTo>
                  <a:lnTo>
                    <a:pt x="127000" y="53340"/>
                  </a:lnTo>
                  <a:lnTo>
                    <a:pt x="121920" y="64770"/>
                  </a:lnTo>
                  <a:lnTo>
                    <a:pt x="119380" y="76200"/>
                  </a:lnTo>
                  <a:lnTo>
                    <a:pt x="119380" y="86360"/>
                  </a:lnTo>
                  <a:lnTo>
                    <a:pt x="120650" y="93980"/>
                  </a:lnTo>
                  <a:lnTo>
                    <a:pt x="132080" y="129540"/>
                  </a:lnTo>
                  <a:lnTo>
                    <a:pt x="135890" y="143510"/>
                  </a:lnTo>
                  <a:lnTo>
                    <a:pt x="139700" y="160020"/>
                  </a:lnTo>
                  <a:lnTo>
                    <a:pt x="144780" y="177800"/>
                  </a:lnTo>
                  <a:lnTo>
                    <a:pt x="146050" y="194310"/>
                  </a:lnTo>
                  <a:lnTo>
                    <a:pt x="144780" y="209550"/>
                  </a:lnTo>
                  <a:lnTo>
                    <a:pt x="143510" y="223520"/>
                  </a:lnTo>
                  <a:lnTo>
                    <a:pt x="139700" y="236220"/>
                  </a:lnTo>
                  <a:lnTo>
                    <a:pt x="133350" y="247650"/>
                  </a:lnTo>
                  <a:lnTo>
                    <a:pt x="127000" y="257810"/>
                  </a:lnTo>
                  <a:lnTo>
                    <a:pt x="118110" y="265430"/>
                  </a:lnTo>
                  <a:lnTo>
                    <a:pt x="109220" y="273050"/>
                  </a:lnTo>
                  <a:lnTo>
                    <a:pt x="97790" y="279400"/>
                  </a:lnTo>
                  <a:lnTo>
                    <a:pt x="82550" y="283210"/>
                  </a:lnTo>
                  <a:lnTo>
                    <a:pt x="63500" y="285750"/>
                  </a:lnTo>
                  <a:lnTo>
                    <a:pt x="0" y="2908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1450340" y="3398520"/>
            <a:ext cx="8442961" cy="778511"/>
            <a:chOff x="1450340" y="3398520"/>
            <a:chExt cx="8442961" cy="778511"/>
          </a:xfrm>
        </p:grpSpPr>
        <p:sp>
          <p:nvSpPr>
            <p:cNvPr id="95" name="Freeform 94"/>
            <p:cNvSpPr/>
            <p:nvPr/>
          </p:nvSpPr>
          <p:spPr>
            <a:xfrm>
              <a:off x="1450340" y="3398520"/>
              <a:ext cx="264161" cy="297181"/>
            </a:xfrm>
            <a:custGeom>
              <a:avLst/>
              <a:gdLst/>
              <a:ahLst/>
              <a:cxnLst/>
              <a:rect l="0" t="0" r="0" b="0"/>
              <a:pathLst>
                <a:path w="264161" h="297181">
                  <a:moveTo>
                    <a:pt x="226060" y="81280"/>
                  </a:moveTo>
                  <a:lnTo>
                    <a:pt x="226060" y="39370"/>
                  </a:lnTo>
                  <a:lnTo>
                    <a:pt x="223520" y="30480"/>
                  </a:lnTo>
                  <a:lnTo>
                    <a:pt x="218440" y="24130"/>
                  </a:lnTo>
                  <a:lnTo>
                    <a:pt x="212090" y="17780"/>
                  </a:lnTo>
                  <a:lnTo>
                    <a:pt x="205740" y="11430"/>
                  </a:lnTo>
                  <a:lnTo>
                    <a:pt x="198120" y="6350"/>
                  </a:lnTo>
                  <a:lnTo>
                    <a:pt x="190500" y="2540"/>
                  </a:lnTo>
                  <a:lnTo>
                    <a:pt x="180340" y="0"/>
                  </a:lnTo>
                  <a:lnTo>
                    <a:pt x="167640" y="0"/>
                  </a:lnTo>
                  <a:lnTo>
                    <a:pt x="152400" y="2540"/>
                  </a:lnTo>
                  <a:lnTo>
                    <a:pt x="142240" y="3810"/>
                  </a:lnTo>
                  <a:lnTo>
                    <a:pt x="133350" y="7620"/>
                  </a:lnTo>
                  <a:lnTo>
                    <a:pt x="125730" y="11430"/>
                  </a:lnTo>
                  <a:lnTo>
                    <a:pt x="114300" y="19050"/>
                  </a:lnTo>
                  <a:lnTo>
                    <a:pt x="99060" y="29210"/>
                  </a:lnTo>
                  <a:lnTo>
                    <a:pt x="82550" y="43180"/>
                  </a:lnTo>
                  <a:lnTo>
                    <a:pt x="68580" y="54610"/>
                  </a:lnTo>
                  <a:lnTo>
                    <a:pt x="55880" y="64770"/>
                  </a:lnTo>
                  <a:lnTo>
                    <a:pt x="44450" y="74930"/>
                  </a:lnTo>
                  <a:lnTo>
                    <a:pt x="35560" y="83820"/>
                  </a:lnTo>
                  <a:lnTo>
                    <a:pt x="29210" y="92710"/>
                  </a:lnTo>
                  <a:lnTo>
                    <a:pt x="22860" y="101600"/>
                  </a:lnTo>
                  <a:lnTo>
                    <a:pt x="16510" y="110490"/>
                  </a:lnTo>
                  <a:lnTo>
                    <a:pt x="11430" y="119380"/>
                  </a:lnTo>
                  <a:lnTo>
                    <a:pt x="7620" y="127000"/>
                  </a:lnTo>
                  <a:lnTo>
                    <a:pt x="3810" y="137160"/>
                  </a:lnTo>
                  <a:lnTo>
                    <a:pt x="1270" y="148590"/>
                  </a:lnTo>
                  <a:lnTo>
                    <a:pt x="0" y="160020"/>
                  </a:lnTo>
                  <a:lnTo>
                    <a:pt x="1270" y="168910"/>
                  </a:lnTo>
                  <a:lnTo>
                    <a:pt x="2540" y="176530"/>
                  </a:lnTo>
                  <a:lnTo>
                    <a:pt x="5080" y="182880"/>
                  </a:lnTo>
                  <a:lnTo>
                    <a:pt x="11430" y="186690"/>
                  </a:lnTo>
                  <a:lnTo>
                    <a:pt x="19050" y="190500"/>
                  </a:lnTo>
                  <a:lnTo>
                    <a:pt x="29210" y="191770"/>
                  </a:lnTo>
                  <a:lnTo>
                    <a:pt x="38100" y="193040"/>
                  </a:lnTo>
                  <a:lnTo>
                    <a:pt x="46990" y="194310"/>
                  </a:lnTo>
                  <a:lnTo>
                    <a:pt x="55880" y="194310"/>
                  </a:lnTo>
                  <a:lnTo>
                    <a:pt x="67310" y="191770"/>
                  </a:lnTo>
                  <a:lnTo>
                    <a:pt x="81280" y="187960"/>
                  </a:lnTo>
                  <a:lnTo>
                    <a:pt x="95250" y="181610"/>
                  </a:lnTo>
                  <a:lnTo>
                    <a:pt x="109220" y="175260"/>
                  </a:lnTo>
                  <a:lnTo>
                    <a:pt x="123190" y="167640"/>
                  </a:lnTo>
                  <a:lnTo>
                    <a:pt x="135890" y="160020"/>
                  </a:lnTo>
                  <a:lnTo>
                    <a:pt x="148590" y="153670"/>
                  </a:lnTo>
                  <a:lnTo>
                    <a:pt x="162560" y="147320"/>
                  </a:lnTo>
                  <a:lnTo>
                    <a:pt x="175260" y="142240"/>
                  </a:lnTo>
                  <a:lnTo>
                    <a:pt x="185420" y="135890"/>
                  </a:lnTo>
                  <a:lnTo>
                    <a:pt x="193040" y="129540"/>
                  </a:lnTo>
                  <a:lnTo>
                    <a:pt x="199390" y="121920"/>
                  </a:lnTo>
                  <a:lnTo>
                    <a:pt x="205740" y="119380"/>
                  </a:lnTo>
                  <a:lnTo>
                    <a:pt x="210820" y="120650"/>
                  </a:lnTo>
                  <a:lnTo>
                    <a:pt x="215900" y="124460"/>
                  </a:lnTo>
                  <a:lnTo>
                    <a:pt x="219710" y="138430"/>
                  </a:lnTo>
                  <a:lnTo>
                    <a:pt x="222250" y="158750"/>
                  </a:lnTo>
                  <a:lnTo>
                    <a:pt x="223520" y="203200"/>
                  </a:lnTo>
                  <a:lnTo>
                    <a:pt x="224790" y="232410"/>
                  </a:lnTo>
                  <a:lnTo>
                    <a:pt x="227330" y="243840"/>
                  </a:lnTo>
                  <a:lnTo>
                    <a:pt x="229870" y="255270"/>
                  </a:lnTo>
                  <a:lnTo>
                    <a:pt x="232410" y="264160"/>
                  </a:lnTo>
                  <a:lnTo>
                    <a:pt x="237490" y="273050"/>
                  </a:lnTo>
                  <a:lnTo>
                    <a:pt x="243840" y="279400"/>
                  </a:lnTo>
                  <a:lnTo>
                    <a:pt x="264160" y="2971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1841500" y="3517900"/>
              <a:ext cx="177801" cy="101601"/>
            </a:xfrm>
            <a:custGeom>
              <a:avLst/>
              <a:gdLst/>
              <a:ahLst/>
              <a:cxnLst/>
              <a:rect l="0" t="0" r="0" b="0"/>
              <a:pathLst>
                <a:path w="177801" h="101601">
                  <a:moveTo>
                    <a:pt x="0" y="12700"/>
                  </a:moveTo>
                  <a:lnTo>
                    <a:pt x="40640" y="93980"/>
                  </a:lnTo>
                  <a:lnTo>
                    <a:pt x="41910" y="99060"/>
                  </a:lnTo>
                  <a:lnTo>
                    <a:pt x="39370" y="101600"/>
                  </a:lnTo>
                  <a:lnTo>
                    <a:pt x="34290" y="101600"/>
                  </a:lnTo>
                  <a:lnTo>
                    <a:pt x="30480" y="99060"/>
                  </a:lnTo>
                  <a:lnTo>
                    <a:pt x="25400" y="93980"/>
                  </a:lnTo>
                  <a:lnTo>
                    <a:pt x="21590" y="87630"/>
                  </a:lnTo>
                  <a:lnTo>
                    <a:pt x="19050" y="78740"/>
                  </a:lnTo>
                  <a:lnTo>
                    <a:pt x="16510" y="66040"/>
                  </a:lnTo>
                  <a:lnTo>
                    <a:pt x="15240" y="53340"/>
                  </a:lnTo>
                  <a:lnTo>
                    <a:pt x="15240" y="41910"/>
                  </a:lnTo>
                  <a:lnTo>
                    <a:pt x="17780" y="34290"/>
                  </a:lnTo>
                  <a:lnTo>
                    <a:pt x="20320" y="26670"/>
                  </a:lnTo>
                  <a:lnTo>
                    <a:pt x="26670" y="20320"/>
                  </a:lnTo>
                  <a:lnTo>
                    <a:pt x="34290" y="15240"/>
                  </a:lnTo>
                  <a:lnTo>
                    <a:pt x="44450" y="10160"/>
                  </a:lnTo>
                  <a:lnTo>
                    <a:pt x="57150" y="6350"/>
                  </a:lnTo>
                  <a:lnTo>
                    <a:pt x="73660" y="5080"/>
                  </a:lnTo>
                  <a:lnTo>
                    <a:pt x="91440" y="2540"/>
                  </a:lnTo>
                  <a:lnTo>
                    <a:pt x="109220" y="2540"/>
                  </a:lnTo>
                  <a:lnTo>
                    <a:pt x="1778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2057400" y="3531870"/>
              <a:ext cx="203201" cy="214631"/>
            </a:xfrm>
            <a:custGeom>
              <a:avLst/>
              <a:gdLst/>
              <a:ahLst/>
              <a:cxnLst/>
              <a:rect l="0" t="0" r="0" b="0"/>
              <a:pathLst>
                <a:path w="203201" h="214631">
                  <a:moveTo>
                    <a:pt x="0" y="125730"/>
                  </a:moveTo>
                  <a:lnTo>
                    <a:pt x="20320" y="119380"/>
                  </a:lnTo>
                  <a:lnTo>
                    <a:pt x="30480" y="116840"/>
                  </a:lnTo>
                  <a:lnTo>
                    <a:pt x="41910" y="115570"/>
                  </a:lnTo>
                  <a:lnTo>
                    <a:pt x="53340" y="114300"/>
                  </a:lnTo>
                  <a:lnTo>
                    <a:pt x="62230" y="113030"/>
                  </a:lnTo>
                  <a:lnTo>
                    <a:pt x="69850" y="110490"/>
                  </a:lnTo>
                  <a:lnTo>
                    <a:pt x="76200" y="106680"/>
                  </a:lnTo>
                  <a:lnTo>
                    <a:pt x="85090" y="101600"/>
                  </a:lnTo>
                  <a:lnTo>
                    <a:pt x="105410" y="88900"/>
                  </a:lnTo>
                  <a:lnTo>
                    <a:pt x="114300" y="82550"/>
                  </a:lnTo>
                  <a:lnTo>
                    <a:pt x="120650" y="77470"/>
                  </a:lnTo>
                  <a:lnTo>
                    <a:pt x="127000" y="72390"/>
                  </a:lnTo>
                  <a:lnTo>
                    <a:pt x="135890" y="66040"/>
                  </a:lnTo>
                  <a:lnTo>
                    <a:pt x="156210" y="52070"/>
                  </a:lnTo>
                  <a:lnTo>
                    <a:pt x="165100" y="44450"/>
                  </a:lnTo>
                  <a:lnTo>
                    <a:pt x="171450" y="35560"/>
                  </a:lnTo>
                  <a:lnTo>
                    <a:pt x="177800" y="27940"/>
                  </a:lnTo>
                  <a:lnTo>
                    <a:pt x="179070" y="20320"/>
                  </a:lnTo>
                  <a:lnTo>
                    <a:pt x="177800" y="15240"/>
                  </a:lnTo>
                  <a:lnTo>
                    <a:pt x="173990" y="10160"/>
                  </a:lnTo>
                  <a:lnTo>
                    <a:pt x="167640" y="6350"/>
                  </a:lnTo>
                  <a:lnTo>
                    <a:pt x="161290" y="3810"/>
                  </a:lnTo>
                  <a:lnTo>
                    <a:pt x="153670" y="2540"/>
                  </a:lnTo>
                  <a:lnTo>
                    <a:pt x="146050" y="1270"/>
                  </a:lnTo>
                  <a:lnTo>
                    <a:pt x="138430" y="0"/>
                  </a:lnTo>
                  <a:lnTo>
                    <a:pt x="130810" y="0"/>
                  </a:lnTo>
                  <a:lnTo>
                    <a:pt x="121920" y="1270"/>
                  </a:lnTo>
                  <a:lnTo>
                    <a:pt x="114300" y="2540"/>
                  </a:lnTo>
                  <a:lnTo>
                    <a:pt x="105410" y="6350"/>
                  </a:lnTo>
                  <a:lnTo>
                    <a:pt x="95250" y="10160"/>
                  </a:lnTo>
                  <a:lnTo>
                    <a:pt x="85090" y="16510"/>
                  </a:lnTo>
                  <a:lnTo>
                    <a:pt x="73660" y="22860"/>
                  </a:lnTo>
                  <a:lnTo>
                    <a:pt x="66040" y="31750"/>
                  </a:lnTo>
                  <a:lnTo>
                    <a:pt x="60960" y="41910"/>
                  </a:lnTo>
                  <a:lnTo>
                    <a:pt x="57150" y="53340"/>
                  </a:lnTo>
                  <a:lnTo>
                    <a:pt x="58420" y="66040"/>
                  </a:lnTo>
                  <a:lnTo>
                    <a:pt x="60960" y="80010"/>
                  </a:lnTo>
                  <a:lnTo>
                    <a:pt x="66040" y="95250"/>
                  </a:lnTo>
                  <a:lnTo>
                    <a:pt x="72390" y="107950"/>
                  </a:lnTo>
                  <a:lnTo>
                    <a:pt x="78740" y="119380"/>
                  </a:lnTo>
                  <a:lnTo>
                    <a:pt x="86360" y="130810"/>
                  </a:lnTo>
                  <a:lnTo>
                    <a:pt x="96520" y="139700"/>
                  </a:lnTo>
                  <a:lnTo>
                    <a:pt x="106680" y="149860"/>
                  </a:lnTo>
                  <a:lnTo>
                    <a:pt x="116840" y="158750"/>
                  </a:lnTo>
                  <a:lnTo>
                    <a:pt x="128270" y="166370"/>
                  </a:lnTo>
                  <a:lnTo>
                    <a:pt x="137160" y="172720"/>
                  </a:lnTo>
                  <a:lnTo>
                    <a:pt x="146050" y="177800"/>
                  </a:lnTo>
                  <a:lnTo>
                    <a:pt x="156210" y="182880"/>
                  </a:lnTo>
                  <a:lnTo>
                    <a:pt x="172720" y="193040"/>
                  </a:lnTo>
                  <a:lnTo>
                    <a:pt x="180340" y="196850"/>
                  </a:lnTo>
                  <a:lnTo>
                    <a:pt x="186690" y="201930"/>
                  </a:lnTo>
                  <a:lnTo>
                    <a:pt x="203200" y="2146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2552700" y="3594100"/>
              <a:ext cx="1" cy="228601"/>
            </a:xfrm>
            <a:custGeom>
              <a:avLst/>
              <a:gdLst/>
              <a:ahLst/>
              <a:cxnLst/>
              <a:rect l="0" t="0" r="0" b="0"/>
              <a:pathLst>
                <a:path w="1" h="228601">
                  <a:moveTo>
                    <a:pt x="0" y="0"/>
                  </a:moveTo>
                  <a:lnTo>
                    <a:pt x="0" y="228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2565400" y="345440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0" y="12700"/>
                  </a:moveTo>
                  <a:lnTo>
                    <a:pt x="254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2692400" y="3596640"/>
              <a:ext cx="190501" cy="165101"/>
            </a:xfrm>
            <a:custGeom>
              <a:avLst/>
              <a:gdLst/>
              <a:ahLst/>
              <a:cxnLst/>
              <a:rect l="0" t="0" r="0" b="0"/>
              <a:pathLst>
                <a:path w="190501" h="165101">
                  <a:moveTo>
                    <a:pt x="0" y="99060"/>
                  </a:moveTo>
                  <a:lnTo>
                    <a:pt x="0" y="113030"/>
                  </a:lnTo>
                  <a:lnTo>
                    <a:pt x="1270" y="119380"/>
                  </a:lnTo>
                  <a:lnTo>
                    <a:pt x="3810" y="127000"/>
                  </a:lnTo>
                  <a:lnTo>
                    <a:pt x="6350" y="134620"/>
                  </a:lnTo>
                  <a:lnTo>
                    <a:pt x="13970" y="153670"/>
                  </a:lnTo>
                  <a:lnTo>
                    <a:pt x="17780" y="165100"/>
                  </a:lnTo>
                  <a:lnTo>
                    <a:pt x="20320" y="158750"/>
                  </a:lnTo>
                  <a:lnTo>
                    <a:pt x="21590" y="140970"/>
                  </a:lnTo>
                  <a:lnTo>
                    <a:pt x="22860" y="114300"/>
                  </a:lnTo>
                  <a:lnTo>
                    <a:pt x="25400" y="91440"/>
                  </a:lnTo>
                  <a:lnTo>
                    <a:pt x="27940" y="73660"/>
                  </a:lnTo>
                  <a:lnTo>
                    <a:pt x="31750" y="55880"/>
                  </a:lnTo>
                  <a:lnTo>
                    <a:pt x="35560" y="41910"/>
                  </a:lnTo>
                  <a:lnTo>
                    <a:pt x="39370" y="30480"/>
                  </a:lnTo>
                  <a:lnTo>
                    <a:pt x="43180" y="19050"/>
                  </a:lnTo>
                  <a:lnTo>
                    <a:pt x="49530" y="11430"/>
                  </a:lnTo>
                  <a:lnTo>
                    <a:pt x="58420" y="7620"/>
                  </a:lnTo>
                  <a:lnTo>
                    <a:pt x="68580" y="3810"/>
                  </a:lnTo>
                  <a:lnTo>
                    <a:pt x="78740" y="1270"/>
                  </a:lnTo>
                  <a:lnTo>
                    <a:pt x="87630" y="0"/>
                  </a:lnTo>
                  <a:lnTo>
                    <a:pt x="96520" y="0"/>
                  </a:lnTo>
                  <a:lnTo>
                    <a:pt x="104140" y="1270"/>
                  </a:lnTo>
                  <a:lnTo>
                    <a:pt x="110490" y="6350"/>
                  </a:lnTo>
                  <a:lnTo>
                    <a:pt x="154940" y="50800"/>
                  </a:lnTo>
                  <a:lnTo>
                    <a:pt x="160020" y="58420"/>
                  </a:lnTo>
                  <a:lnTo>
                    <a:pt x="163830" y="67310"/>
                  </a:lnTo>
                  <a:lnTo>
                    <a:pt x="168910" y="77470"/>
                  </a:lnTo>
                  <a:lnTo>
                    <a:pt x="177800" y="97790"/>
                  </a:lnTo>
                  <a:lnTo>
                    <a:pt x="181610" y="106680"/>
                  </a:lnTo>
                  <a:lnTo>
                    <a:pt x="184150" y="116840"/>
                  </a:lnTo>
                  <a:lnTo>
                    <a:pt x="186690" y="128270"/>
                  </a:lnTo>
                  <a:lnTo>
                    <a:pt x="190500" y="1625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3169920" y="3660140"/>
              <a:ext cx="182881" cy="162561"/>
            </a:xfrm>
            <a:custGeom>
              <a:avLst/>
              <a:gdLst/>
              <a:ahLst/>
              <a:cxnLst/>
              <a:rect l="0" t="0" r="0" b="0"/>
              <a:pathLst>
                <a:path w="182881" h="162561">
                  <a:moveTo>
                    <a:pt x="132080" y="22860"/>
                  </a:moveTo>
                  <a:lnTo>
                    <a:pt x="96520" y="5080"/>
                  </a:lnTo>
                  <a:lnTo>
                    <a:pt x="87630" y="2540"/>
                  </a:lnTo>
                  <a:lnTo>
                    <a:pt x="77470" y="1270"/>
                  </a:lnTo>
                  <a:lnTo>
                    <a:pt x="66040" y="0"/>
                  </a:lnTo>
                  <a:lnTo>
                    <a:pt x="55880" y="1270"/>
                  </a:lnTo>
                  <a:lnTo>
                    <a:pt x="45720" y="6350"/>
                  </a:lnTo>
                  <a:lnTo>
                    <a:pt x="36830" y="11430"/>
                  </a:lnTo>
                  <a:lnTo>
                    <a:pt x="29210" y="17780"/>
                  </a:lnTo>
                  <a:lnTo>
                    <a:pt x="22860" y="25400"/>
                  </a:lnTo>
                  <a:lnTo>
                    <a:pt x="16510" y="33020"/>
                  </a:lnTo>
                  <a:lnTo>
                    <a:pt x="11430" y="39370"/>
                  </a:lnTo>
                  <a:lnTo>
                    <a:pt x="6350" y="45720"/>
                  </a:lnTo>
                  <a:lnTo>
                    <a:pt x="1270" y="50800"/>
                  </a:lnTo>
                  <a:lnTo>
                    <a:pt x="0" y="57150"/>
                  </a:lnTo>
                  <a:lnTo>
                    <a:pt x="0" y="63500"/>
                  </a:lnTo>
                  <a:lnTo>
                    <a:pt x="1270" y="71120"/>
                  </a:lnTo>
                  <a:lnTo>
                    <a:pt x="3810" y="78740"/>
                  </a:lnTo>
                  <a:lnTo>
                    <a:pt x="7620" y="87630"/>
                  </a:lnTo>
                  <a:lnTo>
                    <a:pt x="11430" y="95250"/>
                  </a:lnTo>
                  <a:lnTo>
                    <a:pt x="19050" y="100330"/>
                  </a:lnTo>
                  <a:lnTo>
                    <a:pt x="29210" y="104140"/>
                  </a:lnTo>
                  <a:lnTo>
                    <a:pt x="43180" y="106680"/>
                  </a:lnTo>
                  <a:lnTo>
                    <a:pt x="54610" y="106680"/>
                  </a:lnTo>
                  <a:lnTo>
                    <a:pt x="64770" y="105410"/>
                  </a:lnTo>
                  <a:lnTo>
                    <a:pt x="74930" y="104140"/>
                  </a:lnTo>
                  <a:lnTo>
                    <a:pt x="82550" y="99060"/>
                  </a:lnTo>
                  <a:lnTo>
                    <a:pt x="88900" y="93980"/>
                  </a:lnTo>
                  <a:lnTo>
                    <a:pt x="95250" y="86360"/>
                  </a:lnTo>
                  <a:lnTo>
                    <a:pt x="100330" y="80010"/>
                  </a:lnTo>
                  <a:lnTo>
                    <a:pt x="105410" y="72390"/>
                  </a:lnTo>
                  <a:lnTo>
                    <a:pt x="110490" y="63500"/>
                  </a:lnTo>
                  <a:lnTo>
                    <a:pt x="114300" y="59690"/>
                  </a:lnTo>
                  <a:lnTo>
                    <a:pt x="119380" y="59690"/>
                  </a:lnTo>
                  <a:lnTo>
                    <a:pt x="123190" y="59690"/>
                  </a:lnTo>
                  <a:lnTo>
                    <a:pt x="125730" y="63500"/>
                  </a:lnTo>
                  <a:lnTo>
                    <a:pt x="128270" y="67310"/>
                  </a:lnTo>
                  <a:lnTo>
                    <a:pt x="129540" y="73660"/>
                  </a:lnTo>
                  <a:lnTo>
                    <a:pt x="132080" y="82550"/>
                  </a:lnTo>
                  <a:lnTo>
                    <a:pt x="138430" y="102870"/>
                  </a:lnTo>
                  <a:lnTo>
                    <a:pt x="142240" y="113030"/>
                  </a:lnTo>
                  <a:lnTo>
                    <a:pt x="146050" y="121920"/>
                  </a:lnTo>
                  <a:lnTo>
                    <a:pt x="149860" y="132080"/>
                  </a:lnTo>
                  <a:lnTo>
                    <a:pt x="154940" y="139700"/>
                  </a:lnTo>
                  <a:lnTo>
                    <a:pt x="161290" y="146050"/>
                  </a:lnTo>
                  <a:lnTo>
                    <a:pt x="182880" y="1625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3441700" y="3666490"/>
              <a:ext cx="152401" cy="156211"/>
            </a:xfrm>
            <a:custGeom>
              <a:avLst/>
              <a:gdLst/>
              <a:ahLst/>
              <a:cxnLst/>
              <a:rect l="0" t="0" r="0" b="0"/>
              <a:pathLst>
                <a:path w="152401" h="156211">
                  <a:moveTo>
                    <a:pt x="0" y="29210"/>
                  </a:moveTo>
                  <a:lnTo>
                    <a:pt x="6350" y="55880"/>
                  </a:lnTo>
                  <a:lnTo>
                    <a:pt x="11430" y="60960"/>
                  </a:lnTo>
                  <a:lnTo>
                    <a:pt x="17780" y="62230"/>
                  </a:lnTo>
                  <a:lnTo>
                    <a:pt x="24130" y="59690"/>
                  </a:lnTo>
                  <a:lnTo>
                    <a:pt x="30480" y="55880"/>
                  </a:lnTo>
                  <a:lnTo>
                    <a:pt x="35560" y="53340"/>
                  </a:lnTo>
                  <a:lnTo>
                    <a:pt x="40640" y="49530"/>
                  </a:lnTo>
                  <a:lnTo>
                    <a:pt x="45720" y="44450"/>
                  </a:lnTo>
                  <a:lnTo>
                    <a:pt x="49530" y="38100"/>
                  </a:lnTo>
                  <a:lnTo>
                    <a:pt x="54610" y="30480"/>
                  </a:lnTo>
                  <a:lnTo>
                    <a:pt x="60960" y="24130"/>
                  </a:lnTo>
                  <a:lnTo>
                    <a:pt x="67310" y="19050"/>
                  </a:lnTo>
                  <a:lnTo>
                    <a:pt x="74930" y="13970"/>
                  </a:lnTo>
                  <a:lnTo>
                    <a:pt x="80010" y="8890"/>
                  </a:lnTo>
                  <a:lnTo>
                    <a:pt x="86360" y="5080"/>
                  </a:lnTo>
                  <a:lnTo>
                    <a:pt x="91440" y="0"/>
                  </a:lnTo>
                  <a:lnTo>
                    <a:pt x="97790" y="1270"/>
                  </a:lnTo>
                  <a:lnTo>
                    <a:pt x="104140" y="6350"/>
                  </a:lnTo>
                  <a:lnTo>
                    <a:pt x="111760" y="13970"/>
                  </a:lnTo>
                  <a:lnTo>
                    <a:pt x="118110" y="27940"/>
                  </a:lnTo>
                  <a:lnTo>
                    <a:pt x="124460" y="44450"/>
                  </a:lnTo>
                  <a:lnTo>
                    <a:pt x="152400" y="1562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3792220" y="3702050"/>
              <a:ext cx="246381" cy="184151"/>
            </a:xfrm>
            <a:custGeom>
              <a:avLst/>
              <a:gdLst/>
              <a:ahLst/>
              <a:cxnLst/>
              <a:rect l="0" t="0" r="0" b="0"/>
              <a:pathLst>
                <a:path w="246381" h="184151">
                  <a:moveTo>
                    <a:pt x="144780" y="31750"/>
                  </a:moveTo>
                  <a:lnTo>
                    <a:pt x="130810" y="17780"/>
                  </a:lnTo>
                  <a:lnTo>
                    <a:pt x="124460" y="13970"/>
                  </a:lnTo>
                  <a:lnTo>
                    <a:pt x="116840" y="11430"/>
                  </a:lnTo>
                  <a:lnTo>
                    <a:pt x="109220" y="10160"/>
                  </a:lnTo>
                  <a:lnTo>
                    <a:pt x="101600" y="7620"/>
                  </a:lnTo>
                  <a:lnTo>
                    <a:pt x="92710" y="3810"/>
                  </a:lnTo>
                  <a:lnTo>
                    <a:pt x="85090" y="1270"/>
                  </a:lnTo>
                  <a:lnTo>
                    <a:pt x="76200" y="0"/>
                  </a:lnTo>
                  <a:lnTo>
                    <a:pt x="68580" y="0"/>
                  </a:lnTo>
                  <a:lnTo>
                    <a:pt x="59690" y="2540"/>
                  </a:lnTo>
                  <a:lnTo>
                    <a:pt x="52070" y="3810"/>
                  </a:lnTo>
                  <a:lnTo>
                    <a:pt x="43180" y="5080"/>
                  </a:lnTo>
                  <a:lnTo>
                    <a:pt x="34290" y="5080"/>
                  </a:lnTo>
                  <a:lnTo>
                    <a:pt x="27940" y="8890"/>
                  </a:lnTo>
                  <a:lnTo>
                    <a:pt x="21590" y="13970"/>
                  </a:lnTo>
                  <a:lnTo>
                    <a:pt x="16510" y="19050"/>
                  </a:lnTo>
                  <a:lnTo>
                    <a:pt x="11430" y="26670"/>
                  </a:lnTo>
                  <a:lnTo>
                    <a:pt x="6350" y="34290"/>
                  </a:lnTo>
                  <a:lnTo>
                    <a:pt x="1270" y="41910"/>
                  </a:lnTo>
                  <a:lnTo>
                    <a:pt x="0" y="48260"/>
                  </a:lnTo>
                  <a:lnTo>
                    <a:pt x="0" y="54610"/>
                  </a:lnTo>
                  <a:lnTo>
                    <a:pt x="1270" y="59690"/>
                  </a:lnTo>
                  <a:lnTo>
                    <a:pt x="6350" y="64770"/>
                  </a:lnTo>
                  <a:lnTo>
                    <a:pt x="11430" y="68580"/>
                  </a:lnTo>
                  <a:lnTo>
                    <a:pt x="17780" y="73660"/>
                  </a:lnTo>
                  <a:lnTo>
                    <a:pt x="24130" y="77470"/>
                  </a:lnTo>
                  <a:lnTo>
                    <a:pt x="31750" y="82550"/>
                  </a:lnTo>
                  <a:lnTo>
                    <a:pt x="40640" y="86360"/>
                  </a:lnTo>
                  <a:lnTo>
                    <a:pt x="49530" y="88900"/>
                  </a:lnTo>
                  <a:lnTo>
                    <a:pt x="59690" y="91440"/>
                  </a:lnTo>
                  <a:lnTo>
                    <a:pt x="71120" y="92710"/>
                  </a:lnTo>
                  <a:lnTo>
                    <a:pt x="81280" y="92710"/>
                  </a:lnTo>
                  <a:lnTo>
                    <a:pt x="91440" y="90170"/>
                  </a:lnTo>
                  <a:lnTo>
                    <a:pt x="100330" y="87630"/>
                  </a:lnTo>
                  <a:lnTo>
                    <a:pt x="109220" y="83820"/>
                  </a:lnTo>
                  <a:lnTo>
                    <a:pt x="118110" y="77470"/>
                  </a:lnTo>
                  <a:lnTo>
                    <a:pt x="127000" y="71120"/>
                  </a:lnTo>
                  <a:lnTo>
                    <a:pt x="132080" y="68580"/>
                  </a:lnTo>
                  <a:lnTo>
                    <a:pt x="133350" y="71120"/>
                  </a:lnTo>
                  <a:lnTo>
                    <a:pt x="133350" y="74930"/>
                  </a:lnTo>
                  <a:lnTo>
                    <a:pt x="134620" y="80010"/>
                  </a:lnTo>
                  <a:lnTo>
                    <a:pt x="135890" y="86360"/>
                  </a:lnTo>
                  <a:lnTo>
                    <a:pt x="138430" y="93980"/>
                  </a:lnTo>
                  <a:lnTo>
                    <a:pt x="140970" y="101600"/>
                  </a:lnTo>
                  <a:lnTo>
                    <a:pt x="142240" y="109220"/>
                  </a:lnTo>
                  <a:lnTo>
                    <a:pt x="143510" y="116840"/>
                  </a:lnTo>
                  <a:lnTo>
                    <a:pt x="144780" y="125730"/>
                  </a:lnTo>
                  <a:lnTo>
                    <a:pt x="147320" y="133350"/>
                  </a:lnTo>
                  <a:lnTo>
                    <a:pt x="151130" y="142240"/>
                  </a:lnTo>
                  <a:lnTo>
                    <a:pt x="156210" y="148590"/>
                  </a:lnTo>
                  <a:lnTo>
                    <a:pt x="162560" y="154940"/>
                  </a:lnTo>
                  <a:lnTo>
                    <a:pt x="168910" y="160020"/>
                  </a:lnTo>
                  <a:lnTo>
                    <a:pt x="176530" y="165100"/>
                  </a:lnTo>
                  <a:lnTo>
                    <a:pt x="184150" y="170180"/>
                  </a:lnTo>
                  <a:lnTo>
                    <a:pt x="191770" y="175260"/>
                  </a:lnTo>
                  <a:lnTo>
                    <a:pt x="199390" y="177800"/>
                  </a:lnTo>
                  <a:lnTo>
                    <a:pt x="204470" y="180340"/>
                  </a:lnTo>
                  <a:lnTo>
                    <a:pt x="246380" y="1841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4152900" y="3657600"/>
              <a:ext cx="38101" cy="266701"/>
            </a:xfrm>
            <a:custGeom>
              <a:avLst/>
              <a:gdLst/>
              <a:ahLst/>
              <a:cxnLst/>
              <a:rect l="0" t="0" r="0" b="0"/>
              <a:pathLst>
                <a:path w="38101" h="266701">
                  <a:moveTo>
                    <a:pt x="0" y="0"/>
                  </a:moveTo>
                  <a:lnTo>
                    <a:pt x="6350" y="13970"/>
                  </a:lnTo>
                  <a:lnTo>
                    <a:pt x="8890" y="22860"/>
                  </a:lnTo>
                  <a:lnTo>
                    <a:pt x="10160" y="35560"/>
                  </a:lnTo>
                  <a:lnTo>
                    <a:pt x="11430" y="48260"/>
                  </a:lnTo>
                  <a:lnTo>
                    <a:pt x="12700" y="67310"/>
                  </a:lnTo>
                  <a:lnTo>
                    <a:pt x="19050" y="115570"/>
                  </a:lnTo>
                  <a:lnTo>
                    <a:pt x="21590" y="138430"/>
                  </a:lnTo>
                  <a:lnTo>
                    <a:pt x="22860" y="161290"/>
                  </a:lnTo>
                  <a:lnTo>
                    <a:pt x="22860" y="184150"/>
                  </a:lnTo>
                  <a:lnTo>
                    <a:pt x="25400" y="203200"/>
                  </a:lnTo>
                  <a:lnTo>
                    <a:pt x="27940" y="219710"/>
                  </a:lnTo>
                  <a:lnTo>
                    <a:pt x="38100" y="266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4089400" y="3726180"/>
              <a:ext cx="723901" cy="223521"/>
            </a:xfrm>
            <a:custGeom>
              <a:avLst/>
              <a:gdLst/>
              <a:ahLst/>
              <a:cxnLst/>
              <a:rect l="0" t="0" r="0" b="0"/>
              <a:pathLst>
                <a:path w="723901" h="223521">
                  <a:moveTo>
                    <a:pt x="0" y="45720"/>
                  </a:moveTo>
                  <a:lnTo>
                    <a:pt x="59690" y="45720"/>
                  </a:lnTo>
                  <a:lnTo>
                    <a:pt x="85090" y="46990"/>
                  </a:lnTo>
                  <a:lnTo>
                    <a:pt x="185420" y="54610"/>
                  </a:lnTo>
                  <a:lnTo>
                    <a:pt x="233680" y="57150"/>
                  </a:lnTo>
                  <a:lnTo>
                    <a:pt x="252730" y="55880"/>
                  </a:lnTo>
                  <a:lnTo>
                    <a:pt x="270510" y="53340"/>
                  </a:lnTo>
                  <a:lnTo>
                    <a:pt x="292100" y="50800"/>
                  </a:lnTo>
                  <a:lnTo>
                    <a:pt x="292100" y="52070"/>
                  </a:lnTo>
                  <a:lnTo>
                    <a:pt x="267970" y="63500"/>
                  </a:lnTo>
                  <a:lnTo>
                    <a:pt x="261620" y="68580"/>
                  </a:lnTo>
                  <a:lnTo>
                    <a:pt x="256540" y="74930"/>
                  </a:lnTo>
                  <a:lnTo>
                    <a:pt x="251460" y="82550"/>
                  </a:lnTo>
                  <a:lnTo>
                    <a:pt x="246380" y="91440"/>
                  </a:lnTo>
                  <a:lnTo>
                    <a:pt x="242570" y="101600"/>
                  </a:lnTo>
                  <a:lnTo>
                    <a:pt x="237490" y="113030"/>
                  </a:lnTo>
                  <a:lnTo>
                    <a:pt x="237490" y="123190"/>
                  </a:lnTo>
                  <a:lnTo>
                    <a:pt x="240030" y="132080"/>
                  </a:lnTo>
                  <a:lnTo>
                    <a:pt x="245110" y="140970"/>
                  </a:lnTo>
                  <a:lnTo>
                    <a:pt x="251460" y="146050"/>
                  </a:lnTo>
                  <a:lnTo>
                    <a:pt x="261620" y="148590"/>
                  </a:lnTo>
                  <a:lnTo>
                    <a:pt x="271780" y="147320"/>
                  </a:lnTo>
                  <a:lnTo>
                    <a:pt x="280670" y="144780"/>
                  </a:lnTo>
                  <a:lnTo>
                    <a:pt x="290830" y="139700"/>
                  </a:lnTo>
                  <a:lnTo>
                    <a:pt x="299720" y="133350"/>
                  </a:lnTo>
                  <a:lnTo>
                    <a:pt x="306070" y="125730"/>
                  </a:lnTo>
                  <a:lnTo>
                    <a:pt x="309880" y="115570"/>
                  </a:lnTo>
                  <a:lnTo>
                    <a:pt x="312420" y="105410"/>
                  </a:lnTo>
                  <a:lnTo>
                    <a:pt x="313690" y="93980"/>
                  </a:lnTo>
                  <a:lnTo>
                    <a:pt x="314960" y="82550"/>
                  </a:lnTo>
                  <a:lnTo>
                    <a:pt x="316230" y="69850"/>
                  </a:lnTo>
                  <a:lnTo>
                    <a:pt x="316230" y="54610"/>
                  </a:lnTo>
                  <a:lnTo>
                    <a:pt x="317500" y="19050"/>
                  </a:lnTo>
                  <a:lnTo>
                    <a:pt x="318770" y="8890"/>
                  </a:lnTo>
                  <a:lnTo>
                    <a:pt x="321310" y="2540"/>
                  </a:lnTo>
                  <a:lnTo>
                    <a:pt x="323850" y="0"/>
                  </a:lnTo>
                  <a:lnTo>
                    <a:pt x="328930" y="1270"/>
                  </a:lnTo>
                  <a:lnTo>
                    <a:pt x="335280" y="5080"/>
                  </a:lnTo>
                  <a:lnTo>
                    <a:pt x="341630" y="10160"/>
                  </a:lnTo>
                  <a:lnTo>
                    <a:pt x="349250" y="16510"/>
                  </a:lnTo>
                  <a:lnTo>
                    <a:pt x="356870" y="22860"/>
                  </a:lnTo>
                  <a:lnTo>
                    <a:pt x="364490" y="30480"/>
                  </a:lnTo>
                  <a:lnTo>
                    <a:pt x="370840" y="36830"/>
                  </a:lnTo>
                  <a:lnTo>
                    <a:pt x="373380" y="43180"/>
                  </a:lnTo>
                  <a:lnTo>
                    <a:pt x="375920" y="48260"/>
                  </a:lnTo>
                  <a:lnTo>
                    <a:pt x="379730" y="55880"/>
                  </a:lnTo>
                  <a:lnTo>
                    <a:pt x="386080" y="74930"/>
                  </a:lnTo>
                  <a:lnTo>
                    <a:pt x="389890" y="83820"/>
                  </a:lnTo>
                  <a:lnTo>
                    <a:pt x="393700" y="91440"/>
                  </a:lnTo>
                  <a:lnTo>
                    <a:pt x="398780" y="96520"/>
                  </a:lnTo>
                  <a:lnTo>
                    <a:pt x="400050" y="104140"/>
                  </a:lnTo>
                  <a:lnTo>
                    <a:pt x="398780" y="111760"/>
                  </a:lnTo>
                  <a:lnTo>
                    <a:pt x="397510" y="119380"/>
                  </a:lnTo>
                  <a:lnTo>
                    <a:pt x="398780" y="121920"/>
                  </a:lnTo>
                  <a:lnTo>
                    <a:pt x="402590" y="120650"/>
                  </a:lnTo>
                  <a:lnTo>
                    <a:pt x="407670" y="116840"/>
                  </a:lnTo>
                  <a:lnTo>
                    <a:pt x="412750" y="113030"/>
                  </a:lnTo>
                  <a:lnTo>
                    <a:pt x="417830" y="109220"/>
                  </a:lnTo>
                  <a:lnTo>
                    <a:pt x="422910" y="104140"/>
                  </a:lnTo>
                  <a:lnTo>
                    <a:pt x="431800" y="96520"/>
                  </a:lnTo>
                  <a:lnTo>
                    <a:pt x="448310" y="80010"/>
                  </a:lnTo>
                  <a:lnTo>
                    <a:pt x="455930" y="72390"/>
                  </a:lnTo>
                  <a:lnTo>
                    <a:pt x="463550" y="68580"/>
                  </a:lnTo>
                  <a:lnTo>
                    <a:pt x="478790" y="62230"/>
                  </a:lnTo>
                  <a:lnTo>
                    <a:pt x="486410" y="63500"/>
                  </a:lnTo>
                  <a:lnTo>
                    <a:pt x="491490" y="67310"/>
                  </a:lnTo>
                  <a:lnTo>
                    <a:pt x="497840" y="73660"/>
                  </a:lnTo>
                  <a:lnTo>
                    <a:pt x="501650" y="81280"/>
                  </a:lnTo>
                  <a:lnTo>
                    <a:pt x="506730" y="90170"/>
                  </a:lnTo>
                  <a:lnTo>
                    <a:pt x="511810" y="100330"/>
                  </a:lnTo>
                  <a:lnTo>
                    <a:pt x="516890" y="106680"/>
                  </a:lnTo>
                  <a:lnTo>
                    <a:pt x="524510" y="109220"/>
                  </a:lnTo>
                  <a:lnTo>
                    <a:pt x="530860" y="109220"/>
                  </a:lnTo>
                  <a:lnTo>
                    <a:pt x="537210" y="107950"/>
                  </a:lnTo>
                  <a:lnTo>
                    <a:pt x="548640" y="102870"/>
                  </a:lnTo>
                  <a:lnTo>
                    <a:pt x="556260" y="99060"/>
                  </a:lnTo>
                  <a:lnTo>
                    <a:pt x="565150" y="95250"/>
                  </a:lnTo>
                  <a:lnTo>
                    <a:pt x="576580" y="91440"/>
                  </a:lnTo>
                  <a:lnTo>
                    <a:pt x="586740" y="86360"/>
                  </a:lnTo>
                  <a:lnTo>
                    <a:pt x="599440" y="80010"/>
                  </a:lnTo>
                  <a:lnTo>
                    <a:pt x="610870" y="72390"/>
                  </a:lnTo>
                  <a:lnTo>
                    <a:pt x="622300" y="67310"/>
                  </a:lnTo>
                  <a:lnTo>
                    <a:pt x="641350" y="62230"/>
                  </a:lnTo>
                  <a:lnTo>
                    <a:pt x="648970" y="63500"/>
                  </a:lnTo>
                  <a:lnTo>
                    <a:pt x="655320" y="67310"/>
                  </a:lnTo>
                  <a:lnTo>
                    <a:pt x="661670" y="73660"/>
                  </a:lnTo>
                  <a:lnTo>
                    <a:pt x="664210" y="81280"/>
                  </a:lnTo>
                  <a:lnTo>
                    <a:pt x="664210" y="90170"/>
                  </a:lnTo>
                  <a:lnTo>
                    <a:pt x="662940" y="100330"/>
                  </a:lnTo>
                  <a:lnTo>
                    <a:pt x="661670" y="111760"/>
                  </a:lnTo>
                  <a:lnTo>
                    <a:pt x="661670" y="124460"/>
                  </a:lnTo>
                  <a:lnTo>
                    <a:pt x="661670" y="135890"/>
                  </a:lnTo>
                  <a:lnTo>
                    <a:pt x="662940" y="144780"/>
                  </a:lnTo>
                  <a:lnTo>
                    <a:pt x="664210" y="153670"/>
                  </a:lnTo>
                  <a:lnTo>
                    <a:pt x="666750" y="160020"/>
                  </a:lnTo>
                  <a:lnTo>
                    <a:pt x="674370" y="173990"/>
                  </a:lnTo>
                  <a:lnTo>
                    <a:pt x="678180" y="182880"/>
                  </a:lnTo>
                  <a:lnTo>
                    <a:pt x="681990" y="189230"/>
                  </a:lnTo>
                  <a:lnTo>
                    <a:pt x="685800" y="194310"/>
                  </a:lnTo>
                  <a:lnTo>
                    <a:pt x="690880" y="200660"/>
                  </a:lnTo>
                  <a:lnTo>
                    <a:pt x="695960" y="205740"/>
                  </a:lnTo>
                  <a:lnTo>
                    <a:pt x="702310" y="209550"/>
                  </a:lnTo>
                  <a:lnTo>
                    <a:pt x="723900" y="2235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4974590" y="3771900"/>
              <a:ext cx="125731" cy="161291"/>
            </a:xfrm>
            <a:custGeom>
              <a:avLst/>
              <a:gdLst/>
              <a:ahLst/>
              <a:cxnLst/>
              <a:rect l="0" t="0" r="0" b="0"/>
              <a:pathLst>
                <a:path w="125731" h="161291">
                  <a:moveTo>
                    <a:pt x="67310" y="38100"/>
                  </a:moveTo>
                  <a:lnTo>
                    <a:pt x="46990" y="38100"/>
                  </a:lnTo>
                  <a:lnTo>
                    <a:pt x="39370" y="39370"/>
                  </a:lnTo>
                  <a:lnTo>
                    <a:pt x="33020" y="41910"/>
                  </a:lnTo>
                  <a:lnTo>
                    <a:pt x="27940" y="44450"/>
                  </a:lnTo>
                  <a:lnTo>
                    <a:pt x="22860" y="48260"/>
                  </a:lnTo>
                  <a:lnTo>
                    <a:pt x="17780" y="52070"/>
                  </a:lnTo>
                  <a:lnTo>
                    <a:pt x="12700" y="55880"/>
                  </a:lnTo>
                  <a:lnTo>
                    <a:pt x="8890" y="62230"/>
                  </a:lnTo>
                  <a:lnTo>
                    <a:pt x="3810" y="71120"/>
                  </a:lnTo>
                  <a:lnTo>
                    <a:pt x="0" y="81280"/>
                  </a:lnTo>
                  <a:lnTo>
                    <a:pt x="0" y="91440"/>
                  </a:lnTo>
                  <a:lnTo>
                    <a:pt x="2540" y="100330"/>
                  </a:lnTo>
                  <a:lnTo>
                    <a:pt x="7620" y="109220"/>
                  </a:lnTo>
                  <a:lnTo>
                    <a:pt x="11430" y="116840"/>
                  </a:lnTo>
                  <a:lnTo>
                    <a:pt x="16510" y="123190"/>
                  </a:lnTo>
                  <a:lnTo>
                    <a:pt x="20320" y="128270"/>
                  </a:lnTo>
                  <a:lnTo>
                    <a:pt x="27940" y="134620"/>
                  </a:lnTo>
                  <a:lnTo>
                    <a:pt x="36830" y="142240"/>
                  </a:lnTo>
                  <a:lnTo>
                    <a:pt x="46990" y="149860"/>
                  </a:lnTo>
                  <a:lnTo>
                    <a:pt x="58420" y="154940"/>
                  </a:lnTo>
                  <a:lnTo>
                    <a:pt x="69850" y="158750"/>
                  </a:lnTo>
                  <a:lnTo>
                    <a:pt x="81280" y="160020"/>
                  </a:lnTo>
                  <a:lnTo>
                    <a:pt x="92710" y="161290"/>
                  </a:lnTo>
                  <a:lnTo>
                    <a:pt x="102870" y="158750"/>
                  </a:lnTo>
                  <a:lnTo>
                    <a:pt x="111760" y="157480"/>
                  </a:lnTo>
                  <a:lnTo>
                    <a:pt x="118110" y="151130"/>
                  </a:lnTo>
                  <a:lnTo>
                    <a:pt x="121920" y="143510"/>
                  </a:lnTo>
                  <a:lnTo>
                    <a:pt x="125730" y="133350"/>
                  </a:lnTo>
                  <a:lnTo>
                    <a:pt x="124460" y="123190"/>
                  </a:lnTo>
                  <a:lnTo>
                    <a:pt x="120650" y="111760"/>
                  </a:lnTo>
                  <a:lnTo>
                    <a:pt x="115570" y="100330"/>
                  </a:lnTo>
                  <a:lnTo>
                    <a:pt x="109220" y="88900"/>
                  </a:lnTo>
                  <a:lnTo>
                    <a:pt x="102870" y="78740"/>
                  </a:lnTo>
                  <a:lnTo>
                    <a:pt x="95250" y="69850"/>
                  </a:lnTo>
                  <a:lnTo>
                    <a:pt x="88900" y="62230"/>
                  </a:lnTo>
                  <a:lnTo>
                    <a:pt x="82550" y="55880"/>
                  </a:lnTo>
                  <a:lnTo>
                    <a:pt x="77470" y="49530"/>
                  </a:lnTo>
                  <a:lnTo>
                    <a:pt x="73660" y="43180"/>
                  </a:lnTo>
                  <a:lnTo>
                    <a:pt x="72390" y="35560"/>
                  </a:lnTo>
                  <a:lnTo>
                    <a:pt x="69850" y="27940"/>
                  </a:lnTo>
                  <a:lnTo>
                    <a:pt x="68580" y="21590"/>
                  </a:lnTo>
                  <a:lnTo>
                    <a:pt x="64770" y="15240"/>
                  </a:lnTo>
                  <a:lnTo>
                    <a:pt x="5461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5207000" y="3661410"/>
              <a:ext cx="152401" cy="275591"/>
            </a:xfrm>
            <a:custGeom>
              <a:avLst/>
              <a:gdLst/>
              <a:ahLst/>
              <a:cxnLst/>
              <a:rect l="0" t="0" r="0" b="0"/>
              <a:pathLst>
                <a:path w="152401" h="275591">
                  <a:moveTo>
                    <a:pt x="152400" y="72390"/>
                  </a:moveTo>
                  <a:lnTo>
                    <a:pt x="152400" y="58420"/>
                  </a:lnTo>
                  <a:lnTo>
                    <a:pt x="149860" y="50800"/>
                  </a:lnTo>
                  <a:lnTo>
                    <a:pt x="144780" y="40640"/>
                  </a:lnTo>
                  <a:lnTo>
                    <a:pt x="138430" y="30480"/>
                  </a:lnTo>
                  <a:lnTo>
                    <a:pt x="132080" y="21590"/>
                  </a:lnTo>
                  <a:lnTo>
                    <a:pt x="124460" y="15240"/>
                  </a:lnTo>
                  <a:lnTo>
                    <a:pt x="116840" y="8890"/>
                  </a:lnTo>
                  <a:lnTo>
                    <a:pt x="109220" y="3810"/>
                  </a:lnTo>
                  <a:lnTo>
                    <a:pt x="100330" y="1270"/>
                  </a:lnTo>
                  <a:lnTo>
                    <a:pt x="92710" y="0"/>
                  </a:lnTo>
                  <a:lnTo>
                    <a:pt x="83820" y="1270"/>
                  </a:lnTo>
                  <a:lnTo>
                    <a:pt x="76200" y="5080"/>
                  </a:lnTo>
                  <a:lnTo>
                    <a:pt x="67310" y="10160"/>
                  </a:lnTo>
                  <a:lnTo>
                    <a:pt x="60960" y="17780"/>
                  </a:lnTo>
                  <a:lnTo>
                    <a:pt x="54610" y="24130"/>
                  </a:lnTo>
                  <a:lnTo>
                    <a:pt x="49530" y="31750"/>
                  </a:lnTo>
                  <a:lnTo>
                    <a:pt x="44450" y="38100"/>
                  </a:lnTo>
                  <a:lnTo>
                    <a:pt x="39370" y="44450"/>
                  </a:lnTo>
                  <a:lnTo>
                    <a:pt x="34290" y="49530"/>
                  </a:lnTo>
                  <a:lnTo>
                    <a:pt x="30480" y="62230"/>
                  </a:lnTo>
                  <a:lnTo>
                    <a:pt x="25400" y="81280"/>
                  </a:lnTo>
                  <a:lnTo>
                    <a:pt x="21590" y="104140"/>
                  </a:lnTo>
                  <a:lnTo>
                    <a:pt x="19050" y="127000"/>
                  </a:lnTo>
                  <a:lnTo>
                    <a:pt x="16510" y="151130"/>
                  </a:lnTo>
                  <a:lnTo>
                    <a:pt x="15240" y="175260"/>
                  </a:lnTo>
                  <a:lnTo>
                    <a:pt x="12700" y="198120"/>
                  </a:lnTo>
                  <a:lnTo>
                    <a:pt x="10160" y="218440"/>
                  </a:lnTo>
                  <a:lnTo>
                    <a:pt x="0" y="2755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5143500" y="3802380"/>
              <a:ext cx="152401" cy="20321"/>
            </a:xfrm>
            <a:custGeom>
              <a:avLst/>
              <a:gdLst/>
              <a:ahLst/>
              <a:cxnLst/>
              <a:rect l="0" t="0" r="0" b="0"/>
              <a:pathLst>
                <a:path w="152401" h="20321">
                  <a:moveTo>
                    <a:pt x="0" y="7620"/>
                  </a:moveTo>
                  <a:lnTo>
                    <a:pt x="26670" y="1270"/>
                  </a:lnTo>
                  <a:lnTo>
                    <a:pt x="38100" y="0"/>
                  </a:lnTo>
                  <a:lnTo>
                    <a:pt x="48260" y="1270"/>
                  </a:lnTo>
                  <a:lnTo>
                    <a:pt x="57150" y="3810"/>
                  </a:lnTo>
                  <a:lnTo>
                    <a:pt x="67310" y="5080"/>
                  </a:lnTo>
                  <a:lnTo>
                    <a:pt x="78740" y="6350"/>
                  </a:lnTo>
                  <a:lnTo>
                    <a:pt x="90170" y="6350"/>
                  </a:lnTo>
                  <a:lnTo>
                    <a:pt x="101600" y="7620"/>
                  </a:lnTo>
                  <a:lnTo>
                    <a:pt x="111760" y="11430"/>
                  </a:lnTo>
                  <a:lnTo>
                    <a:pt x="152400" y="203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5664200" y="3708400"/>
              <a:ext cx="38101" cy="262891"/>
            </a:xfrm>
            <a:custGeom>
              <a:avLst/>
              <a:gdLst/>
              <a:ahLst/>
              <a:cxnLst/>
              <a:rect l="0" t="0" r="0" b="0"/>
              <a:pathLst>
                <a:path w="38101" h="262891">
                  <a:moveTo>
                    <a:pt x="0" y="0"/>
                  </a:moveTo>
                  <a:lnTo>
                    <a:pt x="13970" y="13970"/>
                  </a:lnTo>
                  <a:lnTo>
                    <a:pt x="17780" y="21590"/>
                  </a:lnTo>
                  <a:lnTo>
                    <a:pt x="20320" y="31750"/>
                  </a:lnTo>
                  <a:lnTo>
                    <a:pt x="21590" y="41910"/>
                  </a:lnTo>
                  <a:lnTo>
                    <a:pt x="24130" y="54610"/>
                  </a:lnTo>
                  <a:lnTo>
                    <a:pt x="30480" y="83820"/>
                  </a:lnTo>
                  <a:lnTo>
                    <a:pt x="33020" y="100330"/>
                  </a:lnTo>
                  <a:lnTo>
                    <a:pt x="35560" y="115570"/>
                  </a:lnTo>
                  <a:lnTo>
                    <a:pt x="35560" y="132080"/>
                  </a:lnTo>
                  <a:lnTo>
                    <a:pt x="36830" y="172720"/>
                  </a:lnTo>
                  <a:lnTo>
                    <a:pt x="38100" y="2628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5698490" y="3759200"/>
              <a:ext cx="233681" cy="314961"/>
            </a:xfrm>
            <a:custGeom>
              <a:avLst/>
              <a:gdLst/>
              <a:ahLst/>
              <a:cxnLst/>
              <a:rect l="0" t="0" r="0" b="0"/>
              <a:pathLst>
                <a:path w="233681" h="314961">
                  <a:moveTo>
                    <a:pt x="219710" y="0"/>
                  </a:moveTo>
                  <a:lnTo>
                    <a:pt x="199390" y="6350"/>
                  </a:lnTo>
                  <a:lnTo>
                    <a:pt x="189230" y="12700"/>
                  </a:lnTo>
                  <a:lnTo>
                    <a:pt x="177800" y="21590"/>
                  </a:lnTo>
                  <a:lnTo>
                    <a:pt x="166370" y="31750"/>
                  </a:lnTo>
                  <a:lnTo>
                    <a:pt x="156210" y="39370"/>
                  </a:lnTo>
                  <a:lnTo>
                    <a:pt x="146050" y="45720"/>
                  </a:lnTo>
                  <a:lnTo>
                    <a:pt x="137160" y="52070"/>
                  </a:lnTo>
                  <a:lnTo>
                    <a:pt x="128270" y="55880"/>
                  </a:lnTo>
                  <a:lnTo>
                    <a:pt x="119380" y="58420"/>
                  </a:lnTo>
                  <a:lnTo>
                    <a:pt x="110490" y="59690"/>
                  </a:lnTo>
                  <a:lnTo>
                    <a:pt x="100330" y="63500"/>
                  </a:lnTo>
                  <a:lnTo>
                    <a:pt x="88900" y="69850"/>
                  </a:lnTo>
                  <a:lnTo>
                    <a:pt x="77470" y="76200"/>
                  </a:lnTo>
                  <a:lnTo>
                    <a:pt x="68580" y="81280"/>
                  </a:lnTo>
                  <a:lnTo>
                    <a:pt x="60960" y="86360"/>
                  </a:lnTo>
                  <a:lnTo>
                    <a:pt x="54610" y="91440"/>
                  </a:lnTo>
                  <a:lnTo>
                    <a:pt x="45720" y="96520"/>
                  </a:lnTo>
                  <a:lnTo>
                    <a:pt x="36830" y="101600"/>
                  </a:lnTo>
                  <a:lnTo>
                    <a:pt x="25400" y="105410"/>
                  </a:lnTo>
                  <a:lnTo>
                    <a:pt x="16510" y="109220"/>
                  </a:lnTo>
                  <a:lnTo>
                    <a:pt x="10160" y="114300"/>
                  </a:lnTo>
                  <a:lnTo>
                    <a:pt x="3810" y="118110"/>
                  </a:lnTo>
                  <a:lnTo>
                    <a:pt x="1270" y="124460"/>
                  </a:lnTo>
                  <a:lnTo>
                    <a:pt x="0" y="130810"/>
                  </a:lnTo>
                  <a:lnTo>
                    <a:pt x="1270" y="138430"/>
                  </a:lnTo>
                  <a:lnTo>
                    <a:pt x="6350" y="144780"/>
                  </a:lnTo>
                  <a:lnTo>
                    <a:pt x="13970" y="149860"/>
                  </a:lnTo>
                  <a:lnTo>
                    <a:pt x="22860" y="154940"/>
                  </a:lnTo>
                  <a:lnTo>
                    <a:pt x="35560" y="160020"/>
                  </a:lnTo>
                  <a:lnTo>
                    <a:pt x="48260" y="163830"/>
                  </a:lnTo>
                  <a:lnTo>
                    <a:pt x="63500" y="168910"/>
                  </a:lnTo>
                  <a:lnTo>
                    <a:pt x="76200" y="171450"/>
                  </a:lnTo>
                  <a:lnTo>
                    <a:pt x="87630" y="173990"/>
                  </a:lnTo>
                  <a:lnTo>
                    <a:pt x="97790" y="175260"/>
                  </a:lnTo>
                  <a:lnTo>
                    <a:pt x="109220" y="177800"/>
                  </a:lnTo>
                  <a:lnTo>
                    <a:pt x="120650" y="180340"/>
                  </a:lnTo>
                  <a:lnTo>
                    <a:pt x="132080" y="184150"/>
                  </a:lnTo>
                  <a:lnTo>
                    <a:pt x="142240" y="187960"/>
                  </a:lnTo>
                  <a:lnTo>
                    <a:pt x="149860" y="191770"/>
                  </a:lnTo>
                  <a:lnTo>
                    <a:pt x="156210" y="195580"/>
                  </a:lnTo>
                  <a:lnTo>
                    <a:pt x="185420" y="214630"/>
                  </a:lnTo>
                  <a:lnTo>
                    <a:pt x="194310" y="220980"/>
                  </a:lnTo>
                  <a:lnTo>
                    <a:pt x="200660" y="226060"/>
                  </a:lnTo>
                  <a:lnTo>
                    <a:pt x="207010" y="231140"/>
                  </a:lnTo>
                  <a:lnTo>
                    <a:pt x="213360" y="238760"/>
                  </a:lnTo>
                  <a:lnTo>
                    <a:pt x="218440" y="247650"/>
                  </a:lnTo>
                  <a:lnTo>
                    <a:pt x="222250" y="259080"/>
                  </a:lnTo>
                  <a:lnTo>
                    <a:pt x="226060" y="274320"/>
                  </a:lnTo>
                  <a:lnTo>
                    <a:pt x="228600" y="292100"/>
                  </a:lnTo>
                  <a:lnTo>
                    <a:pt x="233680" y="3149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6070600" y="3886200"/>
              <a:ext cx="139701" cy="153671"/>
            </a:xfrm>
            <a:custGeom>
              <a:avLst/>
              <a:gdLst/>
              <a:ahLst/>
              <a:cxnLst/>
              <a:rect l="0" t="0" r="0" b="0"/>
              <a:pathLst>
                <a:path w="139701" h="153671">
                  <a:moveTo>
                    <a:pt x="0" y="0"/>
                  </a:moveTo>
                  <a:lnTo>
                    <a:pt x="17780" y="71120"/>
                  </a:lnTo>
                  <a:lnTo>
                    <a:pt x="21590" y="83820"/>
                  </a:lnTo>
                  <a:lnTo>
                    <a:pt x="25400" y="95250"/>
                  </a:lnTo>
                  <a:lnTo>
                    <a:pt x="30480" y="105410"/>
                  </a:lnTo>
                  <a:lnTo>
                    <a:pt x="34290" y="118110"/>
                  </a:lnTo>
                  <a:lnTo>
                    <a:pt x="38100" y="132080"/>
                  </a:lnTo>
                  <a:lnTo>
                    <a:pt x="41910" y="147320"/>
                  </a:lnTo>
                  <a:lnTo>
                    <a:pt x="41910" y="153670"/>
                  </a:lnTo>
                  <a:lnTo>
                    <a:pt x="39370" y="153670"/>
                  </a:lnTo>
                  <a:lnTo>
                    <a:pt x="34290" y="148590"/>
                  </a:lnTo>
                  <a:lnTo>
                    <a:pt x="30480" y="142240"/>
                  </a:lnTo>
                  <a:lnTo>
                    <a:pt x="25400" y="135890"/>
                  </a:lnTo>
                  <a:lnTo>
                    <a:pt x="21590" y="128270"/>
                  </a:lnTo>
                  <a:lnTo>
                    <a:pt x="16510" y="120650"/>
                  </a:lnTo>
                  <a:lnTo>
                    <a:pt x="8890" y="105410"/>
                  </a:lnTo>
                  <a:lnTo>
                    <a:pt x="5080" y="92710"/>
                  </a:lnTo>
                  <a:lnTo>
                    <a:pt x="3810" y="77470"/>
                  </a:lnTo>
                  <a:lnTo>
                    <a:pt x="2540" y="59690"/>
                  </a:lnTo>
                  <a:lnTo>
                    <a:pt x="5080" y="45720"/>
                  </a:lnTo>
                  <a:lnTo>
                    <a:pt x="8890" y="33020"/>
                  </a:lnTo>
                  <a:lnTo>
                    <a:pt x="13970" y="21590"/>
                  </a:lnTo>
                  <a:lnTo>
                    <a:pt x="19050" y="15240"/>
                  </a:lnTo>
                  <a:lnTo>
                    <a:pt x="24130" y="10160"/>
                  </a:lnTo>
                  <a:lnTo>
                    <a:pt x="29210" y="6350"/>
                  </a:lnTo>
                  <a:lnTo>
                    <a:pt x="35560" y="3810"/>
                  </a:lnTo>
                  <a:lnTo>
                    <a:pt x="45720" y="2540"/>
                  </a:lnTo>
                  <a:lnTo>
                    <a:pt x="55880" y="2540"/>
                  </a:lnTo>
                  <a:lnTo>
                    <a:pt x="68580" y="1270"/>
                  </a:lnTo>
                  <a:lnTo>
                    <a:pt x="107950" y="0"/>
                  </a:lnTo>
                  <a:lnTo>
                    <a:pt x="1397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6502400" y="3886200"/>
              <a:ext cx="25401" cy="190501"/>
            </a:xfrm>
            <a:custGeom>
              <a:avLst/>
              <a:gdLst/>
              <a:ahLst/>
              <a:cxnLst/>
              <a:rect l="0" t="0" r="0" b="0"/>
              <a:pathLst>
                <a:path w="25401" h="190501">
                  <a:moveTo>
                    <a:pt x="0" y="0"/>
                  </a:moveTo>
                  <a:lnTo>
                    <a:pt x="0" y="26670"/>
                  </a:lnTo>
                  <a:lnTo>
                    <a:pt x="1270" y="41910"/>
                  </a:lnTo>
                  <a:lnTo>
                    <a:pt x="3810" y="58420"/>
                  </a:lnTo>
                  <a:lnTo>
                    <a:pt x="10160" y="96520"/>
                  </a:lnTo>
                  <a:lnTo>
                    <a:pt x="13970" y="116840"/>
                  </a:lnTo>
                  <a:lnTo>
                    <a:pt x="25400" y="190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6477000" y="3695700"/>
              <a:ext cx="25401" cy="50801"/>
            </a:xfrm>
            <a:custGeom>
              <a:avLst/>
              <a:gdLst/>
              <a:ahLst/>
              <a:cxnLst/>
              <a:rect l="0" t="0" r="0" b="0"/>
              <a:pathLst>
                <a:path w="25401" h="50801">
                  <a:moveTo>
                    <a:pt x="0" y="50800"/>
                  </a:moveTo>
                  <a:lnTo>
                    <a:pt x="6350" y="36830"/>
                  </a:lnTo>
                  <a:lnTo>
                    <a:pt x="10160" y="31750"/>
                  </a:lnTo>
                  <a:lnTo>
                    <a:pt x="13970" y="26670"/>
                  </a:lnTo>
                  <a:lnTo>
                    <a:pt x="254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6553200" y="3784600"/>
              <a:ext cx="228601" cy="279401"/>
            </a:xfrm>
            <a:custGeom>
              <a:avLst/>
              <a:gdLst/>
              <a:ahLst/>
              <a:cxnLst/>
              <a:rect l="0" t="0" r="0" b="0"/>
              <a:pathLst>
                <a:path w="228601" h="279401">
                  <a:moveTo>
                    <a:pt x="0" y="0"/>
                  </a:moveTo>
                  <a:lnTo>
                    <a:pt x="6350" y="13970"/>
                  </a:lnTo>
                  <a:lnTo>
                    <a:pt x="11430" y="19050"/>
                  </a:lnTo>
                  <a:lnTo>
                    <a:pt x="17780" y="24130"/>
                  </a:lnTo>
                  <a:lnTo>
                    <a:pt x="24130" y="29210"/>
                  </a:lnTo>
                  <a:lnTo>
                    <a:pt x="30480" y="34290"/>
                  </a:lnTo>
                  <a:lnTo>
                    <a:pt x="35560" y="41910"/>
                  </a:lnTo>
                  <a:lnTo>
                    <a:pt x="40640" y="48260"/>
                  </a:lnTo>
                  <a:lnTo>
                    <a:pt x="46990" y="63500"/>
                  </a:lnTo>
                  <a:lnTo>
                    <a:pt x="53340" y="83820"/>
                  </a:lnTo>
                  <a:lnTo>
                    <a:pt x="60960" y="106680"/>
                  </a:lnTo>
                  <a:lnTo>
                    <a:pt x="73660" y="147320"/>
                  </a:lnTo>
                  <a:lnTo>
                    <a:pt x="78740" y="165100"/>
                  </a:lnTo>
                  <a:lnTo>
                    <a:pt x="80010" y="181610"/>
                  </a:lnTo>
                  <a:lnTo>
                    <a:pt x="80010" y="194310"/>
                  </a:lnTo>
                  <a:lnTo>
                    <a:pt x="78740" y="205740"/>
                  </a:lnTo>
                  <a:lnTo>
                    <a:pt x="76200" y="210820"/>
                  </a:lnTo>
                  <a:lnTo>
                    <a:pt x="73660" y="210820"/>
                  </a:lnTo>
                  <a:lnTo>
                    <a:pt x="69850" y="208280"/>
                  </a:lnTo>
                  <a:lnTo>
                    <a:pt x="68580" y="200660"/>
                  </a:lnTo>
                  <a:lnTo>
                    <a:pt x="66040" y="190500"/>
                  </a:lnTo>
                  <a:lnTo>
                    <a:pt x="66040" y="177800"/>
                  </a:lnTo>
                  <a:lnTo>
                    <a:pt x="66040" y="167640"/>
                  </a:lnTo>
                  <a:lnTo>
                    <a:pt x="68580" y="160020"/>
                  </a:lnTo>
                  <a:lnTo>
                    <a:pt x="71120" y="153670"/>
                  </a:lnTo>
                  <a:lnTo>
                    <a:pt x="74930" y="143510"/>
                  </a:lnTo>
                  <a:lnTo>
                    <a:pt x="87630" y="116840"/>
                  </a:lnTo>
                  <a:lnTo>
                    <a:pt x="95250" y="104140"/>
                  </a:lnTo>
                  <a:lnTo>
                    <a:pt x="102870" y="93980"/>
                  </a:lnTo>
                  <a:lnTo>
                    <a:pt x="110490" y="83820"/>
                  </a:lnTo>
                  <a:lnTo>
                    <a:pt x="121920" y="77470"/>
                  </a:lnTo>
                  <a:lnTo>
                    <a:pt x="134620" y="72390"/>
                  </a:lnTo>
                  <a:lnTo>
                    <a:pt x="149860" y="69850"/>
                  </a:lnTo>
                  <a:lnTo>
                    <a:pt x="158750" y="69850"/>
                  </a:lnTo>
                  <a:lnTo>
                    <a:pt x="165100" y="73660"/>
                  </a:lnTo>
                  <a:lnTo>
                    <a:pt x="168910" y="78740"/>
                  </a:lnTo>
                  <a:lnTo>
                    <a:pt x="175260" y="83820"/>
                  </a:lnTo>
                  <a:lnTo>
                    <a:pt x="181610" y="87630"/>
                  </a:lnTo>
                  <a:lnTo>
                    <a:pt x="189230" y="92710"/>
                  </a:lnTo>
                  <a:lnTo>
                    <a:pt x="193040" y="99060"/>
                  </a:lnTo>
                  <a:lnTo>
                    <a:pt x="196850" y="105410"/>
                  </a:lnTo>
                  <a:lnTo>
                    <a:pt x="199390" y="113030"/>
                  </a:lnTo>
                  <a:lnTo>
                    <a:pt x="201930" y="120650"/>
                  </a:lnTo>
                  <a:lnTo>
                    <a:pt x="204470" y="128270"/>
                  </a:lnTo>
                  <a:lnTo>
                    <a:pt x="208280" y="135890"/>
                  </a:lnTo>
                  <a:lnTo>
                    <a:pt x="215900" y="152400"/>
                  </a:lnTo>
                  <a:lnTo>
                    <a:pt x="220980" y="161290"/>
                  </a:lnTo>
                  <a:lnTo>
                    <a:pt x="223520" y="171450"/>
                  </a:lnTo>
                  <a:lnTo>
                    <a:pt x="224790" y="181610"/>
                  </a:lnTo>
                  <a:lnTo>
                    <a:pt x="226060" y="193040"/>
                  </a:lnTo>
                  <a:lnTo>
                    <a:pt x="227330" y="205740"/>
                  </a:lnTo>
                  <a:lnTo>
                    <a:pt x="227330" y="220980"/>
                  </a:lnTo>
                  <a:lnTo>
                    <a:pt x="228600" y="279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7010400" y="3733800"/>
              <a:ext cx="38101" cy="368301"/>
            </a:xfrm>
            <a:custGeom>
              <a:avLst/>
              <a:gdLst/>
              <a:ahLst/>
              <a:cxnLst/>
              <a:rect l="0" t="0" r="0" b="0"/>
              <a:pathLst>
                <a:path w="38101" h="368301">
                  <a:moveTo>
                    <a:pt x="12700" y="0"/>
                  </a:moveTo>
                  <a:lnTo>
                    <a:pt x="19050" y="13970"/>
                  </a:lnTo>
                  <a:lnTo>
                    <a:pt x="22860" y="19050"/>
                  </a:lnTo>
                  <a:lnTo>
                    <a:pt x="26670" y="24130"/>
                  </a:lnTo>
                  <a:lnTo>
                    <a:pt x="30480" y="29210"/>
                  </a:lnTo>
                  <a:lnTo>
                    <a:pt x="33020" y="36830"/>
                  </a:lnTo>
                  <a:lnTo>
                    <a:pt x="34290" y="49530"/>
                  </a:lnTo>
                  <a:lnTo>
                    <a:pt x="35560" y="62230"/>
                  </a:lnTo>
                  <a:lnTo>
                    <a:pt x="36830" y="73660"/>
                  </a:lnTo>
                  <a:lnTo>
                    <a:pt x="36830" y="93980"/>
                  </a:lnTo>
                  <a:lnTo>
                    <a:pt x="38100" y="135890"/>
                  </a:lnTo>
                  <a:lnTo>
                    <a:pt x="36830" y="149860"/>
                  </a:lnTo>
                  <a:lnTo>
                    <a:pt x="34290" y="162560"/>
                  </a:lnTo>
                  <a:lnTo>
                    <a:pt x="31750" y="176530"/>
                  </a:lnTo>
                  <a:lnTo>
                    <a:pt x="29210" y="190500"/>
                  </a:lnTo>
                  <a:lnTo>
                    <a:pt x="27940" y="207010"/>
                  </a:lnTo>
                  <a:lnTo>
                    <a:pt x="26670" y="222250"/>
                  </a:lnTo>
                  <a:lnTo>
                    <a:pt x="25400" y="237490"/>
                  </a:lnTo>
                  <a:lnTo>
                    <a:pt x="22860" y="251460"/>
                  </a:lnTo>
                  <a:lnTo>
                    <a:pt x="19050" y="265430"/>
                  </a:lnTo>
                  <a:lnTo>
                    <a:pt x="16510" y="278130"/>
                  </a:lnTo>
                  <a:lnTo>
                    <a:pt x="15240" y="290830"/>
                  </a:lnTo>
                  <a:lnTo>
                    <a:pt x="15240" y="304800"/>
                  </a:lnTo>
                  <a:lnTo>
                    <a:pt x="12700" y="316230"/>
                  </a:lnTo>
                  <a:lnTo>
                    <a:pt x="10160" y="326390"/>
                  </a:lnTo>
                  <a:lnTo>
                    <a:pt x="0" y="368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6934200" y="3658870"/>
              <a:ext cx="563881" cy="341631"/>
            </a:xfrm>
            <a:custGeom>
              <a:avLst/>
              <a:gdLst/>
              <a:ahLst/>
              <a:cxnLst/>
              <a:rect l="0" t="0" r="0" b="0"/>
              <a:pathLst>
                <a:path w="563881" h="341631">
                  <a:moveTo>
                    <a:pt x="0" y="201930"/>
                  </a:moveTo>
                  <a:lnTo>
                    <a:pt x="13970" y="208280"/>
                  </a:lnTo>
                  <a:lnTo>
                    <a:pt x="24130" y="212090"/>
                  </a:lnTo>
                  <a:lnTo>
                    <a:pt x="39370" y="215900"/>
                  </a:lnTo>
                  <a:lnTo>
                    <a:pt x="55880" y="219710"/>
                  </a:lnTo>
                  <a:lnTo>
                    <a:pt x="72390" y="222250"/>
                  </a:lnTo>
                  <a:lnTo>
                    <a:pt x="88900" y="223520"/>
                  </a:lnTo>
                  <a:lnTo>
                    <a:pt x="105410" y="224790"/>
                  </a:lnTo>
                  <a:lnTo>
                    <a:pt x="121920" y="226060"/>
                  </a:lnTo>
                  <a:lnTo>
                    <a:pt x="149860" y="226060"/>
                  </a:lnTo>
                  <a:lnTo>
                    <a:pt x="162560" y="226060"/>
                  </a:lnTo>
                  <a:lnTo>
                    <a:pt x="172720" y="223520"/>
                  </a:lnTo>
                  <a:lnTo>
                    <a:pt x="182880" y="220980"/>
                  </a:lnTo>
                  <a:lnTo>
                    <a:pt x="193040" y="217170"/>
                  </a:lnTo>
                  <a:lnTo>
                    <a:pt x="201930" y="213360"/>
                  </a:lnTo>
                  <a:lnTo>
                    <a:pt x="210820" y="209550"/>
                  </a:lnTo>
                  <a:lnTo>
                    <a:pt x="228600" y="201930"/>
                  </a:lnTo>
                  <a:lnTo>
                    <a:pt x="236220" y="196850"/>
                  </a:lnTo>
                  <a:lnTo>
                    <a:pt x="243840" y="191770"/>
                  </a:lnTo>
                  <a:lnTo>
                    <a:pt x="250190" y="185420"/>
                  </a:lnTo>
                  <a:lnTo>
                    <a:pt x="255270" y="177800"/>
                  </a:lnTo>
                  <a:lnTo>
                    <a:pt x="260350" y="171450"/>
                  </a:lnTo>
                  <a:lnTo>
                    <a:pt x="270510" y="161290"/>
                  </a:lnTo>
                  <a:lnTo>
                    <a:pt x="274320" y="153670"/>
                  </a:lnTo>
                  <a:lnTo>
                    <a:pt x="279400" y="144780"/>
                  </a:lnTo>
                  <a:lnTo>
                    <a:pt x="283210" y="133350"/>
                  </a:lnTo>
                  <a:lnTo>
                    <a:pt x="288290" y="124460"/>
                  </a:lnTo>
                  <a:lnTo>
                    <a:pt x="295910" y="105410"/>
                  </a:lnTo>
                  <a:lnTo>
                    <a:pt x="299720" y="95250"/>
                  </a:lnTo>
                  <a:lnTo>
                    <a:pt x="300990" y="83820"/>
                  </a:lnTo>
                  <a:lnTo>
                    <a:pt x="302260" y="72390"/>
                  </a:lnTo>
                  <a:lnTo>
                    <a:pt x="302260" y="62230"/>
                  </a:lnTo>
                  <a:lnTo>
                    <a:pt x="299720" y="52070"/>
                  </a:lnTo>
                  <a:lnTo>
                    <a:pt x="297180" y="43180"/>
                  </a:lnTo>
                  <a:lnTo>
                    <a:pt x="290830" y="21590"/>
                  </a:lnTo>
                  <a:lnTo>
                    <a:pt x="287020" y="8890"/>
                  </a:lnTo>
                  <a:lnTo>
                    <a:pt x="281940" y="2540"/>
                  </a:lnTo>
                  <a:lnTo>
                    <a:pt x="275590" y="0"/>
                  </a:lnTo>
                  <a:lnTo>
                    <a:pt x="267970" y="0"/>
                  </a:lnTo>
                  <a:lnTo>
                    <a:pt x="262890" y="5080"/>
                  </a:lnTo>
                  <a:lnTo>
                    <a:pt x="260350" y="13970"/>
                  </a:lnTo>
                  <a:lnTo>
                    <a:pt x="257810" y="25400"/>
                  </a:lnTo>
                  <a:lnTo>
                    <a:pt x="256540" y="38100"/>
                  </a:lnTo>
                  <a:lnTo>
                    <a:pt x="255270" y="50800"/>
                  </a:lnTo>
                  <a:lnTo>
                    <a:pt x="255270" y="62230"/>
                  </a:lnTo>
                  <a:lnTo>
                    <a:pt x="256540" y="80010"/>
                  </a:lnTo>
                  <a:lnTo>
                    <a:pt x="257810" y="99060"/>
                  </a:lnTo>
                  <a:lnTo>
                    <a:pt x="261620" y="120650"/>
                  </a:lnTo>
                  <a:lnTo>
                    <a:pt x="262890" y="140970"/>
                  </a:lnTo>
                  <a:lnTo>
                    <a:pt x="264160" y="160020"/>
                  </a:lnTo>
                  <a:lnTo>
                    <a:pt x="265430" y="177800"/>
                  </a:lnTo>
                  <a:lnTo>
                    <a:pt x="266700" y="196850"/>
                  </a:lnTo>
                  <a:lnTo>
                    <a:pt x="269240" y="217170"/>
                  </a:lnTo>
                  <a:lnTo>
                    <a:pt x="276860" y="257810"/>
                  </a:lnTo>
                  <a:lnTo>
                    <a:pt x="284480" y="299720"/>
                  </a:lnTo>
                  <a:lnTo>
                    <a:pt x="288290" y="312420"/>
                  </a:lnTo>
                  <a:lnTo>
                    <a:pt x="292100" y="318770"/>
                  </a:lnTo>
                  <a:lnTo>
                    <a:pt x="295910" y="322580"/>
                  </a:lnTo>
                  <a:lnTo>
                    <a:pt x="299720" y="320040"/>
                  </a:lnTo>
                  <a:lnTo>
                    <a:pt x="300990" y="314960"/>
                  </a:lnTo>
                  <a:lnTo>
                    <a:pt x="311150" y="255270"/>
                  </a:lnTo>
                  <a:lnTo>
                    <a:pt x="317500" y="246380"/>
                  </a:lnTo>
                  <a:lnTo>
                    <a:pt x="326390" y="243840"/>
                  </a:lnTo>
                  <a:lnTo>
                    <a:pt x="335280" y="246380"/>
                  </a:lnTo>
                  <a:lnTo>
                    <a:pt x="345440" y="251460"/>
                  </a:lnTo>
                  <a:lnTo>
                    <a:pt x="354330" y="257810"/>
                  </a:lnTo>
                  <a:lnTo>
                    <a:pt x="363220" y="264160"/>
                  </a:lnTo>
                  <a:lnTo>
                    <a:pt x="370840" y="271780"/>
                  </a:lnTo>
                  <a:lnTo>
                    <a:pt x="377190" y="279400"/>
                  </a:lnTo>
                  <a:lnTo>
                    <a:pt x="382270" y="287020"/>
                  </a:lnTo>
                  <a:lnTo>
                    <a:pt x="388620" y="294640"/>
                  </a:lnTo>
                  <a:lnTo>
                    <a:pt x="396240" y="299720"/>
                  </a:lnTo>
                  <a:lnTo>
                    <a:pt x="412750" y="312420"/>
                  </a:lnTo>
                  <a:lnTo>
                    <a:pt x="434340" y="326390"/>
                  </a:lnTo>
                  <a:lnTo>
                    <a:pt x="444500" y="331470"/>
                  </a:lnTo>
                  <a:lnTo>
                    <a:pt x="454660" y="335280"/>
                  </a:lnTo>
                  <a:lnTo>
                    <a:pt x="463550" y="336550"/>
                  </a:lnTo>
                  <a:lnTo>
                    <a:pt x="474980" y="339090"/>
                  </a:lnTo>
                  <a:lnTo>
                    <a:pt x="485140" y="339090"/>
                  </a:lnTo>
                  <a:lnTo>
                    <a:pt x="497840" y="340360"/>
                  </a:lnTo>
                  <a:lnTo>
                    <a:pt x="508000" y="339090"/>
                  </a:lnTo>
                  <a:lnTo>
                    <a:pt x="518160" y="337820"/>
                  </a:lnTo>
                  <a:lnTo>
                    <a:pt x="527050" y="334010"/>
                  </a:lnTo>
                  <a:lnTo>
                    <a:pt x="534670" y="328930"/>
                  </a:lnTo>
                  <a:lnTo>
                    <a:pt x="541020" y="320040"/>
                  </a:lnTo>
                  <a:lnTo>
                    <a:pt x="547370" y="309880"/>
                  </a:lnTo>
                  <a:lnTo>
                    <a:pt x="552450" y="302260"/>
                  </a:lnTo>
                  <a:lnTo>
                    <a:pt x="557530" y="295910"/>
                  </a:lnTo>
                  <a:lnTo>
                    <a:pt x="562610" y="289560"/>
                  </a:lnTo>
                  <a:lnTo>
                    <a:pt x="563880" y="280670"/>
                  </a:lnTo>
                  <a:lnTo>
                    <a:pt x="563880" y="267970"/>
                  </a:lnTo>
                  <a:lnTo>
                    <a:pt x="562610" y="255270"/>
                  </a:lnTo>
                  <a:lnTo>
                    <a:pt x="560070" y="243840"/>
                  </a:lnTo>
                  <a:lnTo>
                    <a:pt x="556260" y="236220"/>
                  </a:lnTo>
                  <a:lnTo>
                    <a:pt x="552450" y="228600"/>
                  </a:lnTo>
                  <a:lnTo>
                    <a:pt x="546100" y="223520"/>
                  </a:lnTo>
                  <a:lnTo>
                    <a:pt x="538480" y="220980"/>
                  </a:lnTo>
                  <a:lnTo>
                    <a:pt x="528320" y="218440"/>
                  </a:lnTo>
                  <a:lnTo>
                    <a:pt x="519430" y="218440"/>
                  </a:lnTo>
                  <a:lnTo>
                    <a:pt x="513080" y="219710"/>
                  </a:lnTo>
                  <a:lnTo>
                    <a:pt x="501650" y="226060"/>
                  </a:lnTo>
                  <a:lnTo>
                    <a:pt x="491490" y="232410"/>
                  </a:lnTo>
                  <a:lnTo>
                    <a:pt x="490220" y="237490"/>
                  </a:lnTo>
                  <a:lnTo>
                    <a:pt x="490220" y="243840"/>
                  </a:lnTo>
                  <a:lnTo>
                    <a:pt x="492760" y="251460"/>
                  </a:lnTo>
                  <a:lnTo>
                    <a:pt x="492760" y="257810"/>
                  </a:lnTo>
                  <a:lnTo>
                    <a:pt x="494030" y="267970"/>
                  </a:lnTo>
                  <a:lnTo>
                    <a:pt x="496570" y="274320"/>
                  </a:lnTo>
                  <a:lnTo>
                    <a:pt x="499110" y="280670"/>
                  </a:lnTo>
                  <a:lnTo>
                    <a:pt x="501650" y="288290"/>
                  </a:lnTo>
                  <a:lnTo>
                    <a:pt x="506730" y="294640"/>
                  </a:lnTo>
                  <a:lnTo>
                    <a:pt x="513080" y="300990"/>
                  </a:lnTo>
                  <a:lnTo>
                    <a:pt x="519430" y="306070"/>
                  </a:lnTo>
                  <a:lnTo>
                    <a:pt x="525780" y="312420"/>
                  </a:lnTo>
                  <a:lnTo>
                    <a:pt x="530860" y="318770"/>
                  </a:lnTo>
                  <a:lnTo>
                    <a:pt x="558800" y="3416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7655560" y="3886200"/>
              <a:ext cx="129541" cy="290831"/>
            </a:xfrm>
            <a:custGeom>
              <a:avLst/>
              <a:gdLst/>
              <a:ahLst/>
              <a:cxnLst/>
              <a:rect l="0" t="0" r="0" b="0"/>
              <a:pathLst>
                <a:path w="129541" h="290831">
                  <a:moveTo>
                    <a:pt x="129540" y="12700"/>
                  </a:moveTo>
                  <a:lnTo>
                    <a:pt x="123190" y="6350"/>
                  </a:lnTo>
                  <a:lnTo>
                    <a:pt x="118110" y="3810"/>
                  </a:lnTo>
                  <a:lnTo>
                    <a:pt x="111760" y="2540"/>
                  </a:lnTo>
                  <a:lnTo>
                    <a:pt x="105410" y="1270"/>
                  </a:lnTo>
                  <a:lnTo>
                    <a:pt x="95250" y="1270"/>
                  </a:lnTo>
                  <a:lnTo>
                    <a:pt x="68580" y="0"/>
                  </a:lnTo>
                  <a:lnTo>
                    <a:pt x="54610" y="1270"/>
                  </a:lnTo>
                  <a:lnTo>
                    <a:pt x="41910" y="3810"/>
                  </a:lnTo>
                  <a:lnTo>
                    <a:pt x="29210" y="6350"/>
                  </a:lnTo>
                  <a:lnTo>
                    <a:pt x="19050" y="12700"/>
                  </a:lnTo>
                  <a:lnTo>
                    <a:pt x="10160" y="21590"/>
                  </a:lnTo>
                  <a:lnTo>
                    <a:pt x="3810" y="31750"/>
                  </a:lnTo>
                  <a:lnTo>
                    <a:pt x="0" y="39370"/>
                  </a:lnTo>
                  <a:lnTo>
                    <a:pt x="0" y="45720"/>
                  </a:lnTo>
                  <a:lnTo>
                    <a:pt x="1270" y="52070"/>
                  </a:lnTo>
                  <a:lnTo>
                    <a:pt x="2540" y="57150"/>
                  </a:lnTo>
                  <a:lnTo>
                    <a:pt x="5080" y="62230"/>
                  </a:lnTo>
                  <a:lnTo>
                    <a:pt x="8890" y="67310"/>
                  </a:lnTo>
                  <a:lnTo>
                    <a:pt x="16510" y="69850"/>
                  </a:lnTo>
                  <a:lnTo>
                    <a:pt x="27940" y="72390"/>
                  </a:lnTo>
                  <a:lnTo>
                    <a:pt x="40640" y="73660"/>
                  </a:lnTo>
                  <a:lnTo>
                    <a:pt x="52070" y="72390"/>
                  </a:lnTo>
                  <a:lnTo>
                    <a:pt x="62230" y="71120"/>
                  </a:lnTo>
                  <a:lnTo>
                    <a:pt x="72390" y="68580"/>
                  </a:lnTo>
                  <a:lnTo>
                    <a:pt x="81280" y="66040"/>
                  </a:lnTo>
                  <a:lnTo>
                    <a:pt x="90170" y="62230"/>
                  </a:lnTo>
                  <a:lnTo>
                    <a:pt x="99060" y="58420"/>
                  </a:lnTo>
                  <a:lnTo>
                    <a:pt x="105410" y="54610"/>
                  </a:lnTo>
                  <a:lnTo>
                    <a:pt x="109220" y="50800"/>
                  </a:lnTo>
                  <a:lnTo>
                    <a:pt x="111760" y="45720"/>
                  </a:lnTo>
                  <a:lnTo>
                    <a:pt x="114300" y="40640"/>
                  </a:lnTo>
                  <a:lnTo>
                    <a:pt x="121920" y="26670"/>
                  </a:lnTo>
                  <a:lnTo>
                    <a:pt x="123190" y="20320"/>
                  </a:lnTo>
                  <a:lnTo>
                    <a:pt x="121920" y="15240"/>
                  </a:lnTo>
                  <a:lnTo>
                    <a:pt x="120650" y="10160"/>
                  </a:lnTo>
                  <a:lnTo>
                    <a:pt x="119380" y="12700"/>
                  </a:lnTo>
                  <a:lnTo>
                    <a:pt x="118110" y="19050"/>
                  </a:lnTo>
                  <a:lnTo>
                    <a:pt x="118110" y="30480"/>
                  </a:lnTo>
                  <a:lnTo>
                    <a:pt x="116840" y="49530"/>
                  </a:lnTo>
                  <a:lnTo>
                    <a:pt x="116840" y="58420"/>
                  </a:lnTo>
                  <a:lnTo>
                    <a:pt x="118110" y="72390"/>
                  </a:lnTo>
                  <a:lnTo>
                    <a:pt x="120650" y="90170"/>
                  </a:lnTo>
                  <a:lnTo>
                    <a:pt x="123190" y="111760"/>
                  </a:lnTo>
                  <a:lnTo>
                    <a:pt x="125730" y="132080"/>
                  </a:lnTo>
                  <a:lnTo>
                    <a:pt x="127000" y="152400"/>
                  </a:lnTo>
                  <a:lnTo>
                    <a:pt x="128270" y="173990"/>
                  </a:lnTo>
                  <a:lnTo>
                    <a:pt x="127000" y="190500"/>
                  </a:lnTo>
                  <a:lnTo>
                    <a:pt x="124460" y="204470"/>
                  </a:lnTo>
                  <a:lnTo>
                    <a:pt x="121920" y="217170"/>
                  </a:lnTo>
                  <a:lnTo>
                    <a:pt x="120650" y="229870"/>
                  </a:lnTo>
                  <a:lnTo>
                    <a:pt x="119380" y="241300"/>
                  </a:lnTo>
                  <a:lnTo>
                    <a:pt x="118110" y="254000"/>
                  </a:lnTo>
                  <a:lnTo>
                    <a:pt x="115570" y="264160"/>
                  </a:lnTo>
                  <a:lnTo>
                    <a:pt x="110490" y="271780"/>
                  </a:lnTo>
                  <a:lnTo>
                    <a:pt x="104140" y="278130"/>
                  </a:lnTo>
                  <a:lnTo>
                    <a:pt x="96520" y="283210"/>
                  </a:lnTo>
                  <a:lnTo>
                    <a:pt x="88900" y="285750"/>
                  </a:lnTo>
                  <a:lnTo>
                    <a:pt x="81280" y="288290"/>
                  </a:lnTo>
                  <a:lnTo>
                    <a:pt x="73660" y="289560"/>
                  </a:lnTo>
                  <a:lnTo>
                    <a:pt x="66040" y="290830"/>
                  </a:lnTo>
                  <a:lnTo>
                    <a:pt x="57150" y="290830"/>
                  </a:lnTo>
                  <a:lnTo>
                    <a:pt x="48260" y="289560"/>
                  </a:lnTo>
                  <a:lnTo>
                    <a:pt x="40640" y="288290"/>
                  </a:lnTo>
                  <a:lnTo>
                    <a:pt x="31750" y="284480"/>
                  </a:lnTo>
                  <a:lnTo>
                    <a:pt x="25400" y="280670"/>
                  </a:lnTo>
                  <a:lnTo>
                    <a:pt x="19050" y="274320"/>
                  </a:lnTo>
                  <a:lnTo>
                    <a:pt x="13970" y="267970"/>
                  </a:lnTo>
                  <a:lnTo>
                    <a:pt x="10160" y="260350"/>
                  </a:lnTo>
                  <a:lnTo>
                    <a:pt x="7620" y="252730"/>
                  </a:lnTo>
                  <a:lnTo>
                    <a:pt x="2540" y="228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7848600" y="3860800"/>
              <a:ext cx="101601" cy="104141"/>
            </a:xfrm>
            <a:custGeom>
              <a:avLst/>
              <a:gdLst/>
              <a:ahLst/>
              <a:cxnLst/>
              <a:rect l="0" t="0" r="0" b="0"/>
              <a:pathLst>
                <a:path w="101601" h="104141">
                  <a:moveTo>
                    <a:pt x="0" y="0"/>
                  </a:moveTo>
                  <a:lnTo>
                    <a:pt x="6350" y="13970"/>
                  </a:lnTo>
                  <a:lnTo>
                    <a:pt x="10160" y="19050"/>
                  </a:lnTo>
                  <a:lnTo>
                    <a:pt x="13970" y="24130"/>
                  </a:lnTo>
                  <a:lnTo>
                    <a:pt x="17780" y="29210"/>
                  </a:lnTo>
                  <a:lnTo>
                    <a:pt x="21590" y="36830"/>
                  </a:lnTo>
                  <a:lnTo>
                    <a:pt x="25400" y="49530"/>
                  </a:lnTo>
                  <a:lnTo>
                    <a:pt x="30480" y="62230"/>
                  </a:lnTo>
                  <a:lnTo>
                    <a:pt x="33020" y="74930"/>
                  </a:lnTo>
                  <a:lnTo>
                    <a:pt x="34290" y="88900"/>
                  </a:lnTo>
                  <a:lnTo>
                    <a:pt x="35560" y="101600"/>
                  </a:lnTo>
                  <a:lnTo>
                    <a:pt x="36830" y="104140"/>
                  </a:lnTo>
                  <a:lnTo>
                    <a:pt x="36830" y="100330"/>
                  </a:lnTo>
                  <a:lnTo>
                    <a:pt x="36830" y="92710"/>
                  </a:lnTo>
                  <a:lnTo>
                    <a:pt x="38100" y="40640"/>
                  </a:lnTo>
                  <a:lnTo>
                    <a:pt x="41910" y="26670"/>
                  </a:lnTo>
                  <a:lnTo>
                    <a:pt x="49530" y="17780"/>
                  </a:lnTo>
                  <a:lnTo>
                    <a:pt x="58420" y="11430"/>
                  </a:lnTo>
                  <a:lnTo>
                    <a:pt x="67310" y="8890"/>
                  </a:lnTo>
                  <a:lnTo>
                    <a:pt x="76200" y="8890"/>
                  </a:lnTo>
                  <a:lnTo>
                    <a:pt x="101600" y="25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8009890" y="3898900"/>
              <a:ext cx="92711" cy="106681"/>
            </a:xfrm>
            <a:custGeom>
              <a:avLst/>
              <a:gdLst/>
              <a:ahLst/>
              <a:cxnLst/>
              <a:rect l="0" t="0" r="0" b="0"/>
              <a:pathLst>
                <a:path w="92711" h="106681">
                  <a:moveTo>
                    <a:pt x="92710" y="0"/>
                  </a:moveTo>
                  <a:lnTo>
                    <a:pt x="39370" y="17780"/>
                  </a:lnTo>
                  <a:lnTo>
                    <a:pt x="30480" y="21590"/>
                  </a:lnTo>
                  <a:lnTo>
                    <a:pt x="22860" y="25400"/>
                  </a:lnTo>
                  <a:lnTo>
                    <a:pt x="16510" y="30480"/>
                  </a:lnTo>
                  <a:lnTo>
                    <a:pt x="11430" y="35560"/>
                  </a:lnTo>
                  <a:lnTo>
                    <a:pt x="6350" y="41910"/>
                  </a:lnTo>
                  <a:lnTo>
                    <a:pt x="1270" y="49530"/>
                  </a:lnTo>
                  <a:lnTo>
                    <a:pt x="0" y="57150"/>
                  </a:lnTo>
                  <a:lnTo>
                    <a:pt x="2540" y="64770"/>
                  </a:lnTo>
                  <a:lnTo>
                    <a:pt x="7620" y="72390"/>
                  </a:lnTo>
                  <a:lnTo>
                    <a:pt x="15240" y="80010"/>
                  </a:lnTo>
                  <a:lnTo>
                    <a:pt x="24130" y="85090"/>
                  </a:lnTo>
                  <a:lnTo>
                    <a:pt x="34290" y="91440"/>
                  </a:lnTo>
                  <a:lnTo>
                    <a:pt x="41910" y="95250"/>
                  </a:lnTo>
                  <a:lnTo>
                    <a:pt x="49530" y="100330"/>
                  </a:lnTo>
                  <a:lnTo>
                    <a:pt x="55880" y="105410"/>
                  </a:lnTo>
                  <a:lnTo>
                    <a:pt x="62230" y="106680"/>
                  </a:lnTo>
                  <a:lnTo>
                    <a:pt x="69850" y="106680"/>
                  </a:lnTo>
                  <a:lnTo>
                    <a:pt x="77470" y="105410"/>
                  </a:lnTo>
                  <a:lnTo>
                    <a:pt x="82550" y="97790"/>
                  </a:lnTo>
                  <a:lnTo>
                    <a:pt x="86360" y="87630"/>
                  </a:lnTo>
                  <a:lnTo>
                    <a:pt x="8001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8158480" y="3877310"/>
              <a:ext cx="274321" cy="123191"/>
            </a:xfrm>
            <a:custGeom>
              <a:avLst/>
              <a:gdLst/>
              <a:ahLst/>
              <a:cxnLst/>
              <a:rect l="0" t="0" r="0" b="0"/>
              <a:pathLst>
                <a:path w="274321" h="123191">
                  <a:moveTo>
                    <a:pt x="7620" y="8890"/>
                  </a:moveTo>
                  <a:lnTo>
                    <a:pt x="1270" y="15240"/>
                  </a:lnTo>
                  <a:lnTo>
                    <a:pt x="0" y="21590"/>
                  </a:lnTo>
                  <a:lnTo>
                    <a:pt x="1270" y="30480"/>
                  </a:lnTo>
                  <a:lnTo>
                    <a:pt x="3810" y="40640"/>
                  </a:lnTo>
                  <a:lnTo>
                    <a:pt x="6350" y="49530"/>
                  </a:lnTo>
                  <a:lnTo>
                    <a:pt x="8890" y="58420"/>
                  </a:lnTo>
                  <a:lnTo>
                    <a:pt x="12700" y="67310"/>
                  </a:lnTo>
                  <a:lnTo>
                    <a:pt x="16510" y="74930"/>
                  </a:lnTo>
                  <a:lnTo>
                    <a:pt x="20320" y="81280"/>
                  </a:lnTo>
                  <a:lnTo>
                    <a:pt x="25400" y="86360"/>
                  </a:lnTo>
                  <a:lnTo>
                    <a:pt x="31750" y="90170"/>
                  </a:lnTo>
                  <a:lnTo>
                    <a:pt x="40640" y="92710"/>
                  </a:lnTo>
                  <a:lnTo>
                    <a:pt x="50800" y="93980"/>
                  </a:lnTo>
                  <a:lnTo>
                    <a:pt x="58420" y="93980"/>
                  </a:lnTo>
                  <a:lnTo>
                    <a:pt x="66040" y="92710"/>
                  </a:lnTo>
                  <a:lnTo>
                    <a:pt x="72390" y="90170"/>
                  </a:lnTo>
                  <a:lnTo>
                    <a:pt x="78740" y="85090"/>
                  </a:lnTo>
                  <a:lnTo>
                    <a:pt x="86360" y="80010"/>
                  </a:lnTo>
                  <a:lnTo>
                    <a:pt x="93980" y="73660"/>
                  </a:lnTo>
                  <a:lnTo>
                    <a:pt x="99060" y="63500"/>
                  </a:lnTo>
                  <a:lnTo>
                    <a:pt x="102870" y="50800"/>
                  </a:lnTo>
                  <a:lnTo>
                    <a:pt x="104140" y="36830"/>
                  </a:lnTo>
                  <a:lnTo>
                    <a:pt x="107950" y="24130"/>
                  </a:lnTo>
                  <a:lnTo>
                    <a:pt x="110490" y="13970"/>
                  </a:lnTo>
                  <a:lnTo>
                    <a:pt x="114300" y="3810"/>
                  </a:lnTo>
                  <a:lnTo>
                    <a:pt x="118110" y="0"/>
                  </a:lnTo>
                  <a:lnTo>
                    <a:pt x="121920" y="0"/>
                  </a:lnTo>
                  <a:lnTo>
                    <a:pt x="127000" y="2540"/>
                  </a:lnTo>
                  <a:lnTo>
                    <a:pt x="129540" y="17780"/>
                  </a:lnTo>
                  <a:lnTo>
                    <a:pt x="130810" y="40640"/>
                  </a:lnTo>
                  <a:lnTo>
                    <a:pt x="133350" y="83820"/>
                  </a:lnTo>
                  <a:lnTo>
                    <a:pt x="133350" y="91440"/>
                  </a:lnTo>
                  <a:lnTo>
                    <a:pt x="133350" y="92710"/>
                  </a:lnTo>
                  <a:lnTo>
                    <a:pt x="135890" y="91440"/>
                  </a:lnTo>
                  <a:lnTo>
                    <a:pt x="138430" y="88900"/>
                  </a:lnTo>
                  <a:lnTo>
                    <a:pt x="140970" y="82550"/>
                  </a:lnTo>
                  <a:lnTo>
                    <a:pt x="144780" y="77470"/>
                  </a:lnTo>
                  <a:lnTo>
                    <a:pt x="148590" y="73660"/>
                  </a:lnTo>
                  <a:lnTo>
                    <a:pt x="152400" y="68580"/>
                  </a:lnTo>
                  <a:lnTo>
                    <a:pt x="156210" y="60960"/>
                  </a:lnTo>
                  <a:lnTo>
                    <a:pt x="160020" y="52070"/>
                  </a:lnTo>
                  <a:lnTo>
                    <a:pt x="163830" y="41910"/>
                  </a:lnTo>
                  <a:lnTo>
                    <a:pt x="170180" y="34290"/>
                  </a:lnTo>
                  <a:lnTo>
                    <a:pt x="176530" y="26670"/>
                  </a:lnTo>
                  <a:lnTo>
                    <a:pt x="184150" y="20320"/>
                  </a:lnTo>
                  <a:lnTo>
                    <a:pt x="190500" y="21590"/>
                  </a:lnTo>
                  <a:lnTo>
                    <a:pt x="195580" y="25400"/>
                  </a:lnTo>
                  <a:lnTo>
                    <a:pt x="200660" y="33020"/>
                  </a:lnTo>
                  <a:lnTo>
                    <a:pt x="205740" y="40640"/>
                  </a:lnTo>
                  <a:lnTo>
                    <a:pt x="209550" y="48260"/>
                  </a:lnTo>
                  <a:lnTo>
                    <a:pt x="214630" y="55880"/>
                  </a:lnTo>
                  <a:lnTo>
                    <a:pt x="223520" y="72390"/>
                  </a:lnTo>
                  <a:lnTo>
                    <a:pt x="240030" y="106680"/>
                  </a:lnTo>
                  <a:lnTo>
                    <a:pt x="246380" y="111760"/>
                  </a:lnTo>
                  <a:lnTo>
                    <a:pt x="252730" y="115570"/>
                  </a:lnTo>
                  <a:lnTo>
                    <a:pt x="274320" y="1231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8402320" y="3882390"/>
              <a:ext cx="106681" cy="130811"/>
            </a:xfrm>
            <a:custGeom>
              <a:avLst/>
              <a:gdLst/>
              <a:ahLst/>
              <a:cxnLst/>
              <a:rect l="0" t="0" r="0" b="0"/>
              <a:pathLst>
                <a:path w="106681" h="130811">
                  <a:moveTo>
                    <a:pt x="106680" y="67310"/>
                  </a:moveTo>
                  <a:lnTo>
                    <a:pt x="106680" y="53340"/>
                  </a:lnTo>
                  <a:lnTo>
                    <a:pt x="105410" y="45720"/>
                  </a:lnTo>
                  <a:lnTo>
                    <a:pt x="102870" y="35560"/>
                  </a:lnTo>
                  <a:lnTo>
                    <a:pt x="100330" y="25400"/>
                  </a:lnTo>
                  <a:lnTo>
                    <a:pt x="95250" y="16510"/>
                  </a:lnTo>
                  <a:lnTo>
                    <a:pt x="88900" y="10160"/>
                  </a:lnTo>
                  <a:lnTo>
                    <a:pt x="82550" y="3810"/>
                  </a:lnTo>
                  <a:lnTo>
                    <a:pt x="74930" y="1270"/>
                  </a:lnTo>
                  <a:lnTo>
                    <a:pt x="67310" y="0"/>
                  </a:lnTo>
                  <a:lnTo>
                    <a:pt x="59690" y="1270"/>
                  </a:lnTo>
                  <a:lnTo>
                    <a:pt x="50800" y="2540"/>
                  </a:lnTo>
                  <a:lnTo>
                    <a:pt x="43180" y="2540"/>
                  </a:lnTo>
                  <a:lnTo>
                    <a:pt x="34290" y="2540"/>
                  </a:lnTo>
                  <a:lnTo>
                    <a:pt x="27940" y="6350"/>
                  </a:lnTo>
                  <a:lnTo>
                    <a:pt x="21590" y="11430"/>
                  </a:lnTo>
                  <a:lnTo>
                    <a:pt x="16510" y="16510"/>
                  </a:lnTo>
                  <a:lnTo>
                    <a:pt x="11430" y="24130"/>
                  </a:lnTo>
                  <a:lnTo>
                    <a:pt x="6350" y="31750"/>
                  </a:lnTo>
                  <a:lnTo>
                    <a:pt x="1270" y="39370"/>
                  </a:lnTo>
                  <a:lnTo>
                    <a:pt x="0" y="46990"/>
                  </a:lnTo>
                  <a:lnTo>
                    <a:pt x="0" y="54610"/>
                  </a:lnTo>
                  <a:lnTo>
                    <a:pt x="1270" y="63500"/>
                  </a:lnTo>
                  <a:lnTo>
                    <a:pt x="2540" y="73660"/>
                  </a:lnTo>
                  <a:lnTo>
                    <a:pt x="3810" y="83820"/>
                  </a:lnTo>
                  <a:lnTo>
                    <a:pt x="3810" y="95250"/>
                  </a:lnTo>
                  <a:lnTo>
                    <a:pt x="8890" y="104140"/>
                  </a:lnTo>
                  <a:lnTo>
                    <a:pt x="16510" y="111760"/>
                  </a:lnTo>
                  <a:lnTo>
                    <a:pt x="25400" y="118110"/>
                  </a:lnTo>
                  <a:lnTo>
                    <a:pt x="34290" y="121920"/>
                  </a:lnTo>
                  <a:lnTo>
                    <a:pt x="43180" y="125730"/>
                  </a:lnTo>
                  <a:lnTo>
                    <a:pt x="68580" y="1308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8496300" y="3771900"/>
              <a:ext cx="50801" cy="254001"/>
            </a:xfrm>
            <a:custGeom>
              <a:avLst/>
              <a:gdLst/>
              <a:ahLst/>
              <a:cxnLst/>
              <a:rect l="0" t="0" r="0" b="0"/>
              <a:pathLst>
                <a:path w="50801" h="254001">
                  <a:moveTo>
                    <a:pt x="50800" y="0"/>
                  </a:moveTo>
                  <a:lnTo>
                    <a:pt x="44450" y="13970"/>
                  </a:lnTo>
                  <a:lnTo>
                    <a:pt x="41910" y="20320"/>
                  </a:lnTo>
                  <a:lnTo>
                    <a:pt x="40640" y="27940"/>
                  </a:lnTo>
                  <a:lnTo>
                    <a:pt x="39370" y="35560"/>
                  </a:lnTo>
                  <a:lnTo>
                    <a:pt x="39370" y="43180"/>
                  </a:lnTo>
                  <a:lnTo>
                    <a:pt x="39370" y="52070"/>
                  </a:lnTo>
                  <a:lnTo>
                    <a:pt x="38100" y="59690"/>
                  </a:lnTo>
                  <a:lnTo>
                    <a:pt x="36830" y="69850"/>
                  </a:lnTo>
                  <a:lnTo>
                    <a:pt x="34290" y="80010"/>
                  </a:lnTo>
                  <a:lnTo>
                    <a:pt x="31750" y="91440"/>
                  </a:lnTo>
                  <a:lnTo>
                    <a:pt x="20320" y="127000"/>
                  </a:lnTo>
                  <a:lnTo>
                    <a:pt x="13970" y="148590"/>
                  </a:lnTo>
                  <a:lnTo>
                    <a:pt x="8890" y="168910"/>
                  </a:lnTo>
                  <a:lnTo>
                    <a:pt x="6350" y="190500"/>
                  </a:lnTo>
                  <a:lnTo>
                    <a:pt x="0" y="254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8724900" y="3761740"/>
              <a:ext cx="203201" cy="233681"/>
            </a:xfrm>
            <a:custGeom>
              <a:avLst/>
              <a:gdLst/>
              <a:ahLst/>
              <a:cxnLst/>
              <a:rect l="0" t="0" r="0" b="0"/>
              <a:pathLst>
                <a:path w="203201" h="233681">
                  <a:moveTo>
                    <a:pt x="203200" y="22860"/>
                  </a:moveTo>
                  <a:lnTo>
                    <a:pt x="189230" y="16510"/>
                  </a:lnTo>
                  <a:lnTo>
                    <a:pt x="182880" y="13970"/>
                  </a:lnTo>
                  <a:lnTo>
                    <a:pt x="175260" y="12700"/>
                  </a:lnTo>
                  <a:lnTo>
                    <a:pt x="167640" y="11430"/>
                  </a:lnTo>
                  <a:lnTo>
                    <a:pt x="161290" y="10160"/>
                  </a:lnTo>
                  <a:lnTo>
                    <a:pt x="154940" y="7620"/>
                  </a:lnTo>
                  <a:lnTo>
                    <a:pt x="149860" y="3810"/>
                  </a:lnTo>
                  <a:lnTo>
                    <a:pt x="140970" y="1270"/>
                  </a:lnTo>
                  <a:lnTo>
                    <a:pt x="129540" y="0"/>
                  </a:lnTo>
                  <a:lnTo>
                    <a:pt x="115570" y="0"/>
                  </a:lnTo>
                  <a:lnTo>
                    <a:pt x="104140" y="0"/>
                  </a:lnTo>
                  <a:lnTo>
                    <a:pt x="93980" y="2540"/>
                  </a:lnTo>
                  <a:lnTo>
                    <a:pt x="83820" y="5080"/>
                  </a:lnTo>
                  <a:lnTo>
                    <a:pt x="74930" y="7620"/>
                  </a:lnTo>
                  <a:lnTo>
                    <a:pt x="68580" y="11430"/>
                  </a:lnTo>
                  <a:lnTo>
                    <a:pt x="62230" y="15240"/>
                  </a:lnTo>
                  <a:lnTo>
                    <a:pt x="59690" y="20320"/>
                  </a:lnTo>
                  <a:lnTo>
                    <a:pt x="59690" y="26670"/>
                  </a:lnTo>
                  <a:lnTo>
                    <a:pt x="60960" y="34290"/>
                  </a:lnTo>
                  <a:lnTo>
                    <a:pt x="63500" y="40640"/>
                  </a:lnTo>
                  <a:lnTo>
                    <a:pt x="66040" y="45720"/>
                  </a:lnTo>
                  <a:lnTo>
                    <a:pt x="69850" y="50800"/>
                  </a:lnTo>
                  <a:lnTo>
                    <a:pt x="73660" y="57150"/>
                  </a:lnTo>
                  <a:lnTo>
                    <a:pt x="77470" y="63500"/>
                  </a:lnTo>
                  <a:lnTo>
                    <a:pt x="81280" y="71120"/>
                  </a:lnTo>
                  <a:lnTo>
                    <a:pt x="85090" y="80010"/>
                  </a:lnTo>
                  <a:lnTo>
                    <a:pt x="88900" y="91440"/>
                  </a:lnTo>
                  <a:lnTo>
                    <a:pt x="92710" y="101600"/>
                  </a:lnTo>
                  <a:lnTo>
                    <a:pt x="97790" y="110490"/>
                  </a:lnTo>
                  <a:lnTo>
                    <a:pt x="101600" y="118110"/>
                  </a:lnTo>
                  <a:lnTo>
                    <a:pt x="125730" y="153670"/>
                  </a:lnTo>
                  <a:lnTo>
                    <a:pt x="129540" y="165100"/>
                  </a:lnTo>
                  <a:lnTo>
                    <a:pt x="133350" y="176530"/>
                  </a:lnTo>
                  <a:lnTo>
                    <a:pt x="135890" y="189230"/>
                  </a:lnTo>
                  <a:lnTo>
                    <a:pt x="135890" y="199390"/>
                  </a:lnTo>
                  <a:lnTo>
                    <a:pt x="134620" y="209550"/>
                  </a:lnTo>
                  <a:lnTo>
                    <a:pt x="132080" y="219710"/>
                  </a:lnTo>
                  <a:lnTo>
                    <a:pt x="125730" y="226060"/>
                  </a:lnTo>
                  <a:lnTo>
                    <a:pt x="118110" y="229870"/>
                  </a:lnTo>
                  <a:lnTo>
                    <a:pt x="107950" y="233680"/>
                  </a:lnTo>
                  <a:lnTo>
                    <a:pt x="95250" y="232410"/>
                  </a:lnTo>
                  <a:lnTo>
                    <a:pt x="78740" y="228600"/>
                  </a:lnTo>
                  <a:lnTo>
                    <a:pt x="60960" y="223520"/>
                  </a:lnTo>
                  <a:lnTo>
                    <a:pt x="45720" y="217170"/>
                  </a:lnTo>
                  <a:lnTo>
                    <a:pt x="33020" y="210820"/>
                  </a:lnTo>
                  <a:lnTo>
                    <a:pt x="22860" y="203200"/>
                  </a:lnTo>
                  <a:lnTo>
                    <a:pt x="13970" y="196850"/>
                  </a:lnTo>
                  <a:lnTo>
                    <a:pt x="6350" y="190500"/>
                  </a:lnTo>
                  <a:lnTo>
                    <a:pt x="0" y="1625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8953500" y="3771900"/>
              <a:ext cx="76201" cy="228601"/>
            </a:xfrm>
            <a:custGeom>
              <a:avLst/>
              <a:gdLst/>
              <a:ahLst/>
              <a:cxnLst/>
              <a:rect l="0" t="0" r="0" b="0"/>
              <a:pathLst>
                <a:path w="76201" h="228601">
                  <a:moveTo>
                    <a:pt x="76200" y="0"/>
                  </a:moveTo>
                  <a:lnTo>
                    <a:pt x="69850" y="13970"/>
                  </a:lnTo>
                  <a:lnTo>
                    <a:pt x="66040" y="21590"/>
                  </a:lnTo>
                  <a:lnTo>
                    <a:pt x="62230" y="31750"/>
                  </a:lnTo>
                  <a:lnTo>
                    <a:pt x="54610" y="53340"/>
                  </a:lnTo>
                  <a:lnTo>
                    <a:pt x="45720" y="77470"/>
                  </a:lnTo>
                  <a:lnTo>
                    <a:pt x="41910" y="93980"/>
                  </a:lnTo>
                  <a:lnTo>
                    <a:pt x="38100" y="113030"/>
                  </a:lnTo>
                  <a:lnTo>
                    <a:pt x="34290" y="134620"/>
                  </a:lnTo>
                  <a:lnTo>
                    <a:pt x="29210" y="152400"/>
                  </a:lnTo>
                  <a:lnTo>
                    <a:pt x="25400" y="166370"/>
                  </a:lnTo>
                  <a:lnTo>
                    <a:pt x="0" y="228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8966200" y="3860800"/>
              <a:ext cx="254001" cy="139701"/>
            </a:xfrm>
            <a:custGeom>
              <a:avLst/>
              <a:gdLst/>
              <a:ahLst/>
              <a:cxnLst/>
              <a:rect l="0" t="0" r="0" b="0"/>
              <a:pathLst>
                <a:path w="254001" h="139701">
                  <a:moveTo>
                    <a:pt x="0" y="0"/>
                  </a:moveTo>
                  <a:lnTo>
                    <a:pt x="35560" y="17780"/>
                  </a:lnTo>
                  <a:lnTo>
                    <a:pt x="43180" y="20320"/>
                  </a:lnTo>
                  <a:lnTo>
                    <a:pt x="52070" y="21590"/>
                  </a:lnTo>
                  <a:lnTo>
                    <a:pt x="59690" y="22860"/>
                  </a:lnTo>
                  <a:lnTo>
                    <a:pt x="66040" y="25400"/>
                  </a:lnTo>
                  <a:lnTo>
                    <a:pt x="72390" y="27940"/>
                  </a:lnTo>
                  <a:lnTo>
                    <a:pt x="77470" y="31750"/>
                  </a:lnTo>
                  <a:lnTo>
                    <a:pt x="85090" y="35560"/>
                  </a:lnTo>
                  <a:lnTo>
                    <a:pt x="99060" y="43180"/>
                  </a:lnTo>
                  <a:lnTo>
                    <a:pt x="107950" y="45720"/>
                  </a:lnTo>
                  <a:lnTo>
                    <a:pt x="119380" y="46990"/>
                  </a:lnTo>
                  <a:lnTo>
                    <a:pt x="129540" y="48260"/>
                  </a:lnTo>
                  <a:lnTo>
                    <a:pt x="142240" y="49530"/>
                  </a:lnTo>
                  <a:lnTo>
                    <a:pt x="153670" y="49530"/>
                  </a:lnTo>
                  <a:lnTo>
                    <a:pt x="166370" y="49530"/>
                  </a:lnTo>
                  <a:lnTo>
                    <a:pt x="172720" y="46990"/>
                  </a:lnTo>
                  <a:lnTo>
                    <a:pt x="175260" y="43180"/>
                  </a:lnTo>
                  <a:lnTo>
                    <a:pt x="176530" y="36830"/>
                  </a:lnTo>
                  <a:lnTo>
                    <a:pt x="173990" y="31750"/>
                  </a:lnTo>
                  <a:lnTo>
                    <a:pt x="170180" y="26670"/>
                  </a:lnTo>
                  <a:lnTo>
                    <a:pt x="163830" y="21590"/>
                  </a:lnTo>
                  <a:lnTo>
                    <a:pt x="156210" y="17780"/>
                  </a:lnTo>
                  <a:lnTo>
                    <a:pt x="146050" y="12700"/>
                  </a:lnTo>
                  <a:lnTo>
                    <a:pt x="135890" y="8890"/>
                  </a:lnTo>
                  <a:lnTo>
                    <a:pt x="125730" y="7620"/>
                  </a:lnTo>
                  <a:lnTo>
                    <a:pt x="116840" y="7620"/>
                  </a:lnTo>
                  <a:lnTo>
                    <a:pt x="106680" y="8890"/>
                  </a:lnTo>
                  <a:lnTo>
                    <a:pt x="102870" y="11430"/>
                  </a:lnTo>
                  <a:lnTo>
                    <a:pt x="100330" y="15240"/>
                  </a:lnTo>
                  <a:lnTo>
                    <a:pt x="101600" y="19050"/>
                  </a:lnTo>
                  <a:lnTo>
                    <a:pt x="104140" y="24130"/>
                  </a:lnTo>
                  <a:lnTo>
                    <a:pt x="109220" y="29210"/>
                  </a:lnTo>
                  <a:lnTo>
                    <a:pt x="114300" y="36830"/>
                  </a:lnTo>
                  <a:lnTo>
                    <a:pt x="123190" y="41910"/>
                  </a:lnTo>
                  <a:lnTo>
                    <a:pt x="133350" y="44450"/>
                  </a:lnTo>
                  <a:lnTo>
                    <a:pt x="143510" y="46990"/>
                  </a:lnTo>
                  <a:lnTo>
                    <a:pt x="153670" y="46990"/>
                  </a:lnTo>
                  <a:lnTo>
                    <a:pt x="162560" y="45720"/>
                  </a:lnTo>
                  <a:lnTo>
                    <a:pt x="172720" y="43180"/>
                  </a:lnTo>
                  <a:lnTo>
                    <a:pt x="180340" y="44450"/>
                  </a:lnTo>
                  <a:lnTo>
                    <a:pt x="186690" y="48260"/>
                  </a:lnTo>
                  <a:lnTo>
                    <a:pt x="191770" y="53340"/>
                  </a:lnTo>
                  <a:lnTo>
                    <a:pt x="198120" y="62230"/>
                  </a:lnTo>
                  <a:lnTo>
                    <a:pt x="205740" y="73660"/>
                  </a:lnTo>
                  <a:lnTo>
                    <a:pt x="213360" y="87630"/>
                  </a:lnTo>
                  <a:lnTo>
                    <a:pt x="220980" y="99060"/>
                  </a:lnTo>
                  <a:lnTo>
                    <a:pt x="229870" y="109220"/>
                  </a:lnTo>
                  <a:lnTo>
                    <a:pt x="254000" y="139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9378950" y="3670300"/>
              <a:ext cx="31751" cy="368301"/>
            </a:xfrm>
            <a:custGeom>
              <a:avLst/>
              <a:gdLst/>
              <a:ahLst/>
              <a:cxnLst/>
              <a:rect l="0" t="0" r="0" b="0"/>
              <a:pathLst>
                <a:path w="31751" h="368301">
                  <a:moveTo>
                    <a:pt x="31750" y="0"/>
                  </a:moveTo>
                  <a:lnTo>
                    <a:pt x="25400" y="26670"/>
                  </a:lnTo>
                  <a:lnTo>
                    <a:pt x="22860" y="45720"/>
                  </a:lnTo>
                  <a:lnTo>
                    <a:pt x="21590" y="69850"/>
                  </a:lnTo>
                  <a:lnTo>
                    <a:pt x="20320" y="97790"/>
                  </a:lnTo>
                  <a:lnTo>
                    <a:pt x="19050" y="125730"/>
                  </a:lnTo>
                  <a:lnTo>
                    <a:pt x="16510" y="154940"/>
                  </a:lnTo>
                  <a:lnTo>
                    <a:pt x="12700" y="182880"/>
                  </a:lnTo>
                  <a:lnTo>
                    <a:pt x="8890" y="209550"/>
                  </a:lnTo>
                  <a:lnTo>
                    <a:pt x="1270" y="257810"/>
                  </a:lnTo>
                  <a:lnTo>
                    <a:pt x="0" y="278130"/>
                  </a:lnTo>
                  <a:lnTo>
                    <a:pt x="1270" y="294640"/>
                  </a:lnTo>
                  <a:lnTo>
                    <a:pt x="2540" y="311150"/>
                  </a:lnTo>
                  <a:lnTo>
                    <a:pt x="5080" y="325120"/>
                  </a:lnTo>
                  <a:lnTo>
                    <a:pt x="8890" y="336550"/>
                  </a:lnTo>
                  <a:lnTo>
                    <a:pt x="19050" y="368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9283700" y="3773170"/>
              <a:ext cx="292101" cy="36831"/>
            </a:xfrm>
            <a:custGeom>
              <a:avLst/>
              <a:gdLst/>
              <a:ahLst/>
              <a:cxnLst/>
              <a:rect l="0" t="0" r="0" b="0"/>
              <a:pathLst>
                <a:path w="292101" h="36831">
                  <a:moveTo>
                    <a:pt x="292100" y="11430"/>
                  </a:moveTo>
                  <a:lnTo>
                    <a:pt x="271780" y="5080"/>
                  </a:lnTo>
                  <a:lnTo>
                    <a:pt x="259080" y="2540"/>
                  </a:lnTo>
                  <a:lnTo>
                    <a:pt x="242570" y="1270"/>
                  </a:lnTo>
                  <a:lnTo>
                    <a:pt x="226060" y="0"/>
                  </a:lnTo>
                  <a:lnTo>
                    <a:pt x="210820" y="1270"/>
                  </a:lnTo>
                  <a:lnTo>
                    <a:pt x="198120" y="3810"/>
                  </a:lnTo>
                  <a:lnTo>
                    <a:pt x="187960" y="6350"/>
                  </a:lnTo>
                  <a:lnTo>
                    <a:pt x="163830" y="8890"/>
                  </a:lnTo>
                  <a:lnTo>
                    <a:pt x="97790" y="16510"/>
                  </a:lnTo>
                  <a:lnTo>
                    <a:pt x="71120" y="20320"/>
                  </a:lnTo>
                  <a:lnTo>
                    <a:pt x="49530" y="24130"/>
                  </a:lnTo>
                  <a:lnTo>
                    <a:pt x="0" y="368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9436100" y="3774440"/>
              <a:ext cx="243841" cy="238761"/>
            </a:xfrm>
            <a:custGeom>
              <a:avLst/>
              <a:gdLst/>
              <a:ahLst/>
              <a:cxnLst/>
              <a:rect l="0" t="0" r="0" b="0"/>
              <a:pathLst>
                <a:path w="243841" h="238761">
                  <a:moveTo>
                    <a:pt x="0" y="99060"/>
                  </a:moveTo>
                  <a:lnTo>
                    <a:pt x="41910" y="99060"/>
                  </a:lnTo>
                  <a:lnTo>
                    <a:pt x="53340" y="97790"/>
                  </a:lnTo>
                  <a:lnTo>
                    <a:pt x="64770" y="95250"/>
                  </a:lnTo>
                  <a:lnTo>
                    <a:pt x="77470" y="92710"/>
                  </a:lnTo>
                  <a:lnTo>
                    <a:pt x="109220" y="85090"/>
                  </a:lnTo>
                  <a:lnTo>
                    <a:pt x="128270" y="81280"/>
                  </a:lnTo>
                  <a:lnTo>
                    <a:pt x="143510" y="77470"/>
                  </a:lnTo>
                  <a:lnTo>
                    <a:pt x="156210" y="73660"/>
                  </a:lnTo>
                  <a:lnTo>
                    <a:pt x="167640" y="68580"/>
                  </a:lnTo>
                  <a:lnTo>
                    <a:pt x="177800" y="64770"/>
                  </a:lnTo>
                  <a:lnTo>
                    <a:pt x="187960" y="60960"/>
                  </a:lnTo>
                  <a:lnTo>
                    <a:pt x="205740" y="52070"/>
                  </a:lnTo>
                  <a:lnTo>
                    <a:pt x="223520" y="44450"/>
                  </a:lnTo>
                  <a:lnTo>
                    <a:pt x="231140" y="38100"/>
                  </a:lnTo>
                  <a:lnTo>
                    <a:pt x="237490" y="31750"/>
                  </a:lnTo>
                  <a:lnTo>
                    <a:pt x="242570" y="24130"/>
                  </a:lnTo>
                  <a:lnTo>
                    <a:pt x="243840" y="17780"/>
                  </a:lnTo>
                  <a:lnTo>
                    <a:pt x="241300" y="12700"/>
                  </a:lnTo>
                  <a:lnTo>
                    <a:pt x="237490" y="7620"/>
                  </a:lnTo>
                  <a:lnTo>
                    <a:pt x="229870" y="3810"/>
                  </a:lnTo>
                  <a:lnTo>
                    <a:pt x="220980" y="2540"/>
                  </a:lnTo>
                  <a:lnTo>
                    <a:pt x="210820" y="0"/>
                  </a:lnTo>
                  <a:lnTo>
                    <a:pt x="203200" y="1270"/>
                  </a:lnTo>
                  <a:lnTo>
                    <a:pt x="195580" y="2540"/>
                  </a:lnTo>
                  <a:lnTo>
                    <a:pt x="189230" y="5080"/>
                  </a:lnTo>
                  <a:lnTo>
                    <a:pt x="182880" y="7620"/>
                  </a:lnTo>
                  <a:lnTo>
                    <a:pt x="167640" y="15240"/>
                  </a:lnTo>
                  <a:lnTo>
                    <a:pt x="161290" y="20320"/>
                  </a:lnTo>
                  <a:lnTo>
                    <a:pt x="154940" y="26670"/>
                  </a:lnTo>
                  <a:lnTo>
                    <a:pt x="149860" y="34290"/>
                  </a:lnTo>
                  <a:lnTo>
                    <a:pt x="147320" y="43180"/>
                  </a:lnTo>
                  <a:lnTo>
                    <a:pt x="144780" y="53340"/>
                  </a:lnTo>
                  <a:lnTo>
                    <a:pt x="142240" y="64770"/>
                  </a:lnTo>
                  <a:lnTo>
                    <a:pt x="142240" y="77470"/>
                  </a:lnTo>
                  <a:lnTo>
                    <a:pt x="140970" y="91440"/>
                  </a:lnTo>
                  <a:lnTo>
                    <a:pt x="140970" y="106680"/>
                  </a:lnTo>
                  <a:lnTo>
                    <a:pt x="142240" y="119380"/>
                  </a:lnTo>
                  <a:lnTo>
                    <a:pt x="143510" y="130810"/>
                  </a:lnTo>
                  <a:lnTo>
                    <a:pt x="147320" y="142240"/>
                  </a:lnTo>
                  <a:lnTo>
                    <a:pt x="152400" y="153670"/>
                  </a:lnTo>
                  <a:lnTo>
                    <a:pt x="161290" y="168910"/>
                  </a:lnTo>
                  <a:lnTo>
                    <a:pt x="171450" y="182880"/>
                  </a:lnTo>
                  <a:lnTo>
                    <a:pt x="179070" y="194310"/>
                  </a:lnTo>
                  <a:lnTo>
                    <a:pt x="185420" y="203200"/>
                  </a:lnTo>
                  <a:lnTo>
                    <a:pt x="191770" y="210820"/>
                  </a:lnTo>
                  <a:lnTo>
                    <a:pt x="198120" y="217170"/>
                  </a:lnTo>
                  <a:lnTo>
                    <a:pt x="205740" y="223520"/>
                  </a:lnTo>
                  <a:lnTo>
                    <a:pt x="228600" y="2387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9804400" y="4000500"/>
              <a:ext cx="88901" cy="25401"/>
            </a:xfrm>
            <a:custGeom>
              <a:avLst/>
              <a:gdLst/>
              <a:ahLst/>
              <a:cxnLst/>
              <a:rect l="0" t="0" r="0" b="0"/>
              <a:pathLst>
                <a:path w="88901" h="25401">
                  <a:moveTo>
                    <a:pt x="0" y="0"/>
                  </a:moveTo>
                  <a:lnTo>
                    <a:pt x="3810" y="0"/>
                  </a:lnTo>
                  <a:lnTo>
                    <a:pt x="88900" y="25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7023100" y="466090"/>
            <a:ext cx="1562101" cy="270511"/>
            <a:chOff x="7023100" y="466090"/>
            <a:chExt cx="1562101" cy="270511"/>
          </a:xfrm>
        </p:grpSpPr>
        <p:sp>
          <p:nvSpPr>
            <p:cNvPr id="131" name="Freeform 130"/>
            <p:cNvSpPr/>
            <p:nvPr/>
          </p:nvSpPr>
          <p:spPr>
            <a:xfrm>
              <a:off x="7023100" y="466090"/>
              <a:ext cx="215901" cy="165101"/>
            </a:xfrm>
            <a:custGeom>
              <a:avLst/>
              <a:gdLst/>
              <a:ahLst/>
              <a:cxnLst/>
              <a:rect l="0" t="0" r="0" b="0"/>
              <a:pathLst>
                <a:path w="215901" h="165101">
                  <a:moveTo>
                    <a:pt x="0" y="156210"/>
                  </a:moveTo>
                  <a:lnTo>
                    <a:pt x="13970" y="142240"/>
                  </a:lnTo>
                  <a:lnTo>
                    <a:pt x="21590" y="135890"/>
                  </a:lnTo>
                  <a:lnTo>
                    <a:pt x="31750" y="128270"/>
                  </a:lnTo>
                  <a:lnTo>
                    <a:pt x="41910" y="120650"/>
                  </a:lnTo>
                  <a:lnTo>
                    <a:pt x="53340" y="111760"/>
                  </a:lnTo>
                  <a:lnTo>
                    <a:pt x="64770" y="101600"/>
                  </a:lnTo>
                  <a:lnTo>
                    <a:pt x="77470" y="90170"/>
                  </a:lnTo>
                  <a:lnTo>
                    <a:pt x="86360" y="80010"/>
                  </a:lnTo>
                  <a:lnTo>
                    <a:pt x="93980" y="69850"/>
                  </a:lnTo>
                  <a:lnTo>
                    <a:pt x="101600" y="60960"/>
                  </a:lnTo>
                  <a:lnTo>
                    <a:pt x="105410" y="49530"/>
                  </a:lnTo>
                  <a:lnTo>
                    <a:pt x="107950" y="39370"/>
                  </a:lnTo>
                  <a:lnTo>
                    <a:pt x="110490" y="26670"/>
                  </a:lnTo>
                  <a:lnTo>
                    <a:pt x="110490" y="17780"/>
                  </a:lnTo>
                  <a:lnTo>
                    <a:pt x="109220" y="10160"/>
                  </a:lnTo>
                  <a:lnTo>
                    <a:pt x="106680" y="3810"/>
                  </a:lnTo>
                  <a:lnTo>
                    <a:pt x="101600" y="1270"/>
                  </a:lnTo>
                  <a:lnTo>
                    <a:pt x="96520" y="0"/>
                  </a:lnTo>
                  <a:lnTo>
                    <a:pt x="90170" y="1270"/>
                  </a:lnTo>
                  <a:lnTo>
                    <a:pt x="82550" y="5080"/>
                  </a:lnTo>
                  <a:lnTo>
                    <a:pt x="74930" y="10160"/>
                  </a:lnTo>
                  <a:lnTo>
                    <a:pt x="66040" y="16510"/>
                  </a:lnTo>
                  <a:lnTo>
                    <a:pt x="60960" y="24130"/>
                  </a:lnTo>
                  <a:lnTo>
                    <a:pt x="58420" y="31750"/>
                  </a:lnTo>
                  <a:lnTo>
                    <a:pt x="55880" y="39370"/>
                  </a:lnTo>
                  <a:lnTo>
                    <a:pt x="52070" y="45720"/>
                  </a:lnTo>
                  <a:lnTo>
                    <a:pt x="49530" y="50800"/>
                  </a:lnTo>
                  <a:lnTo>
                    <a:pt x="45720" y="57150"/>
                  </a:lnTo>
                  <a:lnTo>
                    <a:pt x="41910" y="63500"/>
                  </a:lnTo>
                  <a:lnTo>
                    <a:pt x="38100" y="69850"/>
                  </a:lnTo>
                  <a:lnTo>
                    <a:pt x="33020" y="77470"/>
                  </a:lnTo>
                  <a:lnTo>
                    <a:pt x="31750" y="86360"/>
                  </a:lnTo>
                  <a:lnTo>
                    <a:pt x="33020" y="97790"/>
                  </a:lnTo>
                  <a:lnTo>
                    <a:pt x="34290" y="107950"/>
                  </a:lnTo>
                  <a:lnTo>
                    <a:pt x="36830" y="118110"/>
                  </a:lnTo>
                  <a:lnTo>
                    <a:pt x="40640" y="128270"/>
                  </a:lnTo>
                  <a:lnTo>
                    <a:pt x="43180" y="137160"/>
                  </a:lnTo>
                  <a:lnTo>
                    <a:pt x="52070" y="144780"/>
                  </a:lnTo>
                  <a:lnTo>
                    <a:pt x="62230" y="151130"/>
                  </a:lnTo>
                  <a:lnTo>
                    <a:pt x="76200" y="157480"/>
                  </a:lnTo>
                  <a:lnTo>
                    <a:pt x="88900" y="161290"/>
                  </a:lnTo>
                  <a:lnTo>
                    <a:pt x="101600" y="163830"/>
                  </a:lnTo>
                  <a:lnTo>
                    <a:pt x="114300" y="165100"/>
                  </a:lnTo>
                  <a:lnTo>
                    <a:pt x="125730" y="165100"/>
                  </a:lnTo>
                  <a:lnTo>
                    <a:pt x="135890" y="163830"/>
                  </a:lnTo>
                  <a:lnTo>
                    <a:pt x="146050" y="161290"/>
                  </a:lnTo>
                  <a:lnTo>
                    <a:pt x="154940" y="157480"/>
                  </a:lnTo>
                  <a:lnTo>
                    <a:pt x="163830" y="154940"/>
                  </a:lnTo>
                  <a:lnTo>
                    <a:pt x="172720" y="151130"/>
                  </a:lnTo>
                  <a:lnTo>
                    <a:pt x="181610" y="147320"/>
                  </a:lnTo>
                  <a:lnTo>
                    <a:pt x="215900" y="1308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7277100" y="482600"/>
              <a:ext cx="444501" cy="127001"/>
            </a:xfrm>
            <a:custGeom>
              <a:avLst/>
              <a:gdLst/>
              <a:ahLst/>
              <a:cxnLst/>
              <a:rect l="0" t="0" r="0" b="0"/>
              <a:pathLst>
                <a:path w="444501" h="127001">
                  <a:moveTo>
                    <a:pt x="0" y="0"/>
                  </a:moveTo>
                  <a:lnTo>
                    <a:pt x="13970" y="6350"/>
                  </a:lnTo>
                  <a:lnTo>
                    <a:pt x="20320" y="17780"/>
                  </a:lnTo>
                  <a:lnTo>
                    <a:pt x="27940" y="33020"/>
                  </a:lnTo>
                  <a:lnTo>
                    <a:pt x="35560" y="50800"/>
                  </a:lnTo>
                  <a:lnTo>
                    <a:pt x="40640" y="68580"/>
                  </a:lnTo>
                  <a:lnTo>
                    <a:pt x="44450" y="83820"/>
                  </a:lnTo>
                  <a:lnTo>
                    <a:pt x="45720" y="97790"/>
                  </a:lnTo>
                  <a:lnTo>
                    <a:pt x="50800" y="105410"/>
                  </a:lnTo>
                  <a:lnTo>
                    <a:pt x="55880" y="106680"/>
                  </a:lnTo>
                  <a:lnTo>
                    <a:pt x="63500" y="105410"/>
                  </a:lnTo>
                  <a:lnTo>
                    <a:pt x="68580" y="102870"/>
                  </a:lnTo>
                  <a:lnTo>
                    <a:pt x="73660" y="99060"/>
                  </a:lnTo>
                  <a:lnTo>
                    <a:pt x="78740" y="95250"/>
                  </a:lnTo>
                  <a:lnTo>
                    <a:pt x="85090" y="87630"/>
                  </a:lnTo>
                  <a:lnTo>
                    <a:pt x="91440" y="77470"/>
                  </a:lnTo>
                  <a:lnTo>
                    <a:pt x="99060" y="63500"/>
                  </a:lnTo>
                  <a:lnTo>
                    <a:pt x="106680" y="57150"/>
                  </a:lnTo>
                  <a:lnTo>
                    <a:pt x="115570" y="53340"/>
                  </a:lnTo>
                  <a:lnTo>
                    <a:pt x="123190" y="52070"/>
                  </a:lnTo>
                  <a:lnTo>
                    <a:pt x="130810" y="55880"/>
                  </a:lnTo>
                  <a:lnTo>
                    <a:pt x="135890" y="62230"/>
                  </a:lnTo>
                  <a:lnTo>
                    <a:pt x="142240" y="71120"/>
                  </a:lnTo>
                  <a:lnTo>
                    <a:pt x="148590" y="78740"/>
                  </a:lnTo>
                  <a:lnTo>
                    <a:pt x="154940" y="85090"/>
                  </a:lnTo>
                  <a:lnTo>
                    <a:pt x="162560" y="90170"/>
                  </a:lnTo>
                  <a:lnTo>
                    <a:pt x="171450" y="93980"/>
                  </a:lnTo>
                  <a:lnTo>
                    <a:pt x="182880" y="96520"/>
                  </a:lnTo>
                  <a:lnTo>
                    <a:pt x="193040" y="97790"/>
                  </a:lnTo>
                  <a:lnTo>
                    <a:pt x="209550" y="97790"/>
                  </a:lnTo>
                  <a:lnTo>
                    <a:pt x="228600" y="96520"/>
                  </a:lnTo>
                  <a:lnTo>
                    <a:pt x="250190" y="93980"/>
                  </a:lnTo>
                  <a:lnTo>
                    <a:pt x="266700" y="92710"/>
                  </a:lnTo>
                  <a:lnTo>
                    <a:pt x="280670" y="91440"/>
                  </a:lnTo>
                  <a:lnTo>
                    <a:pt x="293370" y="90170"/>
                  </a:lnTo>
                  <a:lnTo>
                    <a:pt x="313690" y="90170"/>
                  </a:lnTo>
                  <a:lnTo>
                    <a:pt x="323850" y="88900"/>
                  </a:lnTo>
                  <a:lnTo>
                    <a:pt x="334010" y="83820"/>
                  </a:lnTo>
                  <a:lnTo>
                    <a:pt x="345440" y="73660"/>
                  </a:lnTo>
                  <a:lnTo>
                    <a:pt x="356870" y="62230"/>
                  </a:lnTo>
                  <a:lnTo>
                    <a:pt x="364490" y="50800"/>
                  </a:lnTo>
                  <a:lnTo>
                    <a:pt x="367030" y="40640"/>
                  </a:lnTo>
                  <a:lnTo>
                    <a:pt x="367030" y="31750"/>
                  </a:lnTo>
                  <a:lnTo>
                    <a:pt x="364490" y="24130"/>
                  </a:lnTo>
                  <a:lnTo>
                    <a:pt x="360680" y="17780"/>
                  </a:lnTo>
                  <a:lnTo>
                    <a:pt x="354330" y="11430"/>
                  </a:lnTo>
                  <a:lnTo>
                    <a:pt x="347980" y="7620"/>
                  </a:lnTo>
                  <a:lnTo>
                    <a:pt x="340360" y="5080"/>
                  </a:lnTo>
                  <a:lnTo>
                    <a:pt x="332740" y="3810"/>
                  </a:lnTo>
                  <a:lnTo>
                    <a:pt x="323850" y="3810"/>
                  </a:lnTo>
                  <a:lnTo>
                    <a:pt x="312420" y="5080"/>
                  </a:lnTo>
                  <a:lnTo>
                    <a:pt x="302260" y="7620"/>
                  </a:lnTo>
                  <a:lnTo>
                    <a:pt x="293370" y="12700"/>
                  </a:lnTo>
                  <a:lnTo>
                    <a:pt x="285750" y="17780"/>
                  </a:lnTo>
                  <a:lnTo>
                    <a:pt x="279400" y="24130"/>
                  </a:lnTo>
                  <a:lnTo>
                    <a:pt x="278130" y="31750"/>
                  </a:lnTo>
                  <a:lnTo>
                    <a:pt x="279400" y="39370"/>
                  </a:lnTo>
                  <a:lnTo>
                    <a:pt x="284480" y="46990"/>
                  </a:lnTo>
                  <a:lnTo>
                    <a:pt x="289560" y="55880"/>
                  </a:lnTo>
                  <a:lnTo>
                    <a:pt x="295910" y="63500"/>
                  </a:lnTo>
                  <a:lnTo>
                    <a:pt x="303530" y="72390"/>
                  </a:lnTo>
                  <a:lnTo>
                    <a:pt x="312420" y="78740"/>
                  </a:lnTo>
                  <a:lnTo>
                    <a:pt x="322580" y="85090"/>
                  </a:lnTo>
                  <a:lnTo>
                    <a:pt x="334010" y="90170"/>
                  </a:lnTo>
                  <a:lnTo>
                    <a:pt x="345440" y="95250"/>
                  </a:lnTo>
                  <a:lnTo>
                    <a:pt x="356870" y="100330"/>
                  </a:lnTo>
                  <a:lnTo>
                    <a:pt x="369570" y="105410"/>
                  </a:lnTo>
                  <a:lnTo>
                    <a:pt x="379730" y="109220"/>
                  </a:lnTo>
                  <a:lnTo>
                    <a:pt x="389890" y="114300"/>
                  </a:lnTo>
                  <a:lnTo>
                    <a:pt x="444500" y="127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7797800" y="495300"/>
              <a:ext cx="190501" cy="77471"/>
            </a:xfrm>
            <a:custGeom>
              <a:avLst/>
              <a:gdLst/>
              <a:ahLst/>
              <a:cxnLst/>
              <a:rect l="0" t="0" r="0" b="0"/>
              <a:pathLst>
                <a:path w="190501" h="77471">
                  <a:moveTo>
                    <a:pt x="0" y="38100"/>
                  </a:moveTo>
                  <a:lnTo>
                    <a:pt x="13970" y="58420"/>
                  </a:lnTo>
                  <a:lnTo>
                    <a:pt x="19050" y="66040"/>
                  </a:lnTo>
                  <a:lnTo>
                    <a:pt x="24130" y="72390"/>
                  </a:lnTo>
                  <a:lnTo>
                    <a:pt x="29210" y="77470"/>
                  </a:lnTo>
                  <a:lnTo>
                    <a:pt x="33020" y="74930"/>
                  </a:lnTo>
                  <a:lnTo>
                    <a:pt x="38100" y="64770"/>
                  </a:lnTo>
                  <a:lnTo>
                    <a:pt x="41910" y="52070"/>
                  </a:lnTo>
                  <a:lnTo>
                    <a:pt x="46990" y="41910"/>
                  </a:lnTo>
                  <a:lnTo>
                    <a:pt x="50800" y="33020"/>
                  </a:lnTo>
                  <a:lnTo>
                    <a:pt x="54610" y="26670"/>
                  </a:lnTo>
                  <a:lnTo>
                    <a:pt x="60960" y="20320"/>
                  </a:lnTo>
                  <a:lnTo>
                    <a:pt x="67310" y="15240"/>
                  </a:lnTo>
                  <a:lnTo>
                    <a:pt x="74930" y="10160"/>
                  </a:lnTo>
                  <a:lnTo>
                    <a:pt x="82550" y="6350"/>
                  </a:lnTo>
                  <a:lnTo>
                    <a:pt x="90170" y="5080"/>
                  </a:lnTo>
                  <a:lnTo>
                    <a:pt x="1905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8070850" y="469900"/>
              <a:ext cx="156211" cy="203201"/>
            </a:xfrm>
            <a:custGeom>
              <a:avLst/>
              <a:gdLst/>
              <a:ahLst/>
              <a:cxnLst/>
              <a:rect l="0" t="0" r="0" b="0"/>
              <a:pathLst>
                <a:path w="156211" h="203201">
                  <a:moveTo>
                    <a:pt x="57150" y="0"/>
                  </a:moveTo>
                  <a:lnTo>
                    <a:pt x="43180" y="6350"/>
                  </a:lnTo>
                  <a:lnTo>
                    <a:pt x="35560" y="10160"/>
                  </a:lnTo>
                  <a:lnTo>
                    <a:pt x="25400" y="13970"/>
                  </a:lnTo>
                  <a:lnTo>
                    <a:pt x="15240" y="17780"/>
                  </a:lnTo>
                  <a:lnTo>
                    <a:pt x="7620" y="22860"/>
                  </a:lnTo>
                  <a:lnTo>
                    <a:pt x="2540" y="29210"/>
                  </a:lnTo>
                  <a:lnTo>
                    <a:pt x="0" y="36830"/>
                  </a:lnTo>
                  <a:lnTo>
                    <a:pt x="2540" y="41910"/>
                  </a:lnTo>
                  <a:lnTo>
                    <a:pt x="7620" y="44450"/>
                  </a:lnTo>
                  <a:lnTo>
                    <a:pt x="15240" y="46990"/>
                  </a:lnTo>
                  <a:lnTo>
                    <a:pt x="24130" y="48260"/>
                  </a:lnTo>
                  <a:lnTo>
                    <a:pt x="31750" y="49530"/>
                  </a:lnTo>
                  <a:lnTo>
                    <a:pt x="40640" y="49530"/>
                  </a:lnTo>
                  <a:lnTo>
                    <a:pt x="50800" y="49530"/>
                  </a:lnTo>
                  <a:lnTo>
                    <a:pt x="72390" y="50800"/>
                  </a:lnTo>
                  <a:lnTo>
                    <a:pt x="81280" y="49530"/>
                  </a:lnTo>
                  <a:lnTo>
                    <a:pt x="88900" y="46990"/>
                  </a:lnTo>
                  <a:lnTo>
                    <a:pt x="95250" y="44450"/>
                  </a:lnTo>
                  <a:lnTo>
                    <a:pt x="102870" y="43180"/>
                  </a:lnTo>
                  <a:lnTo>
                    <a:pt x="109220" y="44450"/>
                  </a:lnTo>
                  <a:lnTo>
                    <a:pt x="118110" y="46990"/>
                  </a:lnTo>
                  <a:lnTo>
                    <a:pt x="124460" y="52070"/>
                  </a:lnTo>
                  <a:lnTo>
                    <a:pt x="129540" y="59690"/>
                  </a:lnTo>
                  <a:lnTo>
                    <a:pt x="135890" y="69850"/>
                  </a:lnTo>
                  <a:lnTo>
                    <a:pt x="140970" y="77470"/>
                  </a:lnTo>
                  <a:lnTo>
                    <a:pt x="144780" y="83820"/>
                  </a:lnTo>
                  <a:lnTo>
                    <a:pt x="149860" y="90170"/>
                  </a:lnTo>
                  <a:lnTo>
                    <a:pt x="152400" y="97790"/>
                  </a:lnTo>
                  <a:lnTo>
                    <a:pt x="154940" y="107950"/>
                  </a:lnTo>
                  <a:lnTo>
                    <a:pt x="156210" y="118110"/>
                  </a:lnTo>
                  <a:lnTo>
                    <a:pt x="154940" y="128270"/>
                  </a:lnTo>
                  <a:lnTo>
                    <a:pt x="153670" y="137160"/>
                  </a:lnTo>
                  <a:lnTo>
                    <a:pt x="151130" y="147320"/>
                  </a:lnTo>
                  <a:lnTo>
                    <a:pt x="144780" y="154940"/>
                  </a:lnTo>
                  <a:lnTo>
                    <a:pt x="137160" y="161290"/>
                  </a:lnTo>
                  <a:lnTo>
                    <a:pt x="127000" y="166370"/>
                  </a:lnTo>
                  <a:lnTo>
                    <a:pt x="118110" y="171450"/>
                  </a:lnTo>
                  <a:lnTo>
                    <a:pt x="100330" y="181610"/>
                  </a:lnTo>
                  <a:lnTo>
                    <a:pt x="74930" y="194310"/>
                  </a:lnTo>
                  <a:lnTo>
                    <a:pt x="66040" y="196850"/>
                  </a:lnTo>
                  <a:lnTo>
                    <a:pt x="57150" y="199390"/>
                  </a:lnTo>
                  <a:lnTo>
                    <a:pt x="19050" y="203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8343900" y="495300"/>
              <a:ext cx="152401" cy="76201"/>
            </a:xfrm>
            <a:custGeom>
              <a:avLst/>
              <a:gdLst/>
              <a:ahLst/>
              <a:cxnLst/>
              <a:rect l="0" t="0" r="0" b="0"/>
              <a:pathLst>
                <a:path w="152401" h="76201">
                  <a:moveTo>
                    <a:pt x="0" y="0"/>
                  </a:moveTo>
                  <a:lnTo>
                    <a:pt x="6350" y="6350"/>
                  </a:lnTo>
                  <a:lnTo>
                    <a:pt x="11430" y="10160"/>
                  </a:lnTo>
                  <a:lnTo>
                    <a:pt x="17780" y="13970"/>
                  </a:lnTo>
                  <a:lnTo>
                    <a:pt x="24130" y="17780"/>
                  </a:lnTo>
                  <a:lnTo>
                    <a:pt x="46990" y="29210"/>
                  </a:lnTo>
                  <a:lnTo>
                    <a:pt x="60960" y="36830"/>
                  </a:lnTo>
                  <a:lnTo>
                    <a:pt x="74930" y="43180"/>
                  </a:lnTo>
                  <a:lnTo>
                    <a:pt x="87630" y="48260"/>
                  </a:lnTo>
                  <a:lnTo>
                    <a:pt x="100330" y="53340"/>
                  </a:lnTo>
                  <a:lnTo>
                    <a:pt x="110490" y="58420"/>
                  </a:lnTo>
                  <a:lnTo>
                    <a:pt x="119380" y="62230"/>
                  </a:lnTo>
                  <a:lnTo>
                    <a:pt x="152400" y="76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8445500" y="482600"/>
              <a:ext cx="139701" cy="254001"/>
            </a:xfrm>
            <a:custGeom>
              <a:avLst/>
              <a:gdLst/>
              <a:ahLst/>
              <a:cxnLst/>
              <a:rect l="0" t="0" r="0" b="0"/>
              <a:pathLst>
                <a:path w="139701" h="254001">
                  <a:moveTo>
                    <a:pt x="139700" y="0"/>
                  </a:moveTo>
                  <a:lnTo>
                    <a:pt x="133350" y="13970"/>
                  </a:lnTo>
                  <a:lnTo>
                    <a:pt x="128270" y="21590"/>
                  </a:lnTo>
                  <a:lnTo>
                    <a:pt x="115570" y="41910"/>
                  </a:lnTo>
                  <a:lnTo>
                    <a:pt x="109220" y="52070"/>
                  </a:lnTo>
                  <a:lnTo>
                    <a:pt x="104140" y="60960"/>
                  </a:lnTo>
                  <a:lnTo>
                    <a:pt x="99060" y="71120"/>
                  </a:lnTo>
                  <a:lnTo>
                    <a:pt x="66040" y="133350"/>
                  </a:lnTo>
                  <a:lnTo>
                    <a:pt x="0" y="254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3801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361440" y="171450"/>
            <a:ext cx="7805421" cy="704851"/>
            <a:chOff x="1361440" y="171450"/>
            <a:chExt cx="7805421" cy="704851"/>
          </a:xfrm>
        </p:grpSpPr>
        <p:sp>
          <p:nvSpPr>
            <p:cNvPr id="2" name="Freeform 1"/>
            <p:cNvSpPr/>
            <p:nvPr/>
          </p:nvSpPr>
          <p:spPr>
            <a:xfrm>
              <a:off x="1361440" y="279400"/>
              <a:ext cx="441961" cy="495301"/>
            </a:xfrm>
            <a:custGeom>
              <a:avLst/>
              <a:gdLst/>
              <a:ahLst/>
              <a:cxnLst/>
              <a:rect l="0" t="0" r="0" b="0"/>
              <a:pathLst>
                <a:path w="441961" h="495301">
                  <a:moveTo>
                    <a:pt x="86360" y="495300"/>
                  </a:moveTo>
                  <a:lnTo>
                    <a:pt x="86360" y="457200"/>
                  </a:lnTo>
                  <a:lnTo>
                    <a:pt x="85090" y="443230"/>
                  </a:lnTo>
                  <a:lnTo>
                    <a:pt x="82550" y="427990"/>
                  </a:lnTo>
                  <a:lnTo>
                    <a:pt x="80010" y="412750"/>
                  </a:lnTo>
                  <a:lnTo>
                    <a:pt x="76200" y="398780"/>
                  </a:lnTo>
                  <a:lnTo>
                    <a:pt x="72390" y="387350"/>
                  </a:lnTo>
                  <a:lnTo>
                    <a:pt x="68580" y="377190"/>
                  </a:lnTo>
                  <a:lnTo>
                    <a:pt x="64770" y="367030"/>
                  </a:lnTo>
                  <a:lnTo>
                    <a:pt x="60960" y="358140"/>
                  </a:lnTo>
                  <a:lnTo>
                    <a:pt x="55880" y="347980"/>
                  </a:lnTo>
                  <a:lnTo>
                    <a:pt x="52070" y="337820"/>
                  </a:lnTo>
                  <a:lnTo>
                    <a:pt x="44450" y="314960"/>
                  </a:lnTo>
                  <a:lnTo>
                    <a:pt x="39370" y="300990"/>
                  </a:lnTo>
                  <a:lnTo>
                    <a:pt x="35560" y="283210"/>
                  </a:lnTo>
                  <a:lnTo>
                    <a:pt x="31750" y="265430"/>
                  </a:lnTo>
                  <a:lnTo>
                    <a:pt x="27940" y="248920"/>
                  </a:lnTo>
                  <a:lnTo>
                    <a:pt x="26670" y="233680"/>
                  </a:lnTo>
                  <a:lnTo>
                    <a:pt x="25400" y="219710"/>
                  </a:lnTo>
                  <a:lnTo>
                    <a:pt x="22860" y="203200"/>
                  </a:lnTo>
                  <a:lnTo>
                    <a:pt x="20320" y="184150"/>
                  </a:lnTo>
                  <a:lnTo>
                    <a:pt x="16510" y="165100"/>
                  </a:lnTo>
                  <a:lnTo>
                    <a:pt x="12700" y="151130"/>
                  </a:lnTo>
                  <a:lnTo>
                    <a:pt x="8890" y="139700"/>
                  </a:lnTo>
                  <a:lnTo>
                    <a:pt x="5080" y="132080"/>
                  </a:lnTo>
                  <a:lnTo>
                    <a:pt x="2540" y="121920"/>
                  </a:lnTo>
                  <a:lnTo>
                    <a:pt x="1270" y="110490"/>
                  </a:lnTo>
                  <a:lnTo>
                    <a:pt x="0" y="99060"/>
                  </a:lnTo>
                  <a:lnTo>
                    <a:pt x="1270" y="90170"/>
                  </a:lnTo>
                  <a:lnTo>
                    <a:pt x="6350" y="82550"/>
                  </a:lnTo>
                  <a:lnTo>
                    <a:pt x="16510" y="71120"/>
                  </a:lnTo>
                  <a:lnTo>
                    <a:pt x="26670" y="60960"/>
                  </a:lnTo>
                  <a:lnTo>
                    <a:pt x="48260" y="53340"/>
                  </a:lnTo>
                  <a:lnTo>
                    <a:pt x="80010" y="44450"/>
                  </a:lnTo>
                  <a:lnTo>
                    <a:pt x="120650" y="33020"/>
                  </a:lnTo>
                  <a:lnTo>
                    <a:pt x="157480" y="25400"/>
                  </a:lnTo>
                  <a:lnTo>
                    <a:pt x="191770" y="17780"/>
                  </a:lnTo>
                  <a:lnTo>
                    <a:pt x="223520" y="12700"/>
                  </a:lnTo>
                  <a:lnTo>
                    <a:pt x="250190" y="7620"/>
                  </a:lnTo>
                  <a:lnTo>
                    <a:pt x="271780" y="5080"/>
                  </a:lnTo>
                  <a:lnTo>
                    <a:pt x="290830" y="3810"/>
                  </a:lnTo>
                  <a:lnTo>
                    <a:pt x="307340" y="2540"/>
                  </a:lnTo>
                  <a:lnTo>
                    <a:pt x="322580" y="1270"/>
                  </a:lnTo>
                  <a:lnTo>
                    <a:pt x="349250" y="1270"/>
                  </a:lnTo>
                  <a:lnTo>
                    <a:pt x="382270" y="0"/>
                  </a:lnTo>
                  <a:lnTo>
                    <a:pt x="405130" y="0"/>
                  </a:lnTo>
                  <a:lnTo>
                    <a:pt x="415290" y="1270"/>
                  </a:lnTo>
                  <a:lnTo>
                    <a:pt x="422910" y="3810"/>
                  </a:lnTo>
                  <a:lnTo>
                    <a:pt x="44196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1371600" y="520700"/>
              <a:ext cx="406401" cy="101601"/>
            </a:xfrm>
            <a:custGeom>
              <a:avLst/>
              <a:gdLst/>
              <a:ahLst/>
              <a:cxnLst/>
              <a:rect l="0" t="0" r="0" b="0"/>
              <a:pathLst>
                <a:path w="406401" h="101601">
                  <a:moveTo>
                    <a:pt x="0" y="101600"/>
                  </a:moveTo>
                  <a:lnTo>
                    <a:pt x="53340" y="83820"/>
                  </a:lnTo>
                  <a:lnTo>
                    <a:pt x="66040" y="80010"/>
                  </a:lnTo>
                  <a:lnTo>
                    <a:pt x="110490" y="67310"/>
                  </a:lnTo>
                  <a:lnTo>
                    <a:pt x="152400" y="54610"/>
                  </a:lnTo>
                  <a:lnTo>
                    <a:pt x="200660" y="41910"/>
                  </a:lnTo>
                  <a:lnTo>
                    <a:pt x="254000" y="27940"/>
                  </a:lnTo>
                  <a:lnTo>
                    <a:pt x="303530" y="13970"/>
                  </a:lnTo>
                  <a:lnTo>
                    <a:pt x="323850" y="10160"/>
                  </a:lnTo>
                  <a:lnTo>
                    <a:pt x="340360" y="6350"/>
                  </a:lnTo>
                  <a:lnTo>
                    <a:pt x="354330" y="3810"/>
                  </a:lnTo>
                  <a:lnTo>
                    <a:pt x="365760" y="2540"/>
                  </a:lnTo>
                  <a:lnTo>
                    <a:pt x="375920" y="1270"/>
                  </a:lnTo>
                  <a:lnTo>
                    <a:pt x="4064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1828800" y="457200"/>
              <a:ext cx="393701" cy="284481"/>
            </a:xfrm>
            <a:custGeom>
              <a:avLst/>
              <a:gdLst/>
              <a:ahLst/>
              <a:cxnLst/>
              <a:rect l="0" t="0" r="0" b="0"/>
              <a:pathLst>
                <a:path w="393701" h="284481">
                  <a:moveTo>
                    <a:pt x="0" y="114300"/>
                  </a:moveTo>
                  <a:lnTo>
                    <a:pt x="6350" y="134620"/>
                  </a:lnTo>
                  <a:lnTo>
                    <a:pt x="10160" y="143510"/>
                  </a:lnTo>
                  <a:lnTo>
                    <a:pt x="13970" y="152400"/>
                  </a:lnTo>
                  <a:lnTo>
                    <a:pt x="17780" y="160020"/>
                  </a:lnTo>
                  <a:lnTo>
                    <a:pt x="24130" y="171450"/>
                  </a:lnTo>
                  <a:lnTo>
                    <a:pt x="33020" y="185420"/>
                  </a:lnTo>
                  <a:lnTo>
                    <a:pt x="43180" y="199390"/>
                  </a:lnTo>
                  <a:lnTo>
                    <a:pt x="52070" y="212090"/>
                  </a:lnTo>
                  <a:lnTo>
                    <a:pt x="58420" y="223520"/>
                  </a:lnTo>
                  <a:lnTo>
                    <a:pt x="64770" y="233680"/>
                  </a:lnTo>
                  <a:lnTo>
                    <a:pt x="73660" y="245110"/>
                  </a:lnTo>
                  <a:lnTo>
                    <a:pt x="86360" y="256540"/>
                  </a:lnTo>
                  <a:lnTo>
                    <a:pt x="99060" y="267970"/>
                  </a:lnTo>
                  <a:lnTo>
                    <a:pt x="104140" y="275590"/>
                  </a:lnTo>
                  <a:lnTo>
                    <a:pt x="104140" y="281940"/>
                  </a:lnTo>
                  <a:lnTo>
                    <a:pt x="99060" y="284480"/>
                  </a:lnTo>
                  <a:lnTo>
                    <a:pt x="92710" y="284480"/>
                  </a:lnTo>
                  <a:lnTo>
                    <a:pt x="85090" y="281940"/>
                  </a:lnTo>
                  <a:lnTo>
                    <a:pt x="78740" y="276860"/>
                  </a:lnTo>
                  <a:lnTo>
                    <a:pt x="72390" y="270510"/>
                  </a:lnTo>
                  <a:lnTo>
                    <a:pt x="66040" y="264160"/>
                  </a:lnTo>
                  <a:lnTo>
                    <a:pt x="60960" y="256540"/>
                  </a:lnTo>
                  <a:lnTo>
                    <a:pt x="55880" y="250190"/>
                  </a:lnTo>
                  <a:lnTo>
                    <a:pt x="52070" y="243840"/>
                  </a:lnTo>
                  <a:lnTo>
                    <a:pt x="46990" y="238760"/>
                  </a:lnTo>
                  <a:lnTo>
                    <a:pt x="43180" y="232410"/>
                  </a:lnTo>
                  <a:lnTo>
                    <a:pt x="38100" y="226060"/>
                  </a:lnTo>
                  <a:lnTo>
                    <a:pt x="34290" y="218440"/>
                  </a:lnTo>
                  <a:lnTo>
                    <a:pt x="31750" y="210820"/>
                  </a:lnTo>
                  <a:lnTo>
                    <a:pt x="29210" y="201930"/>
                  </a:lnTo>
                  <a:lnTo>
                    <a:pt x="27940" y="194310"/>
                  </a:lnTo>
                  <a:lnTo>
                    <a:pt x="26670" y="184150"/>
                  </a:lnTo>
                  <a:lnTo>
                    <a:pt x="26670" y="173990"/>
                  </a:lnTo>
                  <a:lnTo>
                    <a:pt x="26670" y="162560"/>
                  </a:lnTo>
                  <a:lnTo>
                    <a:pt x="29210" y="152400"/>
                  </a:lnTo>
                  <a:lnTo>
                    <a:pt x="33020" y="142240"/>
                  </a:lnTo>
                  <a:lnTo>
                    <a:pt x="45720" y="121920"/>
                  </a:lnTo>
                  <a:lnTo>
                    <a:pt x="60960" y="99060"/>
                  </a:lnTo>
                  <a:lnTo>
                    <a:pt x="69850" y="90170"/>
                  </a:lnTo>
                  <a:lnTo>
                    <a:pt x="81280" y="82550"/>
                  </a:lnTo>
                  <a:lnTo>
                    <a:pt x="91440" y="76200"/>
                  </a:lnTo>
                  <a:lnTo>
                    <a:pt x="104140" y="67310"/>
                  </a:lnTo>
                  <a:lnTo>
                    <a:pt x="115570" y="58420"/>
                  </a:lnTo>
                  <a:lnTo>
                    <a:pt x="128270" y="46990"/>
                  </a:lnTo>
                  <a:lnTo>
                    <a:pt x="142240" y="38100"/>
                  </a:lnTo>
                  <a:lnTo>
                    <a:pt x="156210" y="31750"/>
                  </a:lnTo>
                  <a:lnTo>
                    <a:pt x="172720" y="25400"/>
                  </a:lnTo>
                  <a:lnTo>
                    <a:pt x="187960" y="19050"/>
                  </a:lnTo>
                  <a:lnTo>
                    <a:pt x="204470" y="13970"/>
                  </a:lnTo>
                  <a:lnTo>
                    <a:pt x="220980" y="10160"/>
                  </a:lnTo>
                  <a:lnTo>
                    <a:pt x="237490" y="6350"/>
                  </a:lnTo>
                  <a:lnTo>
                    <a:pt x="254000" y="3810"/>
                  </a:lnTo>
                  <a:lnTo>
                    <a:pt x="271780" y="2540"/>
                  </a:lnTo>
                  <a:lnTo>
                    <a:pt x="287020" y="1270"/>
                  </a:lnTo>
                  <a:lnTo>
                    <a:pt x="314960" y="1270"/>
                  </a:lnTo>
                  <a:lnTo>
                    <a:pt x="347980" y="0"/>
                  </a:lnTo>
                  <a:lnTo>
                    <a:pt x="3937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2395220" y="508000"/>
              <a:ext cx="208281" cy="177801"/>
            </a:xfrm>
            <a:custGeom>
              <a:avLst/>
              <a:gdLst/>
              <a:ahLst/>
              <a:cxnLst/>
              <a:rect l="0" t="0" r="0" b="0"/>
              <a:pathLst>
                <a:path w="208281" h="177801">
                  <a:moveTo>
                    <a:pt x="170180" y="0"/>
                  </a:moveTo>
                  <a:lnTo>
                    <a:pt x="143510" y="0"/>
                  </a:lnTo>
                  <a:lnTo>
                    <a:pt x="132080" y="1270"/>
                  </a:lnTo>
                  <a:lnTo>
                    <a:pt x="121920" y="3810"/>
                  </a:lnTo>
                  <a:lnTo>
                    <a:pt x="113030" y="6350"/>
                  </a:lnTo>
                  <a:lnTo>
                    <a:pt x="104140" y="8890"/>
                  </a:lnTo>
                  <a:lnTo>
                    <a:pt x="95250" y="10160"/>
                  </a:lnTo>
                  <a:lnTo>
                    <a:pt x="86360" y="11430"/>
                  </a:lnTo>
                  <a:lnTo>
                    <a:pt x="77470" y="12700"/>
                  </a:lnTo>
                  <a:lnTo>
                    <a:pt x="68580" y="15240"/>
                  </a:lnTo>
                  <a:lnTo>
                    <a:pt x="59690" y="19050"/>
                  </a:lnTo>
                  <a:lnTo>
                    <a:pt x="53340" y="24130"/>
                  </a:lnTo>
                  <a:lnTo>
                    <a:pt x="46990" y="30480"/>
                  </a:lnTo>
                  <a:lnTo>
                    <a:pt x="41910" y="36830"/>
                  </a:lnTo>
                  <a:lnTo>
                    <a:pt x="36830" y="43180"/>
                  </a:lnTo>
                  <a:lnTo>
                    <a:pt x="31750" y="48260"/>
                  </a:lnTo>
                  <a:lnTo>
                    <a:pt x="26670" y="53340"/>
                  </a:lnTo>
                  <a:lnTo>
                    <a:pt x="22860" y="59690"/>
                  </a:lnTo>
                  <a:lnTo>
                    <a:pt x="17780" y="66040"/>
                  </a:lnTo>
                  <a:lnTo>
                    <a:pt x="13970" y="73660"/>
                  </a:lnTo>
                  <a:lnTo>
                    <a:pt x="8890" y="81280"/>
                  </a:lnTo>
                  <a:lnTo>
                    <a:pt x="1270" y="97790"/>
                  </a:lnTo>
                  <a:lnTo>
                    <a:pt x="0" y="106680"/>
                  </a:lnTo>
                  <a:lnTo>
                    <a:pt x="0" y="114300"/>
                  </a:lnTo>
                  <a:lnTo>
                    <a:pt x="1270" y="123190"/>
                  </a:lnTo>
                  <a:lnTo>
                    <a:pt x="5080" y="129540"/>
                  </a:lnTo>
                  <a:lnTo>
                    <a:pt x="11430" y="135890"/>
                  </a:lnTo>
                  <a:lnTo>
                    <a:pt x="17780" y="140970"/>
                  </a:lnTo>
                  <a:lnTo>
                    <a:pt x="26670" y="144780"/>
                  </a:lnTo>
                  <a:lnTo>
                    <a:pt x="35560" y="147320"/>
                  </a:lnTo>
                  <a:lnTo>
                    <a:pt x="46990" y="148590"/>
                  </a:lnTo>
                  <a:lnTo>
                    <a:pt x="57150" y="149860"/>
                  </a:lnTo>
                  <a:lnTo>
                    <a:pt x="66040" y="151130"/>
                  </a:lnTo>
                  <a:lnTo>
                    <a:pt x="76200" y="151130"/>
                  </a:lnTo>
                  <a:lnTo>
                    <a:pt x="86360" y="149860"/>
                  </a:lnTo>
                  <a:lnTo>
                    <a:pt x="96520" y="148590"/>
                  </a:lnTo>
                  <a:lnTo>
                    <a:pt x="109220" y="144780"/>
                  </a:lnTo>
                  <a:lnTo>
                    <a:pt x="119380" y="142240"/>
                  </a:lnTo>
                  <a:lnTo>
                    <a:pt x="129540" y="138430"/>
                  </a:lnTo>
                  <a:lnTo>
                    <a:pt x="138430" y="134620"/>
                  </a:lnTo>
                  <a:lnTo>
                    <a:pt x="144780" y="129540"/>
                  </a:lnTo>
                  <a:lnTo>
                    <a:pt x="148590" y="123190"/>
                  </a:lnTo>
                  <a:lnTo>
                    <a:pt x="152400" y="115570"/>
                  </a:lnTo>
                  <a:lnTo>
                    <a:pt x="153670" y="107950"/>
                  </a:lnTo>
                  <a:lnTo>
                    <a:pt x="154940" y="100330"/>
                  </a:lnTo>
                  <a:lnTo>
                    <a:pt x="156210" y="92710"/>
                  </a:lnTo>
                  <a:lnTo>
                    <a:pt x="156210" y="92710"/>
                  </a:lnTo>
                  <a:lnTo>
                    <a:pt x="156210" y="97790"/>
                  </a:lnTo>
                  <a:lnTo>
                    <a:pt x="157480" y="107950"/>
                  </a:lnTo>
                  <a:lnTo>
                    <a:pt x="158750" y="115570"/>
                  </a:lnTo>
                  <a:lnTo>
                    <a:pt x="161290" y="121920"/>
                  </a:lnTo>
                  <a:lnTo>
                    <a:pt x="163830" y="128270"/>
                  </a:lnTo>
                  <a:lnTo>
                    <a:pt x="168910" y="134620"/>
                  </a:lnTo>
                  <a:lnTo>
                    <a:pt x="175260" y="142240"/>
                  </a:lnTo>
                  <a:lnTo>
                    <a:pt x="187960" y="156210"/>
                  </a:lnTo>
                  <a:lnTo>
                    <a:pt x="208280" y="177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667000" y="508000"/>
              <a:ext cx="241301" cy="177801"/>
            </a:xfrm>
            <a:custGeom>
              <a:avLst/>
              <a:gdLst/>
              <a:ahLst/>
              <a:cxnLst/>
              <a:rect l="0" t="0" r="0" b="0"/>
              <a:pathLst>
                <a:path w="241301" h="177801">
                  <a:moveTo>
                    <a:pt x="0" y="0"/>
                  </a:moveTo>
                  <a:lnTo>
                    <a:pt x="6350" y="13970"/>
                  </a:lnTo>
                  <a:lnTo>
                    <a:pt x="10160" y="24130"/>
                  </a:lnTo>
                  <a:lnTo>
                    <a:pt x="13970" y="39370"/>
                  </a:lnTo>
                  <a:lnTo>
                    <a:pt x="17780" y="55880"/>
                  </a:lnTo>
                  <a:lnTo>
                    <a:pt x="21590" y="71120"/>
                  </a:lnTo>
                  <a:lnTo>
                    <a:pt x="25400" y="85090"/>
                  </a:lnTo>
                  <a:lnTo>
                    <a:pt x="30480" y="99060"/>
                  </a:lnTo>
                  <a:lnTo>
                    <a:pt x="33020" y="111760"/>
                  </a:lnTo>
                  <a:lnTo>
                    <a:pt x="34290" y="121920"/>
                  </a:lnTo>
                  <a:lnTo>
                    <a:pt x="35560" y="132080"/>
                  </a:lnTo>
                  <a:lnTo>
                    <a:pt x="38100" y="142240"/>
                  </a:lnTo>
                  <a:lnTo>
                    <a:pt x="40640" y="151130"/>
                  </a:lnTo>
                  <a:lnTo>
                    <a:pt x="44450" y="160020"/>
                  </a:lnTo>
                  <a:lnTo>
                    <a:pt x="45720" y="162560"/>
                  </a:lnTo>
                  <a:lnTo>
                    <a:pt x="48260" y="162560"/>
                  </a:lnTo>
                  <a:lnTo>
                    <a:pt x="48260" y="158750"/>
                  </a:lnTo>
                  <a:lnTo>
                    <a:pt x="52070" y="152400"/>
                  </a:lnTo>
                  <a:lnTo>
                    <a:pt x="57150" y="143510"/>
                  </a:lnTo>
                  <a:lnTo>
                    <a:pt x="63500" y="134620"/>
                  </a:lnTo>
                  <a:lnTo>
                    <a:pt x="71120" y="118110"/>
                  </a:lnTo>
                  <a:lnTo>
                    <a:pt x="78740" y="96520"/>
                  </a:lnTo>
                  <a:lnTo>
                    <a:pt x="86360" y="72390"/>
                  </a:lnTo>
                  <a:lnTo>
                    <a:pt x="92710" y="55880"/>
                  </a:lnTo>
                  <a:lnTo>
                    <a:pt x="97790" y="43180"/>
                  </a:lnTo>
                  <a:lnTo>
                    <a:pt x="104140" y="33020"/>
                  </a:lnTo>
                  <a:lnTo>
                    <a:pt x="110490" y="26670"/>
                  </a:lnTo>
                  <a:lnTo>
                    <a:pt x="116840" y="21590"/>
                  </a:lnTo>
                  <a:lnTo>
                    <a:pt x="124460" y="19050"/>
                  </a:lnTo>
                  <a:lnTo>
                    <a:pt x="132080" y="17780"/>
                  </a:lnTo>
                  <a:lnTo>
                    <a:pt x="140970" y="19050"/>
                  </a:lnTo>
                  <a:lnTo>
                    <a:pt x="148590" y="21590"/>
                  </a:lnTo>
                  <a:lnTo>
                    <a:pt x="156210" y="26670"/>
                  </a:lnTo>
                  <a:lnTo>
                    <a:pt x="161290" y="34290"/>
                  </a:lnTo>
                  <a:lnTo>
                    <a:pt x="166370" y="44450"/>
                  </a:lnTo>
                  <a:lnTo>
                    <a:pt x="176530" y="62230"/>
                  </a:lnTo>
                  <a:lnTo>
                    <a:pt x="181610" y="71120"/>
                  </a:lnTo>
                  <a:lnTo>
                    <a:pt x="186690" y="81280"/>
                  </a:lnTo>
                  <a:lnTo>
                    <a:pt x="200660" y="104140"/>
                  </a:lnTo>
                  <a:lnTo>
                    <a:pt x="207010" y="115570"/>
                  </a:lnTo>
                  <a:lnTo>
                    <a:pt x="213360" y="128270"/>
                  </a:lnTo>
                  <a:lnTo>
                    <a:pt x="241300" y="177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993390" y="492760"/>
              <a:ext cx="168911" cy="167641"/>
            </a:xfrm>
            <a:custGeom>
              <a:avLst/>
              <a:gdLst/>
              <a:ahLst/>
              <a:cxnLst/>
              <a:rect l="0" t="0" r="0" b="0"/>
              <a:pathLst>
                <a:path w="168911" h="167641">
                  <a:moveTo>
                    <a:pt x="130810" y="15240"/>
                  </a:moveTo>
                  <a:lnTo>
                    <a:pt x="116840" y="1270"/>
                  </a:lnTo>
                  <a:lnTo>
                    <a:pt x="110490" y="0"/>
                  </a:lnTo>
                  <a:lnTo>
                    <a:pt x="102870" y="2540"/>
                  </a:lnTo>
                  <a:lnTo>
                    <a:pt x="87630" y="11430"/>
                  </a:lnTo>
                  <a:lnTo>
                    <a:pt x="45720" y="31750"/>
                  </a:lnTo>
                  <a:lnTo>
                    <a:pt x="38100" y="39370"/>
                  </a:lnTo>
                  <a:lnTo>
                    <a:pt x="29210" y="48260"/>
                  </a:lnTo>
                  <a:lnTo>
                    <a:pt x="20320" y="58420"/>
                  </a:lnTo>
                  <a:lnTo>
                    <a:pt x="13970" y="68580"/>
                  </a:lnTo>
                  <a:lnTo>
                    <a:pt x="7620" y="77470"/>
                  </a:lnTo>
                  <a:lnTo>
                    <a:pt x="2540" y="86360"/>
                  </a:lnTo>
                  <a:lnTo>
                    <a:pt x="0" y="96520"/>
                  </a:lnTo>
                  <a:lnTo>
                    <a:pt x="0" y="107950"/>
                  </a:lnTo>
                  <a:lnTo>
                    <a:pt x="1270" y="119380"/>
                  </a:lnTo>
                  <a:lnTo>
                    <a:pt x="5080" y="128270"/>
                  </a:lnTo>
                  <a:lnTo>
                    <a:pt x="10160" y="135890"/>
                  </a:lnTo>
                  <a:lnTo>
                    <a:pt x="16510" y="142240"/>
                  </a:lnTo>
                  <a:lnTo>
                    <a:pt x="25400" y="146050"/>
                  </a:lnTo>
                  <a:lnTo>
                    <a:pt x="34290" y="149860"/>
                  </a:lnTo>
                  <a:lnTo>
                    <a:pt x="45720" y="151130"/>
                  </a:lnTo>
                  <a:lnTo>
                    <a:pt x="54610" y="153670"/>
                  </a:lnTo>
                  <a:lnTo>
                    <a:pt x="60960" y="157480"/>
                  </a:lnTo>
                  <a:lnTo>
                    <a:pt x="67310" y="160020"/>
                  </a:lnTo>
                  <a:lnTo>
                    <a:pt x="76200" y="162560"/>
                  </a:lnTo>
                  <a:lnTo>
                    <a:pt x="86360" y="165100"/>
                  </a:lnTo>
                  <a:lnTo>
                    <a:pt x="96520" y="165100"/>
                  </a:lnTo>
                  <a:lnTo>
                    <a:pt x="106680" y="166370"/>
                  </a:lnTo>
                  <a:lnTo>
                    <a:pt x="115570" y="166370"/>
                  </a:lnTo>
                  <a:lnTo>
                    <a:pt x="125730" y="167640"/>
                  </a:lnTo>
                  <a:lnTo>
                    <a:pt x="134620" y="166370"/>
                  </a:lnTo>
                  <a:lnTo>
                    <a:pt x="143510" y="163830"/>
                  </a:lnTo>
                  <a:lnTo>
                    <a:pt x="168910" y="15494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3276600" y="571500"/>
              <a:ext cx="63501" cy="88901"/>
            </a:xfrm>
            <a:custGeom>
              <a:avLst/>
              <a:gdLst/>
              <a:ahLst/>
              <a:cxnLst/>
              <a:rect l="0" t="0" r="0" b="0"/>
              <a:pathLst>
                <a:path w="63501" h="88901">
                  <a:moveTo>
                    <a:pt x="0" y="0"/>
                  </a:moveTo>
                  <a:lnTo>
                    <a:pt x="13970" y="13970"/>
                  </a:lnTo>
                  <a:lnTo>
                    <a:pt x="17780" y="21590"/>
                  </a:lnTo>
                  <a:lnTo>
                    <a:pt x="20320" y="31750"/>
                  </a:lnTo>
                  <a:lnTo>
                    <a:pt x="21590" y="41910"/>
                  </a:lnTo>
                  <a:lnTo>
                    <a:pt x="25400" y="52070"/>
                  </a:lnTo>
                  <a:lnTo>
                    <a:pt x="31750" y="60960"/>
                  </a:lnTo>
                  <a:lnTo>
                    <a:pt x="63500" y="88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3314700" y="4064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441700" y="425450"/>
              <a:ext cx="622301" cy="204471"/>
            </a:xfrm>
            <a:custGeom>
              <a:avLst/>
              <a:gdLst/>
              <a:ahLst/>
              <a:cxnLst/>
              <a:rect l="0" t="0" r="0" b="0"/>
              <a:pathLst>
                <a:path w="622301" h="204471">
                  <a:moveTo>
                    <a:pt x="0" y="82550"/>
                  </a:moveTo>
                  <a:lnTo>
                    <a:pt x="0" y="96520"/>
                  </a:lnTo>
                  <a:lnTo>
                    <a:pt x="1270" y="104140"/>
                  </a:lnTo>
                  <a:lnTo>
                    <a:pt x="3810" y="114300"/>
                  </a:lnTo>
                  <a:lnTo>
                    <a:pt x="6350" y="124460"/>
                  </a:lnTo>
                  <a:lnTo>
                    <a:pt x="10160" y="133350"/>
                  </a:lnTo>
                  <a:lnTo>
                    <a:pt x="13970" y="139700"/>
                  </a:lnTo>
                  <a:lnTo>
                    <a:pt x="17780" y="146050"/>
                  </a:lnTo>
                  <a:lnTo>
                    <a:pt x="21590" y="153670"/>
                  </a:lnTo>
                  <a:lnTo>
                    <a:pt x="30480" y="168910"/>
                  </a:lnTo>
                  <a:lnTo>
                    <a:pt x="41910" y="193040"/>
                  </a:lnTo>
                  <a:lnTo>
                    <a:pt x="49530" y="198120"/>
                  </a:lnTo>
                  <a:lnTo>
                    <a:pt x="58420" y="201930"/>
                  </a:lnTo>
                  <a:lnTo>
                    <a:pt x="68580" y="204470"/>
                  </a:lnTo>
                  <a:lnTo>
                    <a:pt x="81280" y="204470"/>
                  </a:lnTo>
                  <a:lnTo>
                    <a:pt x="95250" y="203200"/>
                  </a:lnTo>
                  <a:lnTo>
                    <a:pt x="109220" y="201930"/>
                  </a:lnTo>
                  <a:lnTo>
                    <a:pt x="120650" y="198120"/>
                  </a:lnTo>
                  <a:lnTo>
                    <a:pt x="130810" y="195580"/>
                  </a:lnTo>
                  <a:lnTo>
                    <a:pt x="137160" y="191770"/>
                  </a:lnTo>
                  <a:lnTo>
                    <a:pt x="144780" y="184150"/>
                  </a:lnTo>
                  <a:lnTo>
                    <a:pt x="153670" y="176530"/>
                  </a:lnTo>
                  <a:lnTo>
                    <a:pt x="161290" y="166370"/>
                  </a:lnTo>
                  <a:lnTo>
                    <a:pt x="165100" y="154940"/>
                  </a:lnTo>
                  <a:lnTo>
                    <a:pt x="166370" y="143510"/>
                  </a:lnTo>
                  <a:lnTo>
                    <a:pt x="166370" y="132080"/>
                  </a:lnTo>
                  <a:lnTo>
                    <a:pt x="163830" y="121920"/>
                  </a:lnTo>
                  <a:lnTo>
                    <a:pt x="161290" y="114300"/>
                  </a:lnTo>
                  <a:lnTo>
                    <a:pt x="158750" y="107950"/>
                  </a:lnTo>
                  <a:lnTo>
                    <a:pt x="156210" y="101600"/>
                  </a:lnTo>
                  <a:lnTo>
                    <a:pt x="154940" y="93980"/>
                  </a:lnTo>
                  <a:lnTo>
                    <a:pt x="153670" y="85090"/>
                  </a:lnTo>
                  <a:lnTo>
                    <a:pt x="152400" y="77470"/>
                  </a:lnTo>
                  <a:lnTo>
                    <a:pt x="149860" y="69850"/>
                  </a:lnTo>
                  <a:lnTo>
                    <a:pt x="146050" y="60960"/>
                  </a:lnTo>
                  <a:lnTo>
                    <a:pt x="140970" y="54610"/>
                  </a:lnTo>
                  <a:lnTo>
                    <a:pt x="134620" y="48260"/>
                  </a:lnTo>
                  <a:lnTo>
                    <a:pt x="128270" y="43180"/>
                  </a:lnTo>
                  <a:lnTo>
                    <a:pt x="121920" y="35560"/>
                  </a:lnTo>
                  <a:lnTo>
                    <a:pt x="116840" y="29210"/>
                  </a:lnTo>
                  <a:lnTo>
                    <a:pt x="111760" y="21590"/>
                  </a:lnTo>
                  <a:lnTo>
                    <a:pt x="113030" y="16510"/>
                  </a:lnTo>
                  <a:lnTo>
                    <a:pt x="116840" y="12700"/>
                  </a:lnTo>
                  <a:lnTo>
                    <a:pt x="130810" y="7620"/>
                  </a:lnTo>
                  <a:lnTo>
                    <a:pt x="137160" y="5080"/>
                  </a:lnTo>
                  <a:lnTo>
                    <a:pt x="142240" y="1270"/>
                  </a:lnTo>
                  <a:lnTo>
                    <a:pt x="149860" y="0"/>
                  </a:lnTo>
                  <a:lnTo>
                    <a:pt x="158750" y="1270"/>
                  </a:lnTo>
                  <a:lnTo>
                    <a:pt x="170180" y="2540"/>
                  </a:lnTo>
                  <a:lnTo>
                    <a:pt x="189230" y="8890"/>
                  </a:lnTo>
                  <a:lnTo>
                    <a:pt x="198120" y="11430"/>
                  </a:lnTo>
                  <a:lnTo>
                    <a:pt x="207010" y="15240"/>
                  </a:lnTo>
                  <a:lnTo>
                    <a:pt x="223520" y="24130"/>
                  </a:lnTo>
                  <a:lnTo>
                    <a:pt x="250190" y="35560"/>
                  </a:lnTo>
                  <a:lnTo>
                    <a:pt x="257810" y="41910"/>
                  </a:lnTo>
                  <a:lnTo>
                    <a:pt x="266700" y="48260"/>
                  </a:lnTo>
                  <a:lnTo>
                    <a:pt x="275590" y="55880"/>
                  </a:lnTo>
                  <a:lnTo>
                    <a:pt x="284480" y="64770"/>
                  </a:lnTo>
                  <a:lnTo>
                    <a:pt x="307340" y="86360"/>
                  </a:lnTo>
                  <a:lnTo>
                    <a:pt x="314960" y="96520"/>
                  </a:lnTo>
                  <a:lnTo>
                    <a:pt x="320040" y="105410"/>
                  </a:lnTo>
                  <a:lnTo>
                    <a:pt x="323850" y="114300"/>
                  </a:lnTo>
                  <a:lnTo>
                    <a:pt x="325120" y="124460"/>
                  </a:lnTo>
                  <a:lnTo>
                    <a:pt x="327660" y="132080"/>
                  </a:lnTo>
                  <a:lnTo>
                    <a:pt x="327660" y="140970"/>
                  </a:lnTo>
                  <a:lnTo>
                    <a:pt x="328930" y="151130"/>
                  </a:lnTo>
                  <a:lnTo>
                    <a:pt x="328930" y="162560"/>
                  </a:lnTo>
                  <a:lnTo>
                    <a:pt x="330200" y="173990"/>
                  </a:lnTo>
                  <a:lnTo>
                    <a:pt x="330200" y="175260"/>
                  </a:lnTo>
                  <a:lnTo>
                    <a:pt x="330200" y="171450"/>
                  </a:lnTo>
                  <a:lnTo>
                    <a:pt x="330200" y="162560"/>
                  </a:lnTo>
                  <a:lnTo>
                    <a:pt x="331470" y="151130"/>
                  </a:lnTo>
                  <a:lnTo>
                    <a:pt x="334010" y="138430"/>
                  </a:lnTo>
                  <a:lnTo>
                    <a:pt x="336550" y="124460"/>
                  </a:lnTo>
                  <a:lnTo>
                    <a:pt x="340360" y="113030"/>
                  </a:lnTo>
                  <a:lnTo>
                    <a:pt x="344170" y="104140"/>
                  </a:lnTo>
                  <a:lnTo>
                    <a:pt x="347980" y="96520"/>
                  </a:lnTo>
                  <a:lnTo>
                    <a:pt x="353060" y="88900"/>
                  </a:lnTo>
                  <a:lnTo>
                    <a:pt x="359410" y="81280"/>
                  </a:lnTo>
                  <a:lnTo>
                    <a:pt x="367030" y="73660"/>
                  </a:lnTo>
                  <a:lnTo>
                    <a:pt x="373380" y="64770"/>
                  </a:lnTo>
                  <a:lnTo>
                    <a:pt x="378460" y="57150"/>
                  </a:lnTo>
                  <a:lnTo>
                    <a:pt x="383540" y="48260"/>
                  </a:lnTo>
                  <a:lnTo>
                    <a:pt x="389890" y="43180"/>
                  </a:lnTo>
                  <a:lnTo>
                    <a:pt x="396240" y="39370"/>
                  </a:lnTo>
                  <a:lnTo>
                    <a:pt x="403860" y="36830"/>
                  </a:lnTo>
                  <a:lnTo>
                    <a:pt x="410210" y="36830"/>
                  </a:lnTo>
                  <a:lnTo>
                    <a:pt x="416560" y="38100"/>
                  </a:lnTo>
                  <a:lnTo>
                    <a:pt x="421640" y="39370"/>
                  </a:lnTo>
                  <a:lnTo>
                    <a:pt x="426720" y="44450"/>
                  </a:lnTo>
                  <a:lnTo>
                    <a:pt x="430530" y="49530"/>
                  </a:lnTo>
                  <a:lnTo>
                    <a:pt x="435610" y="57150"/>
                  </a:lnTo>
                  <a:lnTo>
                    <a:pt x="439420" y="68580"/>
                  </a:lnTo>
                  <a:lnTo>
                    <a:pt x="444500" y="82550"/>
                  </a:lnTo>
                  <a:lnTo>
                    <a:pt x="448310" y="99060"/>
                  </a:lnTo>
                  <a:lnTo>
                    <a:pt x="454660" y="107950"/>
                  </a:lnTo>
                  <a:lnTo>
                    <a:pt x="461010" y="110490"/>
                  </a:lnTo>
                  <a:lnTo>
                    <a:pt x="468630" y="110490"/>
                  </a:lnTo>
                  <a:lnTo>
                    <a:pt x="480060" y="105410"/>
                  </a:lnTo>
                  <a:lnTo>
                    <a:pt x="485140" y="101600"/>
                  </a:lnTo>
                  <a:lnTo>
                    <a:pt x="491490" y="93980"/>
                  </a:lnTo>
                  <a:lnTo>
                    <a:pt x="497840" y="82550"/>
                  </a:lnTo>
                  <a:lnTo>
                    <a:pt x="505460" y="69850"/>
                  </a:lnTo>
                  <a:lnTo>
                    <a:pt x="518160" y="48260"/>
                  </a:lnTo>
                  <a:lnTo>
                    <a:pt x="523240" y="38100"/>
                  </a:lnTo>
                  <a:lnTo>
                    <a:pt x="529590" y="33020"/>
                  </a:lnTo>
                  <a:lnTo>
                    <a:pt x="535940" y="31750"/>
                  </a:lnTo>
                  <a:lnTo>
                    <a:pt x="543560" y="31750"/>
                  </a:lnTo>
                  <a:lnTo>
                    <a:pt x="548640" y="33020"/>
                  </a:lnTo>
                  <a:lnTo>
                    <a:pt x="552450" y="35560"/>
                  </a:lnTo>
                  <a:lnTo>
                    <a:pt x="554990" y="38100"/>
                  </a:lnTo>
                  <a:lnTo>
                    <a:pt x="557530" y="44450"/>
                  </a:lnTo>
                  <a:lnTo>
                    <a:pt x="560070" y="53340"/>
                  </a:lnTo>
                  <a:lnTo>
                    <a:pt x="563880" y="63500"/>
                  </a:lnTo>
                  <a:lnTo>
                    <a:pt x="567690" y="71120"/>
                  </a:lnTo>
                  <a:lnTo>
                    <a:pt x="571500" y="77470"/>
                  </a:lnTo>
                  <a:lnTo>
                    <a:pt x="576580" y="83820"/>
                  </a:lnTo>
                  <a:lnTo>
                    <a:pt x="580390" y="91440"/>
                  </a:lnTo>
                  <a:lnTo>
                    <a:pt x="584200" y="101600"/>
                  </a:lnTo>
                  <a:lnTo>
                    <a:pt x="588010" y="111760"/>
                  </a:lnTo>
                  <a:lnTo>
                    <a:pt x="594360" y="120650"/>
                  </a:lnTo>
                  <a:lnTo>
                    <a:pt x="600710" y="127000"/>
                  </a:lnTo>
                  <a:lnTo>
                    <a:pt x="622300" y="1460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191000" y="203200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318000" y="342900"/>
              <a:ext cx="177801" cy="247651"/>
            </a:xfrm>
            <a:custGeom>
              <a:avLst/>
              <a:gdLst/>
              <a:ahLst/>
              <a:cxnLst/>
              <a:rect l="0" t="0" r="0" b="0"/>
              <a:pathLst>
                <a:path w="177801" h="247651">
                  <a:moveTo>
                    <a:pt x="177800" y="0"/>
                  </a:moveTo>
                  <a:lnTo>
                    <a:pt x="157480" y="6350"/>
                  </a:lnTo>
                  <a:lnTo>
                    <a:pt x="146050" y="10160"/>
                  </a:lnTo>
                  <a:lnTo>
                    <a:pt x="118110" y="17780"/>
                  </a:lnTo>
                  <a:lnTo>
                    <a:pt x="105410" y="21590"/>
                  </a:lnTo>
                  <a:lnTo>
                    <a:pt x="93980" y="25400"/>
                  </a:lnTo>
                  <a:lnTo>
                    <a:pt x="83820" y="30480"/>
                  </a:lnTo>
                  <a:lnTo>
                    <a:pt x="72390" y="35560"/>
                  </a:lnTo>
                  <a:lnTo>
                    <a:pt x="60960" y="41910"/>
                  </a:lnTo>
                  <a:lnTo>
                    <a:pt x="49530" y="49530"/>
                  </a:lnTo>
                  <a:lnTo>
                    <a:pt x="44450" y="58420"/>
                  </a:lnTo>
                  <a:lnTo>
                    <a:pt x="43180" y="68580"/>
                  </a:lnTo>
                  <a:lnTo>
                    <a:pt x="45720" y="80010"/>
                  </a:lnTo>
                  <a:lnTo>
                    <a:pt x="50800" y="87630"/>
                  </a:lnTo>
                  <a:lnTo>
                    <a:pt x="55880" y="95250"/>
                  </a:lnTo>
                  <a:lnTo>
                    <a:pt x="68580" y="107950"/>
                  </a:lnTo>
                  <a:lnTo>
                    <a:pt x="78740" y="116840"/>
                  </a:lnTo>
                  <a:lnTo>
                    <a:pt x="92710" y="127000"/>
                  </a:lnTo>
                  <a:lnTo>
                    <a:pt x="133350" y="157480"/>
                  </a:lnTo>
                  <a:lnTo>
                    <a:pt x="148590" y="172720"/>
                  </a:lnTo>
                  <a:lnTo>
                    <a:pt x="157480" y="186690"/>
                  </a:lnTo>
                  <a:lnTo>
                    <a:pt x="165100" y="200660"/>
                  </a:lnTo>
                  <a:lnTo>
                    <a:pt x="166370" y="210820"/>
                  </a:lnTo>
                  <a:lnTo>
                    <a:pt x="163830" y="215900"/>
                  </a:lnTo>
                  <a:lnTo>
                    <a:pt x="160020" y="220980"/>
                  </a:lnTo>
                  <a:lnTo>
                    <a:pt x="154940" y="224790"/>
                  </a:lnTo>
                  <a:lnTo>
                    <a:pt x="148590" y="228600"/>
                  </a:lnTo>
                  <a:lnTo>
                    <a:pt x="140970" y="232410"/>
                  </a:lnTo>
                  <a:lnTo>
                    <a:pt x="132080" y="236220"/>
                  </a:lnTo>
                  <a:lnTo>
                    <a:pt x="121920" y="237490"/>
                  </a:lnTo>
                  <a:lnTo>
                    <a:pt x="110490" y="238760"/>
                  </a:lnTo>
                  <a:lnTo>
                    <a:pt x="100330" y="241300"/>
                  </a:lnTo>
                  <a:lnTo>
                    <a:pt x="91440" y="243840"/>
                  </a:lnTo>
                  <a:lnTo>
                    <a:pt x="82550" y="247650"/>
                  </a:lnTo>
                  <a:lnTo>
                    <a:pt x="71120" y="247650"/>
                  </a:lnTo>
                  <a:lnTo>
                    <a:pt x="60960" y="247650"/>
                  </a:lnTo>
                  <a:lnTo>
                    <a:pt x="48260" y="245110"/>
                  </a:lnTo>
                  <a:lnTo>
                    <a:pt x="38100" y="243840"/>
                  </a:lnTo>
                  <a:lnTo>
                    <a:pt x="27940" y="242570"/>
                  </a:lnTo>
                  <a:lnTo>
                    <a:pt x="0" y="241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968240" y="171450"/>
              <a:ext cx="149861" cy="463551"/>
            </a:xfrm>
            <a:custGeom>
              <a:avLst/>
              <a:gdLst/>
              <a:ahLst/>
              <a:cxnLst/>
              <a:rect l="0" t="0" r="0" b="0"/>
              <a:pathLst>
                <a:path w="149861" h="463551">
                  <a:moveTo>
                    <a:pt x="22860" y="6350"/>
                  </a:moveTo>
                  <a:lnTo>
                    <a:pt x="16510" y="0"/>
                  </a:lnTo>
                  <a:lnTo>
                    <a:pt x="13970" y="11430"/>
                  </a:lnTo>
                  <a:lnTo>
                    <a:pt x="12700" y="34290"/>
                  </a:lnTo>
                  <a:lnTo>
                    <a:pt x="11430" y="62230"/>
                  </a:lnTo>
                  <a:lnTo>
                    <a:pt x="7620" y="143510"/>
                  </a:lnTo>
                  <a:lnTo>
                    <a:pt x="3810" y="191770"/>
                  </a:lnTo>
                  <a:lnTo>
                    <a:pt x="0" y="270510"/>
                  </a:lnTo>
                  <a:lnTo>
                    <a:pt x="0" y="304800"/>
                  </a:lnTo>
                  <a:lnTo>
                    <a:pt x="1270" y="330200"/>
                  </a:lnTo>
                  <a:lnTo>
                    <a:pt x="6350" y="347980"/>
                  </a:lnTo>
                  <a:lnTo>
                    <a:pt x="11430" y="360680"/>
                  </a:lnTo>
                  <a:lnTo>
                    <a:pt x="15240" y="365760"/>
                  </a:lnTo>
                  <a:lnTo>
                    <a:pt x="17780" y="364490"/>
                  </a:lnTo>
                  <a:lnTo>
                    <a:pt x="29210" y="331470"/>
                  </a:lnTo>
                  <a:lnTo>
                    <a:pt x="31750" y="322580"/>
                  </a:lnTo>
                  <a:lnTo>
                    <a:pt x="36830" y="312420"/>
                  </a:lnTo>
                  <a:lnTo>
                    <a:pt x="40640" y="303530"/>
                  </a:lnTo>
                  <a:lnTo>
                    <a:pt x="44450" y="295910"/>
                  </a:lnTo>
                  <a:lnTo>
                    <a:pt x="48260" y="289560"/>
                  </a:lnTo>
                  <a:lnTo>
                    <a:pt x="52070" y="284480"/>
                  </a:lnTo>
                  <a:lnTo>
                    <a:pt x="57150" y="278130"/>
                  </a:lnTo>
                  <a:lnTo>
                    <a:pt x="60960" y="270510"/>
                  </a:lnTo>
                  <a:lnTo>
                    <a:pt x="64770" y="262890"/>
                  </a:lnTo>
                  <a:lnTo>
                    <a:pt x="71120" y="256540"/>
                  </a:lnTo>
                  <a:lnTo>
                    <a:pt x="77470" y="250190"/>
                  </a:lnTo>
                  <a:lnTo>
                    <a:pt x="85090" y="245110"/>
                  </a:lnTo>
                  <a:lnTo>
                    <a:pt x="92710" y="243840"/>
                  </a:lnTo>
                  <a:lnTo>
                    <a:pt x="100330" y="243840"/>
                  </a:lnTo>
                  <a:lnTo>
                    <a:pt x="107950" y="245110"/>
                  </a:lnTo>
                  <a:lnTo>
                    <a:pt x="115570" y="250190"/>
                  </a:lnTo>
                  <a:lnTo>
                    <a:pt x="120650" y="257810"/>
                  </a:lnTo>
                  <a:lnTo>
                    <a:pt x="127000" y="266700"/>
                  </a:lnTo>
                  <a:lnTo>
                    <a:pt x="129540" y="275590"/>
                  </a:lnTo>
                  <a:lnTo>
                    <a:pt x="132080" y="284480"/>
                  </a:lnTo>
                  <a:lnTo>
                    <a:pt x="133350" y="293370"/>
                  </a:lnTo>
                  <a:lnTo>
                    <a:pt x="134620" y="303530"/>
                  </a:lnTo>
                  <a:lnTo>
                    <a:pt x="135890" y="314960"/>
                  </a:lnTo>
                  <a:lnTo>
                    <a:pt x="135890" y="326390"/>
                  </a:lnTo>
                  <a:lnTo>
                    <a:pt x="137160" y="389890"/>
                  </a:lnTo>
                  <a:lnTo>
                    <a:pt x="138430" y="408940"/>
                  </a:lnTo>
                  <a:lnTo>
                    <a:pt x="140970" y="424180"/>
                  </a:lnTo>
                  <a:lnTo>
                    <a:pt x="149860" y="4635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749800" y="393700"/>
              <a:ext cx="152401" cy="203201"/>
            </a:xfrm>
            <a:custGeom>
              <a:avLst/>
              <a:gdLst/>
              <a:ahLst/>
              <a:cxnLst/>
              <a:rect l="0" t="0" r="0" b="0"/>
              <a:pathLst>
                <a:path w="152401" h="203201">
                  <a:moveTo>
                    <a:pt x="152400" y="0"/>
                  </a:moveTo>
                  <a:lnTo>
                    <a:pt x="138430" y="0"/>
                  </a:lnTo>
                  <a:lnTo>
                    <a:pt x="129540" y="1270"/>
                  </a:lnTo>
                  <a:lnTo>
                    <a:pt x="116840" y="3810"/>
                  </a:lnTo>
                  <a:lnTo>
                    <a:pt x="104140" y="6350"/>
                  </a:lnTo>
                  <a:lnTo>
                    <a:pt x="91440" y="10160"/>
                  </a:lnTo>
                  <a:lnTo>
                    <a:pt x="81280" y="13970"/>
                  </a:lnTo>
                  <a:lnTo>
                    <a:pt x="71120" y="17780"/>
                  </a:lnTo>
                  <a:lnTo>
                    <a:pt x="60960" y="22860"/>
                  </a:lnTo>
                  <a:lnTo>
                    <a:pt x="52070" y="29210"/>
                  </a:lnTo>
                  <a:lnTo>
                    <a:pt x="43180" y="36830"/>
                  </a:lnTo>
                  <a:lnTo>
                    <a:pt x="35560" y="43180"/>
                  </a:lnTo>
                  <a:lnTo>
                    <a:pt x="29210" y="48260"/>
                  </a:lnTo>
                  <a:lnTo>
                    <a:pt x="24130" y="53340"/>
                  </a:lnTo>
                  <a:lnTo>
                    <a:pt x="21590" y="59690"/>
                  </a:lnTo>
                  <a:lnTo>
                    <a:pt x="21590" y="66040"/>
                  </a:lnTo>
                  <a:lnTo>
                    <a:pt x="22860" y="73660"/>
                  </a:lnTo>
                  <a:lnTo>
                    <a:pt x="26670" y="80010"/>
                  </a:lnTo>
                  <a:lnTo>
                    <a:pt x="31750" y="86360"/>
                  </a:lnTo>
                  <a:lnTo>
                    <a:pt x="38100" y="91440"/>
                  </a:lnTo>
                  <a:lnTo>
                    <a:pt x="45720" y="97790"/>
                  </a:lnTo>
                  <a:lnTo>
                    <a:pt x="60960" y="111760"/>
                  </a:lnTo>
                  <a:lnTo>
                    <a:pt x="69850" y="118110"/>
                  </a:lnTo>
                  <a:lnTo>
                    <a:pt x="80010" y="124460"/>
                  </a:lnTo>
                  <a:lnTo>
                    <a:pt x="91440" y="129540"/>
                  </a:lnTo>
                  <a:lnTo>
                    <a:pt x="97790" y="135890"/>
                  </a:lnTo>
                  <a:lnTo>
                    <a:pt x="100330" y="142240"/>
                  </a:lnTo>
                  <a:lnTo>
                    <a:pt x="100330" y="149860"/>
                  </a:lnTo>
                  <a:lnTo>
                    <a:pt x="96520" y="156210"/>
                  </a:lnTo>
                  <a:lnTo>
                    <a:pt x="90170" y="162560"/>
                  </a:lnTo>
                  <a:lnTo>
                    <a:pt x="81280" y="167640"/>
                  </a:lnTo>
                  <a:lnTo>
                    <a:pt x="73660" y="172720"/>
                  </a:lnTo>
                  <a:lnTo>
                    <a:pt x="67310" y="176530"/>
                  </a:lnTo>
                  <a:lnTo>
                    <a:pt x="62230" y="181610"/>
                  </a:lnTo>
                  <a:lnTo>
                    <a:pt x="52070" y="185420"/>
                  </a:lnTo>
                  <a:lnTo>
                    <a:pt x="40640" y="190500"/>
                  </a:lnTo>
                  <a:lnTo>
                    <a:pt x="0" y="203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199380" y="448310"/>
              <a:ext cx="113031" cy="119381"/>
            </a:xfrm>
            <a:custGeom>
              <a:avLst/>
              <a:gdLst/>
              <a:ahLst/>
              <a:cxnLst/>
              <a:rect l="0" t="0" r="0" b="0"/>
              <a:pathLst>
                <a:path w="113031" h="119381">
                  <a:moveTo>
                    <a:pt x="83820" y="21590"/>
                  </a:moveTo>
                  <a:lnTo>
                    <a:pt x="83820" y="7620"/>
                  </a:lnTo>
                  <a:lnTo>
                    <a:pt x="78740" y="3810"/>
                  </a:lnTo>
                  <a:lnTo>
                    <a:pt x="68580" y="1270"/>
                  </a:lnTo>
                  <a:lnTo>
                    <a:pt x="57150" y="0"/>
                  </a:lnTo>
                  <a:lnTo>
                    <a:pt x="46990" y="0"/>
                  </a:lnTo>
                  <a:lnTo>
                    <a:pt x="39370" y="1270"/>
                  </a:lnTo>
                  <a:lnTo>
                    <a:pt x="33020" y="3810"/>
                  </a:lnTo>
                  <a:lnTo>
                    <a:pt x="26670" y="10160"/>
                  </a:lnTo>
                  <a:lnTo>
                    <a:pt x="19050" y="17780"/>
                  </a:lnTo>
                  <a:lnTo>
                    <a:pt x="10160" y="27940"/>
                  </a:lnTo>
                  <a:lnTo>
                    <a:pt x="5080" y="38100"/>
                  </a:lnTo>
                  <a:lnTo>
                    <a:pt x="2540" y="49530"/>
                  </a:lnTo>
                  <a:lnTo>
                    <a:pt x="0" y="60960"/>
                  </a:lnTo>
                  <a:lnTo>
                    <a:pt x="0" y="72390"/>
                  </a:lnTo>
                  <a:lnTo>
                    <a:pt x="1270" y="82550"/>
                  </a:lnTo>
                  <a:lnTo>
                    <a:pt x="2540" y="91440"/>
                  </a:lnTo>
                  <a:lnTo>
                    <a:pt x="6350" y="99060"/>
                  </a:lnTo>
                  <a:lnTo>
                    <a:pt x="8890" y="105410"/>
                  </a:lnTo>
                  <a:lnTo>
                    <a:pt x="12700" y="111760"/>
                  </a:lnTo>
                  <a:lnTo>
                    <a:pt x="21590" y="115570"/>
                  </a:lnTo>
                  <a:lnTo>
                    <a:pt x="31750" y="118110"/>
                  </a:lnTo>
                  <a:lnTo>
                    <a:pt x="45720" y="119380"/>
                  </a:lnTo>
                  <a:lnTo>
                    <a:pt x="54610" y="119380"/>
                  </a:lnTo>
                  <a:lnTo>
                    <a:pt x="63500" y="118110"/>
                  </a:lnTo>
                  <a:lnTo>
                    <a:pt x="69850" y="115570"/>
                  </a:lnTo>
                  <a:lnTo>
                    <a:pt x="77470" y="111760"/>
                  </a:lnTo>
                  <a:lnTo>
                    <a:pt x="85090" y="109220"/>
                  </a:lnTo>
                  <a:lnTo>
                    <a:pt x="92710" y="105410"/>
                  </a:lnTo>
                  <a:lnTo>
                    <a:pt x="100330" y="100330"/>
                  </a:lnTo>
                  <a:lnTo>
                    <a:pt x="105410" y="93980"/>
                  </a:lnTo>
                  <a:lnTo>
                    <a:pt x="111760" y="86360"/>
                  </a:lnTo>
                  <a:lnTo>
                    <a:pt x="113030" y="80010"/>
                  </a:lnTo>
                  <a:lnTo>
                    <a:pt x="113030" y="74930"/>
                  </a:lnTo>
                  <a:lnTo>
                    <a:pt x="111760" y="69850"/>
                  </a:lnTo>
                  <a:lnTo>
                    <a:pt x="107950" y="63500"/>
                  </a:lnTo>
                  <a:lnTo>
                    <a:pt x="102870" y="57150"/>
                  </a:lnTo>
                  <a:lnTo>
                    <a:pt x="96520" y="49530"/>
                  </a:lnTo>
                  <a:lnTo>
                    <a:pt x="88900" y="41910"/>
                  </a:lnTo>
                  <a:lnTo>
                    <a:pt x="82550" y="33020"/>
                  </a:lnTo>
                  <a:lnTo>
                    <a:pt x="33020" y="88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440680" y="431800"/>
              <a:ext cx="147321" cy="97791"/>
            </a:xfrm>
            <a:custGeom>
              <a:avLst/>
              <a:gdLst/>
              <a:ahLst/>
              <a:cxnLst/>
              <a:rect l="0" t="0" r="0" b="0"/>
              <a:pathLst>
                <a:path w="147321" h="97791">
                  <a:moveTo>
                    <a:pt x="7620" y="50800"/>
                  </a:moveTo>
                  <a:lnTo>
                    <a:pt x="1270" y="64770"/>
                  </a:lnTo>
                  <a:lnTo>
                    <a:pt x="0" y="72390"/>
                  </a:lnTo>
                  <a:lnTo>
                    <a:pt x="1270" y="82550"/>
                  </a:lnTo>
                  <a:lnTo>
                    <a:pt x="3810" y="92710"/>
                  </a:lnTo>
                  <a:lnTo>
                    <a:pt x="5080" y="97790"/>
                  </a:lnTo>
                  <a:lnTo>
                    <a:pt x="6350" y="97790"/>
                  </a:lnTo>
                  <a:lnTo>
                    <a:pt x="6350" y="93980"/>
                  </a:lnTo>
                  <a:lnTo>
                    <a:pt x="6350" y="86360"/>
                  </a:lnTo>
                  <a:lnTo>
                    <a:pt x="7620" y="63500"/>
                  </a:lnTo>
                  <a:lnTo>
                    <a:pt x="8890" y="53340"/>
                  </a:lnTo>
                  <a:lnTo>
                    <a:pt x="11430" y="45720"/>
                  </a:lnTo>
                  <a:lnTo>
                    <a:pt x="13970" y="39370"/>
                  </a:lnTo>
                  <a:lnTo>
                    <a:pt x="19050" y="33020"/>
                  </a:lnTo>
                  <a:lnTo>
                    <a:pt x="25400" y="27940"/>
                  </a:lnTo>
                  <a:lnTo>
                    <a:pt x="31750" y="22860"/>
                  </a:lnTo>
                  <a:lnTo>
                    <a:pt x="39370" y="17780"/>
                  </a:lnTo>
                  <a:lnTo>
                    <a:pt x="46990" y="13970"/>
                  </a:lnTo>
                  <a:lnTo>
                    <a:pt x="54610" y="8890"/>
                  </a:lnTo>
                  <a:lnTo>
                    <a:pt x="64770" y="6350"/>
                  </a:lnTo>
                  <a:lnTo>
                    <a:pt x="74930" y="3810"/>
                  </a:lnTo>
                  <a:lnTo>
                    <a:pt x="86360" y="2540"/>
                  </a:lnTo>
                  <a:lnTo>
                    <a:pt x="96520" y="1270"/>
                  </a:lnTo>
                  <a:lnTo>
                    <a:pt x="106680" y="1270"/>
                  </a:lnTo>
                  <a:lnTo>
                    <a:pt x="14732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765800" y="228600"/>
              <a:ext cx="50801" cy="279401"/>
            </a:xfrm>
            <a:custGeom>
              <a:avLst/>
              <a:gdLst/>
              <a:ahLst/>
              <a:cxnLst/>
              <a:rect l="0" t="0" r="0" b="0"/>
              <a:pathLst>
                <a:path w="50801" h="279401">
                  <a:moveTo>
                    <a:pt x="0" y="0"/>
                  </a:moveTo>
                  <a:lnTo>
                    <a:pt x="24130" y="48260"/>
                  </a:lnTo>
                  <a:lnTo>
                    <a:pt x="29210" y="62230"/>
                  </a:lnTo>
                  <a:lnTo>
                    <a:pt x="31750" y="74930"/>
                  </a:lnTo>
                  <a:lnTo>
                    <a:pt x="34290" y="88900"/>
                  </a:lnTo>
                  <a:lnTo>
                    <a:pt x="35560" y="106680"/>
                  </a:lnTo>
                  <a:lnTo>
                    <a:pt x="36830" y="129540"/>
                  </a:lnTo>
                  <a:lnTo>
                    <a:pt x="36830" y="153670"/>
                  </a:lnTo>
                  <a:lnTo>
                    <a:pt x="38100" y="173990"/>
                  </a:lnTo>
                  <a:lnTo>
                    <a:pt x="41910" y="193040"/>
                  </a:lnTo>
                  <a:lnTo>
                    <a:pt x="50800" y="279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689600" y="39370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12700"/>
                  </a:moveTo>
                  <a:lnTo>
                    <a:pt x="13970" y="6350"/>
                  </a:lnTo>
                  <a:lnTo>
                    <a:pt x="21590" y="3810"/>
                  </a:lnTo>
                  <a:lnTo>
                    <a:pt x="31750" y="2540"/>
                  </a:lnTo>
                  <a:lnTo>
                    <a:pt x="41910" y="1270"/>
                  </a:lnTo>
                  <a:lnTo>
                    <a:pt x="57150" y="1270"/>
                  </a:lnTo>
                  <a:lnTo>
                    <a:pt x="1651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134100" y="190500"/>
              <a:ext cx="215901" cy="342901"/>
            </a:xfrm>
            <a:custGeom>
              <a:avLst/>
              <a:gdLst/>
              <a:ahLst/>
              <a:cxnLst/>
              <a:rect l="0" t="0" r="0" b="0"/>
              <a:pathLst>
                <a:path w="215901" h="342901">
                  <a:moveTo>
                    <a:pt x="0" y="0"/>
                  </a:moveTo>
                  <a:lnTo>
                    <a:pt x="0" y="20320"/>
                  </a:lnTo>
                  <a:lnTo>
                    <a:pt x="1270" y="38100"/>
                  </a:lnTo>
                  <a:lnTo>
                    <a:pt x="8890" y="109220"/>
                  </a:lnTo>
                  <a:lnTo>
                    <a:pt x="10160" y="127000"/>
                  </a:lnTo>
                  <a:lnTo>
                    <a:pt x="11430" y="144780"/>
                  </a:lnTo>
                  <a:lnTo>
                    <a:pt x="12700" y="166370"/>
                  </a:lnTo>
                  <a:lnTo>
                    <a:pt x="21590" y="245110"/>
                  </a:lnTo>
                  <a:lnTo>
                    <a:pt x="22860" y="265430"/>
                  </a:lnTo>
                  <a:lnTo>
                    <a:pt x="22860" y="281940"/>
                  </a:lnTo>
                  <a:lnTo>
                    <a:pt x="25400" y="288290"/>
                  </a:lnTo>
                  <a:lnTo>
                    <a:pt x="27940" y="287020"/>
                  </a:lnTo>
                  <a:lnTo>
                    <a:pt x="31750" y="280670"/>
                  </a:lnTo>
                  <a:lnTo>
                    <a:pt x="36830" y="273050"/>
                  </a:lnTo>
                  <a:lnTo>
                    <a:pt x="43180" y="265430"/>
                  </a:lnTo>
                  <a:lnTo>
                    <a:pt x="49530" y="257810"/>
                  </a:lnTo>
                  <a:lnTo>
                    <a:pt x="55880" y="247650"/>
                  </a:lnTo>
                  <a:lnTo>
                    <a:pt x="60960" y="237490"/>
                  </a:lnTo>
                  <a:lnTo>
                    <a:pt x="66040" y="226060"/>
                  </a:lnTo>
                  <a:lnTo>
                    <a:pt x="72390" y="215900"/>
                  </a:lnTo>
                  <a:lnTo>
                    <a:pt x="78740" y="205740"/>
                  </a:lnTo>
                  <a:lnTo>
                    <a:pt x="86360" y="196850"/>
                  </a:lnTo>
                  <a:lnTo>
                    <a:pt x="93980" y="189230"/>
                  </a:lnTo>
                  <a:lnTo>
                    <a:pt x="102870" y="182880"/>
                  </a:lnTo>
                  <a:lnTo>
                    <a:pt x="110490" y="176530"/>
                  </a:lnTo>
                  <a:lnTo>
                    <a:pt x="118110" y="175260"/>
                  </a:lnTo>
                  <a:lnTo>
                    <a:pt x="123190" y="177800"/>
                  </a:lnTo>
                  <a:lnTo>
                    <a:pt x="128270" y="181610"/>
                  </a:lnTo>
                  <a:lnTo>
                    <a:pt x="135890" y="187960"/>
                  </a:lnTo>
                  <a:lnTo>
                    <a:pt x="149860" y="201930"/>
                  </a:lnTo>
                  <a:lnTo>
                    <a:pt x="156210" y="210820"/>
                  </a:lnTo>
                  <a:lnTo>
                    <a:pt x="162560" y="220980"/>
                  </a:lnTo>
                  <a:lnTo>
                    <a:pt x="167640" y="232410"/>
                  </a:lnTo>
                  <a:lnTo>
                    <a:pt x="172720" y="247650"/>
                  </a:lnTo>
                  <a:lnTo>
                    <a:pt x="176530" y="266700"/>
                  </a:lnTo>
                  <a:lnTo>
                    <a:pt x="181610" y="288290"/>
                  </a:lnTo>
                  <a:lnTo>
                    <a:pt x="186690" y="303530"/>
                  </a:lnTo>
                  <a:lnTo>
                    <a:pt x="194310" y="314960"/>
                  </a:lnTo>
                  <a:lnTo>
                    <a:pt x="215900" y="342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380480" y="386080"/>
              <a:ext cx="134621" cy="134621"/>
            </a:xfrm>
            <a:custGeom>
              <a:avLst/>
              <a:gdLst/>
              <a:ahLst/>
              <a:cxnLst/>
              <a:rect l="0" t="0" r="0" b="0"/>
              <a:pathLst>
                <a:path w="134621" h="134621">
                  <a:moveTo>
                    <a:pt x="121920" y="7620"/>
                  </a:moveTo>
                  <a:lnTo>
                    <a:pt x="107950" y="1270"/>
                  </a:lnTo>
                  <a:lnTo>
                    <a:pt x="99060" y="0"/>
                  </a:lnTo>
                  <a:lnTo>
                    <a:pt x="86360" y="1270"/>
                  </a:lnTo>
                  <a:lnTo>
                    <a:pt x="73660" y="3810"/>
                  </a:lnTo>
                  <a:lnTo>
                    <a:pt x="60960" y="6350"/>
                  </a:lnTo>
                  <a:lnTo>
                    <a:pt x="50800" y="8890"/>
                  </a:lnTo>
                  <a:lnTo>
                    <a:pt x="40640" y="12700"/>
                  </a:lnTo>
                  <a:lnTo>
                    <a:pt x="30480" y="20320"/>
                  </a:lnTo>
                  <a:lnTo>
                    <a:pt x="21590" y="27940"/>
                  </a:lnTo>
                  <a:lnTo>
                    <a:pt x="12700" y="38100"/>
                  </a:lnTo>
                  <a:lnTo>
                    <a:pt x="6350" y="46990"/>
                  </a:lnTo>
                  <a:lnTo>
                    <a:pt x="2540" y="53340"/>
                  </a:lnTo>
                  <a:lnTo>
                    <a:pt x="0" y="59690"/>
                  </a:lnTo>
                  <a:lnTo>
                    <a:pt x="0" y="66040"/>
                  </a:lnTo>
                  <a:lnTo>
                    <a:pt x="1270" y="73660"/>
                  </a:lnTo>
                  <a:lnTo>
                    <a:pt x="3810" y="81280"/>
                  </a:lnTo>
                  <a:lnTo>
                    <a:pt x="10160" y="86360"/>
                  </a:lnTo>
                  <a:lnTo>
                    <a:pt x="20320" y="90170"/>
                  </a:lnTo>
                  <a:lnTo>
                    <a:pt x="33020" y="91440"/>
                  </a:lnTo>
                  <a:lnTo>
                    <a:pt x="44450" y="93980"/>
                  </a:lnTo>
                  <a:lnTo>
                    <a:pt x="54610" y="93980"/>
                  </a:lnTo>
                  <a:lnTo>
                    <a:pt x="64770" y="95250"/>
                  </a:lnTo>
                  <a:lnTo>
                    <a:pt x="73660" y="93980"/>
                  </a:lnTo>
                  <a:lnTo>
                    <a:pt x="82550" y="92710"/>
                  </a:lnTo>
                  <a:lnTo>
                    <a:pt x="91440" y="88900"/>
                  </a:lnTo>
                  <a:lnTo>
                    <a:pt x="99060" y="86360"/>
                  </a:lnTo>
                  <a:lnTo>
                    <a:pt x="105410" y="82550"/>
                  </a:lnTo>
                  <a:lnTo>
                    <a:pt x="110490" y="78740"/>
                  </a:lnTo>
                  <a:lnTo>
                    <a:pt x="114300" y="72390"/>
                  </a:lnTo>
                  <a:lnTo>
                    <a:pt x="116840" y="63500"/>
                  </a:lnTo>
                  <a:lnTo>
                    <a:pt x="118110" y="53340"/>
                  </a:lnTo>
                  <a:lnTo>
                    <a:pt x="118110" y="50800"/>
                  </a:lnTo>
                  <a:lnTo>
                    <a:pt x="116840" y="53340"/>
                  </a:lnTo>
                  <a:lnTo>
                    <a:pt x="114300" y="59690"/>
                  </a:lnTo>
                  <a:lnTo>
                    <a:pt x="113030" y="67310"/>
                  </a:lnTo>
                  <a:lnTo>
                    <a:pt x="111760" y="77470"/>
                  </a:lnTo>
                  <a:lnTo>
                    <a:pt x="110490" y="87630"/>
                  </a:lnTo>
                  <a:lnTo>
                    <a:pt x="111760" y="96520"/>
                  </a:lnTo>
                  <a:lnTo>
                    <a:pt x="113030" y="102870"/>
                  </a:lnTo>
                  <a:lnTo>
                    <a:pt x="134620" y="1346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609080" y="392430"/>
              <a:ext cx="185421" cy="90171"/>
            </a:xfrm>
            <a:custGeom>
              <a:avLst/>
              <a:gdLst/>
              <a:ahLst/>
              <a:cxnLst/>
              <a:rect l="0" t="0" r="0" b="0"/>
              <a:pathLst>
                <a:path w="185421" h="90171">
                  <a:moveTo>
                    <a:pt x="7620" y="13970"/>
                  </a:moveTo>
                  <a:lnTo>
                    <a:pt x="7620" y="34290"/>
                  </a:lnTo>
                  <a:lnTo>
                    <a:pt x="6350" y="44450"/>
                  </a:lnTo>
                  <a:lnTo>
                    <a:pt x="3810" y="55880"/>
                  </a:lnTo>
                  <a:lnTo>
                    <a:pt x="1270" y="67310"/>
                  </a:lnTo>
                  <a:lnTo>
                    <a:pt x="0" y="73660"/>
                  </a:lnTo>
                  <a:lnTo>
                    <a:pt x="1270" y="76200"/>
                  </a:lnTo>
                  <a:lnTo>
                    <a:pt x="3810" y="76200"/>
                  </a:lnTo>
                  <a:lnTo>
                    <a:pt x="7620" y="73660"/>
                  </a:lnTo>
                  <a:lnTo>
                    <a:pt x="12700" y="69850"/>
                  </a:lnTo>
                  <a:lnTo>
                    <a:pt x="20320" y="63500"/>
                  </a:lnTo>
                  <a:lnTo>
                    <a:pt x="26670" y="55880"/>
                  </a:lnTo>
                  <a:lnTo>
                    <a:pt x="34290" y="45720"/>
                  </a:lnTo>
                  <a:lnTo>
                    <a:pt x="43180" y="35560"/>
                  </a:lnTo>
                  <a:lnTo>
                    <a:pt x="49530" y="25400"/>
                  </a:lnTo>
                  <a:lnTo>
                    <a:pt x="54610" y="16510"/>
                  </a:lnTo>
                  <a:lnTo>
                    <a:pt x="60960" y="6350"/>
                  </a:lnTo>
                  <a:lnTo>
                    <a:pt x="67310" y="2540"/>
                  </a:lnTo>
                  <a:lnTo>
                    <a:pt x="73660" y="0"/>
                  </a:lnTo>
                  <a:lnTo>
                    <a:pt x="81280" y="1270"/>
                  </a:lnTo>
                  <a:lnTo>
                    <a:pt x="88900" y="2540"/>
                  </a:lnTo>
                  <a:lnTo>
                    <a:pt x="97790" y="5080"/>
                  </a:lnTo>
                  <a:lnTo>
                    <a:pt x="105410" y="7620"/>
                  </a:lnTo>
                  <a:lnTo>
                    <a:pt x="110490" y="12700"/>
                  </a:lnTo>
                  <a:lnTo>
                    <a:pt x="114300" y="19050"/>
                  </a:lnTo>
                  <a:lnTo>
                    <a:pt x="116840" y="25400"/>
                  </a:lnTo>
                  <a:lnTo>
                    <a:pt x="121920" y="33020"/>
                  </a:lnTo>
                  <a:lnTo>
                    <a:pt x="127000" y="40640"/>
                  </a:lnTo>
                  <a:lnTo>
                    <a:pt x="133350" y="48260"/>
                  </a:lnTo>
                  <a:lnTo>
                    <a:pt x="140970" y="57150"/>
                  </a:lnTo>
                  <a:lnTo>
                    <a:pt x="148590" y="64770"/>
                  </a:lnTo>
                  <a:lnTo>
                    <a:pt x="185420" y="901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6860540" y="394970"/>
              <a:ext cx="149861" cy="123191"/>
            </a:xfrm>
            <a:custGeom>
              <a:avLst/>
              <a:gdLst/>
              <a:ahLst/>
              <a:cxnLst/>
              <a:rect l="0" t="0" r="0" b="0"/>
              <a:pathLst>
                <a:path w="149861" h="123191">
                  <a:moveTo>
                    <a:pt x="137160" y="11430"/>
                  </a:moveTo>
                  <a:lnTo>
                    <a:pt x="116840" y="5080"/>
                  </a:lnTo>
                  <a:lnTo>
                    <a:pt x="107950" y="2540"/>
                  </a:lnTo>
                  <a:lnTo>
                    <a:pt x="99060" y="1270"/>
                  </a:lnTo>
                  <a:lnTo>
                    <a:pt x="91440" y="0"/>
                  </a:lnTo>
                  <a:lnTo>
                    <a:pt x="82550" y="1270"/>
                  </a:lnTo>
                  <a:lnTo>
                    <a:pt x="73660" y="3810"/>
                  </a:lnTo>
                  <a:lnTo>
                    <a:pt x="64770" y="6350"/>
                  </a:lnTo>
                  <a:lnTo>
                    <a:pt x="58420" y="7620"/>
                  </a:lnTo>
                  <a:lnTo>
                    <a:pt x="52070" y="8890"/>
                  </a:lnTo>
                  <a:lnTo>
                    <a:pt x="46990" y="10160"/>
                  </a:lnTo>
                  <a:lnTo>
                    <a:pt x="40640" y="11430"/>
                  </a:lnTo>
                  <a:lnTo>
                    <a:pt x="33020" y="13970"/>
                  </a:lnTo>
                  <a:lnTo>
                    <a:pt x="25400" y="17780"/>
                  </a:lnTo>
                  <a:lnTo>
                    <a:pt x="19050" y="22860"/>
                  </a:lnTo>
                  <a:lnTo>
                    <a:pt x="12700" y="29210"/>
                  </a:lnTo>
                  <a:lnTo>
                    <a:pt x="7620" y="35560"/>
                  </a:lnTo>
                  <a:lnTo>
                    <a:pt x="3810" y="43180"/>
                  </a:lnTo>
                  <a:lnTo>
                    <a:pt x="2540" y="50800"/>
                  </a:lnTo>
                  <a:lnTo>
                    <a:pt x="0" y="58420"/>
                  </a:lnTo>
                  <a:lnTo>
                    <a:pt x="1270" y="67310"/>
                  </a:lnTo>
                  <a:lnTo>
                    <a:pt x="2540" y="74930"/>
                  </a:lnTo>
                  <a:lnTo>
                    <a:pt x="5080" y="83820"/>
                  </a:lnTo>
                  <a:lnTo>
                    <a:pt x="10160" y="90170"/>
                  </a:lnTo>
                  <a:lnTo>
                    <a:pt x="15240" y="96520"/>
                  </a:lnTo>
                  <a:lnTo>
                    <a:pt x="21590" y="101600"/>
                  </a:lnTo>
                  <a:lnTo>
                    <a:pt x="27940" y="106680"/>
                  </a:lnTo>
                  <a:lnTo>
                    <a:pt x="33020" y="111760"/>
                  </a:lnTo>
                  <a:lnTo>
                    <a:pt x="38100" y="116840"/>
                  </a:lnTo>
                  <a:lnTo>
                    <a:pt x="45720" y="119380"/>
                  </a:lnTo>
                  <a:lnTo>
                    <a:pt x="54610" y="121920"/>
                  </a:lnTo>
                  <a:lnTo>
                    <a:pt x="66040" y="123190"/>
                  </a:lnTo>
                  <a:lnTo>
                    <a:pt x="73660" y="121920"/>
                  </a:lnTo>
                  <a:lnTo>
                    <a:pt x="81280" y="120650"/>
                  </a:lnTo>
                  <a:lnTo>
                    <a:pt x="86360" y="118110"/>
                  </a:lnTo>
                  <a:lnTo>
                    <a:pt x="101600" y="111760"/>
                  </a:lnTo>
                  <a:lnTo>
                    <a:pt x="149860" y="876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997700" y="190500"/>
              <a:ext cx="38101" cy="342901"/>
            </a:xfrm>
            <a:custGeom>
              <a:avLst/>
              <a:gdLst/>
              <a:ahLst/>
              <a:cxnLst/>
              <a:rect l="0" t="0" r="0" b="0"/>
              <a:pathLst>
                <a:path w="38101" h="342901">
                  <a:moveTo>
                    <a:pt x="12700" y="0"/>
                  </a:moveTo>
                  <a:lnTo>
                    <a:pt x="12700" y="20320"/>
                  </a:lnTo>
                  <a:lnTo>
                    <a:pt x="11430" y="30480"/>
                  </a:lnTo>
                  <a:lnTo>
                    <a:pt x="8890" y="41910"/>
                  </a:lnTo>
                  <a:lnTo>
                    <a:pt x="6350" y="53340"/>
                  </a:lnTo>
                  <a:lnTo>
                    <a:pt x="3810" y="69850"/>
                  </a:lnTo>
                  <a:lnTo>
                    <a:pt x="2540" y="88900"/>
                  </a:lnTo>
                  <a:lnTo>
                    <a:pt x="1270" y="140970"/>
                  </a:lnTo>
                  <a:lnTo>
                    <a:pt x="0" y="153670"/>
                  </a:lnTo>
                  <a:lnTo>
                    <a:pt x="1270" y="165100"/>
                  </a:lnTo>
                  <a:lnTo>
                    <a:pt x="3810" y="177800"/>
                  </a:lnTo>
                  <a:lnTo>
                    <a:pt x="6350" y="190500"/>
                  </a:lnTo>
                  <a:lnTo>
                    <a:pt x="8890" y="203200"/>
                  </a:lnTo>
                  <a:lnTo>
                    <a:pt x="10160" y="215900"/>
                  </a:lnTo>
                  <a:lnTo>
                    <a:pt x="11430" y="228600"/>
                  </a:lnTo>
                  <a:lnTo>
                    <a:pt x="12700" y="241300"/>
                  </a:lnTo>
                  <a:lnTo>
                    <a:pt x="15240" y="254000"/>
                  </a:lnTo>
                  <a:lnTo>
                    <a:pt x="38100" y="342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7277100" y="344170"/>
              <a:ext cx="228601" cy="163831"/>
            </a:xfrm>
            <a:custGeom>
              <a:avLst/>
              <a:gdLst/>
              <a:ahLst/>
              <a:cxnLst/>
              <a:rect l="0" t="0" r="0" b="0"/>
              <a:pathLst>
                <a:path w="228601" h="163831">
                  <a:moveTo>
                    <a:pt x="0" y="113030"/>
                  </a:moveTo>
                  <a:lnTo>
                    <a:pt x="20320" y="106680"/>
                  </a:lnTo>
                  <a:lnTo>
                    <a:pt x="27940" y="102870"/>
                  </a:lnTo>
                  <a:lnTo>
                    <a:pt x="34290" y="99060"/>
                  </a:lnTo>
                  <a:lnTo>
                    <a:pt x="39370" y="95250"/>
                  </a:lnTo>
                  <a:lnTo>
                    <a:pt x="45720" y="91440"/>
                  </a:lnTo>
                  <a:lnTo>
                    <a:pt x="53340" y="87630"/>
                  </a:lnTo>
                  <a:lnTo>
                    <a:pt x="60960" y="82550"/>
                  </a:lnTo>
                  <a:lnTo>
                    <a:pt x="67310" y="78740"/>
                  </a:lnTo>
                  <a:lnTo>
                    <a:pt x="73660" y="74930"/>
                  </a:lnTo>
                  <a:lnTo>
                    <a:pt x="78740" y="71120"/>
                  </a:lnTo>
                  <a:lnTo>
                    <a:pt x="86360" y="66040"/>
                  </a:lnTo>
                  <a:lnTo>
                    <a:pt x="95250" y="62230"/>
                  </a:lnTo>
                  <a:lnTo>
                    <a:pt x="105410" y="58420"/>
                  </a:lnTo>
                  <a:lnTo>
                    <a:pt x="115570" y="53340"/>
                  </a:lnTo>
                  <a:lnTo>
                    <a:pt x="134620" y="45720"/>
                  </a:lnTo>
                  <a:lnTo>
                    <a:pt x="142240" y="39370"/>
                  </a:lnTo>
                  <a:lnTo>
                    <a:pt x="148590" y="33020"/>
                  </a:lnTo>
                  <a:lnTo>
                    <a:pt x="153670" y="25400"/>
                  </a:lnTo>
                  <a:lnTo>
                    <a:pt x="160020" y="19050"/>
                  </a:lnTo>
                  <a:lnTo>
                    <a:pt x="167640" y="13970"/>
                  </a:lnTo>
                  <a:lnTo>
                    <a:pt x="175260" y="8890"/>
                  </a:lnTo>
                  <a:lnTo>
                    <a:pt x="176530" y="5080"/>
                  </a:lnTo>
                  <a:lnTo>
                    <a:pt x="172720" y="3810"/>
                  </a:lnTo>
                  <a:lnTo>
                    <a:pt x="166370" y="1270"/>
                  </a:lnTo>
                  <a:lnTo>
                    <a:pt x="160020" y="1270"/>
                  </a:lnTo>
                  <a:lnTo>
                    <a:pt x="154940" y="0"/>
                  </a:lnTo>
                  <a:lnTo>
                    <a:pt x="149860" y="0"/>
                  </a:lnTo>
                  <a:lnTo>
                    <a:pt x="143510" y="1270"/>
                  </a:lnTo>
                  <a:lnTo>
                    <a:pt x="137160" y="2540"/>
                  </a:lnTo>
                  <a:lnTo>
                    <a:pt x="129540" y="6350"/>
                  </a:lnTo>
                  <a:lnTo>
                    <a:pt x="121920" y="10160"/>
                  </a:lnTo>
                  <a:lnTo>
                    <a:pt x="113030" y="16510"/>
                  </a:lnTo>
                  <a:lnTo>
                    <a:pt x="105410" y="22860"/>
                  </a:lnTo>
                  <a:lnTo>
                    <a:pt x="96520" y="30480"/>
                  </a:lnTo>
                  <a:lnTo>
                    <a:pt x="80010" y="45720"/>
                  </a:lnTo>
                  <a:lnTo>
                    <a:pt x="73660" y="54610"/>
                  </a:lnTo>
                  <a:lnTo>
                    <a:pt x="67310" y="62230"/>
                  </a:lnTo>
                  <a:lnTo>
                    <a:pt x="62230" y="71120"/>
                  </a:lnTo>
                  <a:lnTo>
                    <a:pt x="59690" y="81280"/>
                  </a:lnTo>
                  <a:lnTo>
                    <a:pt x="59690" y="91440"/>
                  </a:lnTo>
                  <a:lnTo>
                    <a:pt x="60960" y="102870"/>
                  </a:lnTo>
                  <a:lnTo>
                    <a:pt x="64770" y="111760"/>
                  </a:lnTo>
                  <a:lnTo>
                    <a:pt x="69850" y="119380"/>
                  </a:lnTo>
                  <a:lnTo>
                    <a:pt x="91440" y="140970"/>
                  </a:lnTo>
                  <a:lnTo>
                    <a:pt x="99060" y="146050"/>
                  </a:lnTo>
                  <a:lnTo>
                    <a:pt x="107950" y="151130"/>
                  </a:lnTo>
                  <a:lnTo>
                    <a:pt x="119380" y="154940"/>
                  </a:lnTo>
                  <a:lnTo>
                    <a:pt x="129540" y="157480"/>
                  </a:lnTo>
                  <a:lnTo>
                    <a:pt x="142240" y="160020"/>
                  </a:lnTo>
                  <a:lnTo>
                    <a:pt x="153670" y="161290"/>
                  </a:lnTo>
                  <a:lnTo>
                    <a:pt x="166370" y="162560"/>
                  </a:lnTo>
                  <a:lnTo>
                    <a:pt x="177800" y="162560"/>
                  </a:lnTo>
                  <a:lnTo>
                    <a:pt x="228600" y="1638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7569200" y="228600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0" y="0"/>
                  </a:moveTo>
                  <a:lnTo>
                    <a:pt x="20320" y="0"/>
                  </a:lnTo>
                  <a:lnTo>
                    <a:pt x="30480" y="1270"/>
                  </a:lnTo>
                  <a:lnTo>
                    <a:pt x="41910" y="3810"/>
                  </a:lnTo>
                  <a:lnTo>
                    <a:pt x="53340" y="6350"/>
                  </a:lnTo>
                  <a:lnTo>
                    <a:pt x="63500" y="10160"/>
                  </a:lnTo>
                  <a:lnTo>
                    <a:pt x="73660" y="13970"/>
                  </a:lnTo>
                  <a:lnTo>
                    <a:pt x="82550" y="17780"/>
                  </a:lnTo>
                  <a:lnTo>
                    <a:pt x="95250" y="20320"/>
                  </a:lnTo>
                  <a:lnTo>
                    <a:pt x="107950" y="21590"/>
                  </a:lnTo>
                  <a:lnTo>
                    <a:pt x="152400" y="38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7895590" y="356870"/>
              <a:ext cx="156211" cy="138431"/>
            </a:xfrm>
            <a:custGeom>
              <a:avLst/>
              <a:gdLst/>
              <a:ahLst/>
              <a:cxnLst/>
              <a:rect l="0" t="0" r="0" b="0"/>
              <a:pathLst>
                <a:path w="156211" h="138431">
                  <a:moveTo>
                    <a:pt x="156210" y="11430"/>
                  </a:moveTo>
                  <a:lnTo>
                    <a:pt x="135890" y="5080"/>
                  </a:lnTo>
                  <a:lnTo>
                    <a:pt x="125730" y="2540"/>
                  </a:lnTo>
                  <a:lnTo>
                    <a:pt x="114300" y="1270"/>
                  </a:lnTo>
                  <a:lnTo>
                    <a:pt x="102870" y="0"/>
                  </a:lnTo>
                  <a:lnTo>
                    <a:pt x="92710" y="1270"/>
                  </a:lnTo>
                  <a:lnTo>
                    <a:pt x="82550" y="3810"/>
                  </a:lnTo>
                  <a:lnTo>
                    <a:pt x="73660" y="6350"/>
                  </a:lnTo>
                  <a:lnTo>
                    <a:pt x="63500" y="11430"/>
                  </a:lnTo>
                  <a:lnTo>
                    <a:pt x="52070" y="20320"/>
                  </a:lnTo>
                  <a:lnTo>
                    <a:pt x="39370" y="30480"/>
                  </a:lnTo>
                  <a:lnTo>
                    <a:pt x="30480" y="39370"/>
                  </a:lnTo>
                  <a:lnTo>
                    <a:pt x="22860" y="48260"/>
                  </a:lnTo>
                  <a:lnTo>
                    <a:pt x="16510" y="57150"/>
                  </a:lnTo>
                  <a:lnTo>
                    <a:pt x="11430" y="66040"/>
                  </a:lnTo>
                  <a:lnTo>
                    <a:pt x="6350" y="74930"/>
                  </a:lnTo>
                  <a:lnTo>
                    <a:pt x="1270" y="82550"/>
                  </a:lnTo>
                  <a:lnTo>
                    <a:pt x="0" y="91440"/>
                  </a:lnTo>
                  <a:lnTo>
                    <a:pt x="2540" y="100330"/>
                  </a:lnTo>
                  <a:lnTo>
                    <a:pt x="7620" y="109220"/>
                  </a:lnTo>
                  <a:lnTo>
                    <a:pt x="12700" y="115570"/>
                  </a:lnTo>
                  <a:lnTo>
                    <a:pt x="20320" y="121920"/>
                  </a:lnTo>
                  <a:lnTo>
                    <a:pt x="41910" y="1384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8068310" y="369570"/>
              <a:ext cx="440691" cy="176531"/>
            </a:xfrm>
            <a:custGeom>
              <a:avLst/>
              <a:gdLst/>
              <a:ahLst/>
              <a:cxnLst/>
              <a:rect l="0" t="0" r="0" b="0"/>
              <a:pathLst>
                <a:path w="440691" h="176531">
                  <a:moveTo>
                    <a:pt x="123190" y="36830"/>
                  </a:moveTo>
                  <a:lnTo>
                    <a:pt x="96520" y="36830"/>
                  </a:lnTo>
                  <a:lnTo>
                    <a:pt x="83820" y="39370"/>
                  </a:lnTo>
                  <a:lnTo>
                    <a:pt x="71120" y="44450"/>
                  </a:lnTo>
                  <a:lnTo>
                    <a:pt x="27940" y="66040"/>
                  </a:lnTo>
                  <a:lnTo>
                    <a:pt x="20320" y="69850"/>
                  </a:lnTo>
                  <a:lnTo>
                    <a:pt x="13970" y="74930"/>
                  </a:lnTo>
                  <a:lnTo>
                    <a:pt x="7620" y="78740"/>
                  </a:lnTo>
                  <a:lnTo>
                    <a:pt x="3810" y="85090"/>
                  </a:lnTo>
                  <a:lnTo>
                    <a:pt x="1270" y="91440"/>
                  </a:lnTo>
                  <a:lnTo>
                    <a:pt x="0" y="99060"/>
                  </a:lnTo>
                  <a:lnTo>
                    <a:pt x="0" y="106680"/>
                  </a:lnTo>
                  <a:lnTo>
                    <a:pt x="1270" y="114300"/>
                  </a:lnTo>
                  <a:lnTo>
                    <a:pt x="3810" y="121920"/>
                  </a:lnTo>
                  <a:lnTo>
                    <a:pt x="10160" y="129540"/>
                  </a:lnTo>
                  <a:lnTo>
                    <a:pt x="17780" y="134620"/>
                  </a:lnTo>
                  <a:lnTo>
                    <a:pt x="27940" y="140970"/>
                  </a:lnTo>
                  <a:lnTo>
                    <a:pt x="38100" y="142240"/>
                  </a:lnTo>
                  <a:lnTo>
                    <a:pt x="49530" y="142240"/>
                  </a:lnTo>
                  <a:lnTo>
                    <a:pt x="60960" y="140970"/>
                  </a:lnTo>
                  <a:lnTo>
                    <a:pt x="72390" y="137160"/>
                  </a:lnTo>
                  <a:lnTo>
                    <a:pt x="82550" y="132080"/>
                  </a:lnTo>
                  <a:lnTo>
                    <a:pt x="91440" y="125730"/>
                  </a:lnTo>
                  <a:lnTo>
                    <a:pt x="99060" y="118110"/>
                  </a:lnTo>
                  <a:lnTo>
                    <a:pt x="105410" y="111760"/>
                  </a:lnTo>
                  <a:lnTo>
                    <a:pt x="111760" y="102870"/>
                  </a:lnTo>
                  <a:lnTo>
                    <a:pt x="114300" y="96520"/>
                  </a:lnTo>
                  <a:lnTo>
                    <a:pt x="114300" y="91440"/>
                  </a:lnTo>
                  <a:lnTo>
                    <a:pt x="113030" y="85090"/>
                  </a:lnTo>
                  <a:lnTo>
                    <a:pt x="111760" y="77470"/>
                  </a:lnTo>
                  <a:lnTo>
                    <a:pt x="111760" y="68580"/>
                  </a:lnTo>
                  <a:lnTo>
                    <a:pt x="111760" y="58420"/>
                  </a:lnTo>
                  <a:lnTo>
                    <a:pt x="107950" y="48260"/>
                  </a:lnTo>
                  <a:lnTo>
                    <a:pt x="102870" y="38100"/>
                  </a:lnTo>
                  <a:lnTo>
                    <a:pt x="97790" y="29210"/>
                  </a:lnTo>
                  <a:lnTo>
                    <a:pt x="96520" y="20320"/>
                  </a:lnTo>
                  <a:lnTo>
                    <a:pt x="97790" y="11430"/>
                  </a:lnTo>
                  <a:lnTo>
                    <a:pt x="101600" y="3810"/>
                  </a:lnTo>
                  <a:lnTo>
                    <a:pt x="107950" y="0"/>
                  </a:lnTo>
                  <a:lnTo>
                    <a:pt x="114300" y="1270"/>
                  </a:lnTo>
                  <a:lnTo>
                    <a:pt x="121920" y="5080"/>
                  </a:lnTo>
                  <a:lnTo>
                    <a:pt x="128270" y="10160"/>
                  </a:lnTo>
                  <a:lnTo>
                    <a:pt x="133350" y="16510"/>
                  </a:lnTo>
                  <a:lnTo>
                    <a:pt x="138430" y="22860"/>
                  </a:lnTo>
                  <a:lnTo>
                    <a:pt x="144780" y="27940"/>
                  </a:lnTo>
                  <a:lnTo>
                    <a:pt x="151130" y="30480"/>
                  </a:lnTo>
                  <a:lnTo>
                    <a:pt x="158750" y="33020"/>
                  </a:lnTo>
                  <a:lnTo>
                    <a:pt x="165100" y="39370"/>
                  </a:lnTo>
                  <a:lnTo>
                    <a:pt x="171450" y="49530"/>
                  </a:lnTo>
                  <a:lnTo>
                    <a:pt x="176530" y="62230"/>
                  </a:lnTo>
                  <a:lnTo>
                    <a:pt x="181610" y="72390"/>
                  </a:lnTo>
                  <a:lnTo>
                    <a:pt x="185420" y="80010"/>
                  </a:lnTo>
                  <a:lnTo>
                    <a:pt x="190500" y="86360"/>
                  </a:lnTo>
                  <a:lnTo>
                    <a:pt x="191770" y="93980"/>
                  </a:lnTo>
                  <a:lnTo>
                    <a:pt x="191770" y="101600"/>
                  </a:lnTo>
                  <a:lnTo>
                    <a:pt x="190500" y="109220"/>
                  </a:lnTo>
                  <a:lnTo>
                    <a:pt x="190500" y="109220"/>
                  </a:lnTo>
                  <a:lnTo>
                    <a:pt x="191770" y="104140"/>
                  </a:lnTo>
                  <a:lnTo>
                    <a:pt x="194310" y="93980"/>
                  </a:lnTo>
                  <a:lnTo>
                    <a:pt x="196850" y="83820"/>
                  </a:lnTo>
                  <a:lnTo>
                    <a:pt x="204470" y="60960"/>
                  </a:lnTo>
                  <a:lnTo>
                    <a:pt x="208280" y="52070"/>
                  </a:lnTo>
                  <a:lnTo>
                    <a:pt x="212090" y="46990"/>
                  </a:lnTo>
                  <a:lnTo>
                    <a:pt x="217170" y="43180"/>
                  </a:lnTo>
                  <a:lnTo>
                    <a:pt x="223520" y="41910"/>
                  </a:lnTo>
                  <a:lnTo>
                    <a:pt x="232410" y="39370"/>
                  </a:lnTo>
                  <a:lnTo>
                    <a:pt x="242570" y="39370"/>
                  </a:lnTo>
                  <a:lnTo>
                    <a:pt x="252730" y="38100"/>
                  </a:lnTo>
                  <a:lnTo>
                    <a:pt x="261620" y="38100"/>
                  </a:lnTo>
                  <a:lnTo>
                    <a:pt x="279400" y="36830"/>
                  </a:lnTo>
                  <a:lnTo>
                    <a:pt x="295910" y="36830"/>
                  </a:lnTo>
                  <a:lnTo>
                    <a:pt x="303530" y="39370"/>
                  </a:lnTo>
                  <a:lnTo>
                    <a:pt x="309880" y="44450"/>
                  </a:lnTo>
                  <a:lnTo>
                    <a:pt x="314960" y="50800"/>
                  </a:lnTo>
                  <a:lnTo>
                    <a:pt x="320040" y="57150"/>
                  </a:lnTo>
                  <a:lnTo>
                    <a:pt x="325120" y="64770"/>
                  </a:lnTo>
                  <a:lnTo>
                    <a:pt x="330200" y="72390"/>
                  </a:lnTo>
                  <a:lnTo>
                    <a:pt x="335280" y="78740"/>
                  </a:lnTo>
                  <a:lnTo>
                    <a:pt x="342900" y="85090"/>
                  </a:lnTo>
                  <a:lnTo>
                    <a:pt x="349250" y="90170"/>
                  </a:lnTo>
                  <a:lnTo>
                    <a:pt x="358140" y="97790"/>
                  </a:lnTo>
                  <a:lnTo>
                    <a:pt x="365760" y="106680"/>
                  </a:lnTo>
                  <a:lnTo>
                    <a:pt x="373380" y="116840"/>
                  </a:lnTo>
                  <a:lnTo>
                    <a:pt x="382270" y="127000"/>
                  </a:lnTo>
                  <a:lnTo>
                    <a:pt x="389890" y="137160"/>
                  </a:lnTo>
                  <a:lnTo>
                    <a:pt x="398780" y="146050"/>
                  </a:lnTo>
                  <a:lnTo>
                    <a:pt x="406400" y="153670"/>
                  </a:lnTo>
                  <a:lnTo>
                    <a:pt x="415290" y="160020"/>
                  </a:lnTo>
                  <a:lnTo>
                    <a:pt x="440690" y="1765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8610600" y="222250"/>
              <a:ext cx="203201" cy="298451"/>
            </a:xfrm>
            <a:custGeom>
              <a:avLst/>
              <a:gdLst/>
              <a:ahLst/>
              <a:cxnLst/>
              <a:rect l="0" t="0" r="0" b="0"/>
              <a:pathLst>
                <a:path w="203201" h="298451">
                  <a:moveTo>
                    <a:pt x="203200" y="19050"/>
                  </a:moveTo>
                  <a:lnTo>
                    <a:pt x="196850" y="12700"/>
                  </a:lnTo>
                  <a:lnTo>
                    <a:pt x="190500" y="8890"/>
                  </a:lnTo>
                  <a:lnTo>
                    <a:pt x="181610" y="5080"/>
                  </a:lnTo>
                  <a:lnTo>
                    <a:pt x="171450" y="1270"/>
                  </a:lnTo>
                  <a:lnTo>
                    <a:pt x="158750" y="0"/>
                  </a:lnTo>
                  <a:lnTo>
                    <a:pt x="142240" y="1270"/>
                  </a:lnTo>
                  <a:lnTo>
                    <a:pt x="124460" y="2540"/>
                  </a:lnTo>
                  <a:lnTo>
                    <a:pt x="109220" y="5080"/>
                  </a:lnTo>
                  <a:lnTo>
                    <a:pt x="97790" y="8890"/>
                  </a:lnTo>
                  <a:lnTo>
                    <a:pt x="86360" y="11430"/>
                  </a:lnTo>
                  <a:lnTo>
                    <a:pt x="76200" y="19050"/>
                  </a:lnTo>
                  <a:lnTo>
                    <a:pt x="66040" y="26670"/>
                  </a:lnTo>
                  <a:lnTo>
                    <a:pt x="57150" y="36830"/>
                  </a:lnTo>
                  <a:lnTo>
                    <a:pt x="50800" y="45720"/>
                  </a:lnTo>
                  <a:lnTo>
                    <a:pt x="45720" y="52070"/>
                  </a:lnTo>
                  <a:lnTo>
                    <a:pt x="43180" y="58420"/>
                  </a:lnTo>
                  <a:lnTo>
                    <a:pt x="41910" y="66040"/>
                  </a:lnTo>
                  <a:lnTo>
                    <a:pt x="40640" y="76200"/>
                  </a:lnTo>
                  <a:lnTo>
                    <a:pt x="27940" y="227330"/>
                  </a:lnTo>
                  <a:lnTo>
                    <a:pt x="27940" y="246380"/>
                  </a:lnTo>
                  <a:lnTo>
                    <a:pt x="24130" y="261620"/>
                  </a:lnTo>
                  <a:lnTo>
                    <a:pt x="19050" y="271780"/>
                  </a:lnTo>
                  <a:lnTo>
                    <a:pt x="0" y="2984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8483600" y="436880"/>
              <a:ext cx="215901" cy="20321"/>
            </a:xfrm>
            <a:custGeom>
              <a:avLst/>
              <a:gdLst/>
              <a:ahLst/>
              <a:cxnLst/>
              <a:rect l="0" t="0" r="0" b="0"/>
              <a:pathLst>
                <a:path w="215901" h="20321">
                  <a:moveTo>
                    <a:pt x="0" y="7620"/>
                  </a:moveTo>
                  <a:lnTo>
                    <a:pt x="26670" y="1270"/>
                  </a:lnTo>
                  <a:lnTo>
                    <a:pt x="40640" y="0"/>
                  </a:lnTo>
                  <a:lnTo>
                    <a:pt x="55880" y="1270"/>
                  </a:lnTo>
                  <a:lnTo>
                    <a:pt x="71120" y="3810"/>
                  </a:lnTo>
                  <a:lnTo>
                    <a:pt x="83820" y="5080"/>
                  </a:lnTo>
                  <a:lnTo>
                    <a:pt x="95250" y="6350"/>
                  </a:lnTo>
                  <a:lnTo>
                    <a:pt x="105410" y="6350"/>
                  </a:lnTo>
                  <a:lnTo>
                    <a:pt x="121920" y="7620"/>
                  </a:lnTo>
                  <a:lnTo>
                    <a:pt x="139700" y="11430"/>
                  </a:lnTo>
                  <a:lnTo>
                    <a:pt x="215900" y="203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8826500" y="406400"/>
              <a:ext cx="1" cy="114301"/>
            </a:xfrm>
            <a:custGeom>
              <a:avLst/>
              <a:gdLst/>
              <a:ahLst/>
              <a:cxnLst/>
              <a:rect l="0" t="0" r="0" b="0"/>
              <a:pathLst>
                <a:path w="1" h="114301">
                  <a:moveTo>
                    <a:pt x="0" y="0"/>
                  </a:moveTo>
                  <a:lnTo>
                    <a:pt x="0" y="114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8928100" y="3429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8778240" y="393700"/>
              <a:ext cx="388621" cy="482601"/>
            </a:xfrm>
            <a:custGeom>
              <a:avLst/>
              <a:gdLst/>
              <a:ahLst/>
              <a:cxnLst/>
              <a:rect l="0" t="0" r="0" b="0"/>
              <a:pathLst>
                <a:path w="388621" h="482601">
                  <a:moveTo>
                    <a:pt x="340360" y="0"/>
                  </a:moveTo>
                  <a:lnTo>
                    <a:pt x="326390" y="0"/>
                  </a:lnTo>
                  <a:lnTo>
                    <a:pt x="320040" y="1270"/>
                  </a:lnTo>
                  <a:lnTo>
                    <a:pt x="312420" y="3810"/>
                  </a:lnTo>
                  <a:lnTo>
                    <a:pt x="304800" y="6350"/>
                  </a:lnTo>
                  <a:lnTo>
                    <a:pt x="298450" y="8890"/>
                  </a:lnTo>
                  <a:lnTo>
                    <a:pt x="287020" y="11430"/>
                  </a:lnTo>
                  <a:lnTo>
                    <a:pt x="246380" y="19050"/>
                  </a:lnTo>
                  <a:lnTo>
                    <a:pt x="233680" y="22860"/>
                  </a:lnTo>
                  <a:lnTo>
                    <a:pt x="224790" y="26670"/>
                  </a:lnTo>
                  <a:lnTo>
                    <a:pt x="215900" y="30480"/>
                  </a:lnTo>
                  <a:lnTo>
                    <a:pt x="208280" y="35560"/>
                  </a:lnTo>
                  <a:lnTo>
                    <a:pt x="200660" y="41910"/>
                  </a:lnTo>
                  <a:lnTo>
                    <a:pt x="191770" y="49530"/>
                  </a:lnTo>
                  <a:lnTo>
                    <a:pt x="186690" y="57150"/>
                  </a:lnTo>
                  <a:lnTo>
                    <a:pt x="182880" y="64770"/>
                  </a:lnTo>
                  <a:lnTo>
                    <a:pt x="180340" y="72390"/>
                  </a:lnTo>
                  <a:lnTo>
                    <a:pt x="182880" y="78740"/>
                  </a:lnTo>
                  <a:lnTo>
                    <a:pt x="189230" y="81280"/>
                  </a:lnTo>
                  <a:lnTo>
                    <a:pt x="196850" y="83820"/>
                  </a:lnTo>
                  <a:lnTo>
                    <a:pt x="207010" y="85090"/>
                  </a:lnTo>
                  <a:lnTo>
                    <a:pt x="217170" y="86360"/>
                  </a:lnTo>
                  <a:lnTo>
                    <a:pt x="228600" y="87630"/>
                  </a:lnTo>
                  <a:lnTo>
                    <a:pt x="238760" y="86360"/>
                  </a:lnTo>
                  <a:lnTo>
                    <a:pt x="248920" y="85090"/>
                  </a:lnTo>
                  <a:lnTo>
                    <a:pt x="257810" y="81280"/>
                  </a:lnTo>
                  <a:lnTo>
                    <a:pt x="266700" y="78740"/>
                  </a:lnTo>
                  <a:lnTo>
                    <a:pt x="275590" y="74930"/>
                  </a:lnTo>
                  <a:lnTo>
                    <a:pt x="284480" y="71120"/>
                  </a:lnTo>
                  <a:lnTo>
                    <a:pt x="293370" y="69850"/>
                  </a:lnTo>
                  <a:lnTo>
                    <a:pt x="302260" y="71120"/>
                  </a:lnTo>
                  <a:lnTo>
                    <a:pt x="311150" y="72390"/>
                  </a:lnTo>
                  <a:lnTo>
                    <a:pt x="317500" y="81280"/>
                  </a:lnTo>
                  <a:lnTo>
                    <a:pt x="323850" y="93980"/>
                  </a:lnTo>
                  <a:lnTo>
                    <a:pt x="328930" y="109220"/>
                  </a:lnTo>
                  <a:lnTo>
                    <a:pt x="334010" y="127000"/>
                  </a:lnTo>
                  <a:lnTo>
                    <a:pt x="339090" y="148590"/>
                  </a:lnTo>
                  <a:lnTo>
                    <a:pt x="344170" y="171450"/>
                  </a:lnTo>
                  <a:lnTo>
                    <a:pt x="349250" y="194310"/>
                  </a:lnTo>
                  <a:lnTo>
                    <a:pt x="356870" y="218440"/>
                  </a:lnTo>
                  <a:lnTo>
                    <a:pt x="363220" y="242570"/>
                  </a:lnTo>
                  <a:lnTo>
                    <a:pt x="368300" y="264160"/>
                  </a:lnTo>
                  <a:lnTo>
                    <a:pt x="372110" y="281940"/>
                  </a:lnTo>
                  <a:lnTo>
                    <a:pt x="374650" y="297180"/>
                  </a:lnTo>
                  <a:lnTo>
                    <a:pt x="377190" y="312420"/>
                  </a:lnTo>
                  <a:lnTo>
                    <a:pt x="379730" y="327660"/>
                  </a:lnTo>
                  <a:lnTo>
                    <a:pt x="383540" y="340360"/>
                  </a:lnTo>
                  <a:lnTo>
                    <a:pt x="386080" y="354330"/>
                  </a:lnTo>
                  <a:lnTo>
                    <a:pt x="387350" y="367030"/>
                  </a:lnTo>
                  <a:lnTo>
                    <a:pt x="388620" y="381000"/>
                  </a:lnTo>
                  <a:lnTo>
                    <a:pt x="388620" y="392430"/>
                  </a:lnTo>
                  <a:lnTo>
                    <a:pt x="386080" y="402590"/>
                  </a:lnTo>
                  <a:lnTo>
                    <a:pt x="383540" y="412750"/>
                  </a:lnTo>
                  <a:lnTo>
                    <a:pt x="377190" y="434340"/>
                  </a:lnTo>
                  <a:lnTo>
                    <a:pt x="373380" y="445770"/>
                  </a:lnTo>
                  <a:lnTo>
                    <a:pt x="367030" y="457200"/>
                  </a:lnTo>
                  <a:lnTo>
                    <a:pt x="358140" y="467360"/>
                  </a:lnTo>
                  <a:lnTo>
                    <a:pt x="347980" y="476250"/>
                  </a:lnTo>
                  <a:lnTo>
                    <a:pt x="335280" y="481330"/>
                  </a:lnTo>
                  <a:lnTo>
                    <a:pt x="321310" y="482600"/>
                  </a:lnTo>
                  <a:lnTo>
                    <a:pt x="306070" y="482600"/>
                  </a:lnTo>
                  <a:lnTo>
                    <a:pt x="292100" y="481330"/>
                  </a:lnTo>
                  <a:lnTo>
                    <a:pt x="279400" y="478790"/>
                  </a:lnTo>
                  <a:lnTo>
                    <a:pt x="265430" y="476250"/>
                  </a:lnTo>
                  <a:lnTo>
                    <a:pt x="247650" y="469900"/>
                  </a:lnTo>
                  <a:lnTo>
                    <a:pt x="228600" y="461010"/>
                  </a:lnTo>
                  <a:lnTo>
                    <a:pt x="205740" y="450850"/>
                  </a:lnTo>
                  <a:lnTo>
                    <a:pt x="187960" y="441960"/>
                  </a:lnTo>
                  <a:lnTo>
                    <a:pt x="170180" y="433070"/>
                  </a:lnTo>
                  <a:lnTo>
                    <a:pt x="154940" y="424180"/>
                  </a:lnTo>
                  <a:lnTo>
                    <a:pt x="140970" y="414020"/>
                  </a:lnTo>
                  <a:lnTo>
                    <a:pt x="127000" y="402590"/>
                  </a:lnTo>
                  <a:lnTo>
                    <a:pt x="113030" y="391160"/>
                  </a:lnTo>
                  <a:lnTo>
                    <a:pt x="100330" y="382270"/>
                  </a:lnTo>
                  <a:lnTo>
                    <a:pt x="87630" y="374650"/>
                  </a:lnTo>
                  <a:lnTo>
                    <a:pt x="73660" y="368300"/>
                  </a:lnTo>
                  <a:lnTo>
                    <a:pt x="62230" y="359410"/>
                  </a:lnTo>
                  <a:lnTo>
                    <a:pt x="52070" y="350520"/>
                  </a:lnTo>
                  <a:lnTo>
                    <a:pt x="41910" y="339090"/>
                  </a:lnTo>
                  <a:lnTo>
                    <a:pt x="34290" y="328930"/>
                  </a:lnTo>
                  <a:lnTo>
                    <a:pt x="27940" y="320040"/>
                  </a:lnTo>
                  <a:lnTo>
                    <a:pt x="21590" y="309880"/>
                  </a:lnTo>
                  <a:lnTo>
                    <a:pt x="11430" y="295910"/>
                  </a:lnTo>
                  <a:lnTo>
                    <a:pt x="6350" y="290830"/>
                  </a:lnTo>
                  <a:lnTo>
                    <a:pt x="3810" y="283210"/>
                  </a:lnTo>
                  <a:lnTo>
                    <a:pt x="1270" y="273050"/>
                  </a:lnTo>
                  <a:lnTo>
                    <a:pt x="0" y="262890"/>
                  </a:lnTo>
                  <a:lnTo>
                    <a:pt x="1270" y="254000"/>
                  </a:lnTo>
                  <a:lnTo>
                    <a:pt x="2540" y="246380"/>
                  </a:lnTo>
                  <a:lnTo>
                    <a:pt x="5080" y="241300"/>
                  </a:lnTo>
                  <a:lnTo>
                    <a:pt x="15240" y="226060"/>
                  </a:lnTo>
                  <a:lnTo>
                    <a:pt x="21590" y="218440"/>
                  </a:lnTo>
                  <a:lnTo>
                    <a:pt x="29210" y="210820"/>
                  </a:lnTo>
                  <a:lnTo>
                    <a:pt x="44450" y="194310"/>
                  </a:lnTo>
                  <a:lnTo>
                    <a:pt x="54610" y="189230"/>
                  </a:lnTo>
                  <a:lnTo>
                    <a:pt x="64770" y="185420"/>
                  </a:lnTo>
                  <a:lnTo>
                    <a:pt x="76200" y="182880"/>
                  </a:lnTo>
                  <a:lnTo>
                    <a:pt x="90170" y="181610"/>
                  </a:lnTo>
                  <a:lnTo>
                    <a:pt x="104140" y="180340"/>
                  </a:lnTo>
                  <a:lnTo>
                    <a:pt x="119380" y="179070"/>
                  </a:lnTo>
                  <a:lnTo>
                    <a:pt x="151130" y="179070"/>
                  </a:lnTo>
                  <a:lnTo>
                    <a:pt x="250190" y="177800"/>
                  </a:lnTo>
                  <a:lnTo>
                    <a:pt x="265430" y="179070"/>
                  </a:lnTo>
                  <a:lnTo>
                    <a:pt x="280670" y="181610"/>
                  </a:lnTo>
                  <a:lnTo>
                    <a:pt x="327660" y="203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555750" y="1231900"/>
            <a:ext cx="2940051" cy="858521"/>
            <a:chOff x="1555750" y="1231900"/>
            <a:chExt cx="2940051" cy="858521"/>
          </a:xfrm>
        </p:grpSpPr>
        <p:sp>
          <p:nvSpPr>
            <p:cNvPr id="34" name="Freeform 33"/>
            <p:cNvSpPr/>
            <p:nvPr/>
          </p:nvSpPr>
          <p:spPr>
            <a:xfrm>
              <a:off x="1555750" y="1300480"/>
              <a:ext cx="311151" cy="579121"/>
            </a:xfrm>
            <a:custGeom>
              <a:avLst/>
              <a:gdLst/>
              <a:ahLst/>
              <a:cxnLst/>
              <a:rect l="0" t="0" r="0" b="0"/>
              <a:pathLst>
                <a:path w="311151" h="579121">
                  <a:moveTo>
                    <a:pt x="285750" y="20320"/>
                  </a:moveTo>
                  <a:lnTo>
                    <a:pt x="271780" y="13970"/>
                  </a:lnTo>
                  <a:lnTo>
                    <a:pt x="264160" y="11430"/>
                  </a:lnTo>
                  <a:lnTo>
                    <a:pt x="254000" y="10160"/>
                  </a:lnTo>
                  <a:lnTo>
                    <a:pt x="243840" y="8890"/>
                  </a:lnTo>
                  <a:lnTo>
                    <a:pt x="190500" y="8890"/>
                  </a:lnTo>
                  <a:lnTo>
                    <a:pt x="154940" y="7620"/>
                  </a:lnTo>
                  <a:lnTo>
                    <a:pt x="129540" y="6350"/>
                  </a:lnTo>
                  <a:lnTo>
                    <a:pt x="110490" y="3810"/>
                  </a:lnTo>
                  <a:lnTo>
                    <a:pt x="96520" y="1270"/>
                  </a:lnTo>
                  <a:lnTo>
                    <a:pt x="81280" y="0"/>
                  </a:lnTo>
                  <a:lnTo>
                    <a:pt x="63500" y="1270"/>
                  </a:lnTo>
                  <a:lnTo>
                    <a:pt x="44450" y="3810"/>
                  </a:lnTo>
                  <a:lnTo>
                    <a:pt x="31750" y="7620"/>
                  </a:lnTo>
                  <a:lnTo>
                    <a:pt x="22860" y="12700"/>
                  </a:lnTo>
                  <a:lnTo>
                    <a:pt x="17780" y="20320"/>
                  </a:lnTo>
                  <a:lnTo>
                    <a:pt x="15240" y="31750"/>
                  </a:lnTo>
                  <a:lnTo>
                    <a:pt x="15240" y="45720"/>
                  </a:lnTo>
                  <a:lnTo>
                    <a:pt x="16510" y="62230"/>
                  </a:lnTo>
                  <a:lnTo>
                    <a:pt x="17780" y="80010"/>
                  </a:lnTo>
                  <a:lnTo>
                    <a:pt x="17780" y="113030"/>
                  </a:lnTo>
                  <a:lnTo>
                    <a:pt x="20320" y="135890"/>
                  </a:lnTo>
                  <a:lnTo>
                    <a:pt x="25400" y="191770"/>
                  </a:lnTo>
                  <a:lnTo>
                    <a:pt x="27940" y="217170"/>
                  </a:lnTo>
                  <a:lnTo>
                    <a:pt x="29210" y="242570"/>
                  </a:lnTo>
                  <a:lnTo>
                    <a:pt x="30480" y="299720"/>
                  </a:lnTo>
                  <a:lnTo>
                    <a:pt x="31750" y="337820"/>
                  </a:lnTo>
                  <a:lnTo>
                    <a:pt x="31750" y="350520"/>
                  </a:lnTo>
                  <a:lnTo>
                    <a:pt x="30480" y="361950"/>
                  </a:lnTo>
                  <a:lnTo>
                    <a:pt x="27940" y="372110"/>
                  </a:lnTo>
                  <a:lnTo>
                    <a:pt x="25400" y="382270"/>
                  </a:lnTo>
                  <a:lnTo>
                    <a:pt x="21590" y="398780"/>
                  </a:lnTo>
                  <a:lnTo>
                    <a:pt x="13970" y="443230"/>
                  </a:lnTo>
                  <a:lnTo>
                    <a:pt x="11430" y="461010"/>
                  </a:lnTo>
                  <a:lnTo>
                    <a:pt x="10160" y="476250"/>
                  </a:lnTo>
                  <a:lnTo>
                    <a:pt x="8890" y="490220"/>
                  </a:lnTo>
                  <a:lnTo>
                    <a:pt x="6350" y="502920"/>
                  </a:lnTo>
                  <a:lnTo>
                    <a:pt x="3810" y="515620"/>
                  </a:lnTo>
                  <a:lnTo>
                    <a:pt x="0" y="528320"/>
                  </a:lnTo>
                  <a:lnTo>
                    <a:pt x="2540" y="534670"/>
                  </a:lnTo>
                  <a:lnTo>
                    <a:pt x="7620" y="538480"/>
                  </a:lnTo>
                  <a:lnTo>
                    <a:pt x="15240" y="539750"/>
                  </a:lnTo>
                  <a:lnTo>
                    <a:pt x="25400" y="539750"/>
                  </a:lnTo>
                  <a:lnTo>
                    <a:pt x="46990" y="541020"/>
                  </a:lnTo>
                  <a:lnTo>
                    <a:pt x="156210" y="541020"/>
                  </a:lnTo>
                  <a:lnTo>
                    <a:pt x="172720" y="542290"/>
                  </a:lnTo>
                  <a:lnTo>
                    <a:pt x="186690" y="544830"/>
                  </a:lnTo>
                  <a:lnTo>
                    <a:pt x="198120" y="547370"/>
                  </a:lnTo>
                  <a:lnTo>
                    <a:pt x="212090" y="549910"/>
                  </a:lnTo>
                  <a:lnTo>
                    <a:pt x="226060" y="551180"/>
                  </a:lnTo>
                  <a:lnTo>
                    <a:pt x="242570" y="552450"/>
                  </a:lnTo>
                  <a:lnTo>
                    <a:pt x="255270" y="553720"/>
                  </a:lnTo>
                  <a:lnTo>
                    <a:pt x="266700" y="556260"/>
                  </a:lnTo>
                  <a:lnTo>
                    <a:pt x="276860" y="560070"/>
                  </a:lnTo>
                  <a:lnTo>
                    <a:pt x="285750" y="563880"/>
                  </a:lnTo>
                  <a:lnTo>
                    <a:pt x="293370" y="567690"/>
                  </a:lnTo>
                  <a:lnTo>
                    <a:pt x="311150" y="5791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2033270" y="1366520"/>
              <a:ext cx="455931" cy="500381"/>
            </a:xfrm>
            <a:custGeom>
              <a:avLst/>
              <a:gdLst/>
              <a:ahLst/>
              <a:cxnLst/>
              <a:rect l="0" t="0" r="0" b="0"/>
              <a:pathLst>
                <a:path w="455931" h="500381">
                  <a:moveTo>
                    <a:pt x="74930" y="474980"/>
                  </a:moveTo>
                  <a:lnTo>
                    <a:pt x="68580" y="461010"/>
                  </a:lnTo>
                  <a:lnTo>
                    <a:pt x="64770" y="447040"/>
                  </a:lnTo>
                  <a:lnTo>
                    <a:pt x="63500" y="439420"/>
                  </a:lnTo>
                  <a:lnTo>
                    <a:pt x="62230" y="429260"/>
                  </a:lnTo>
                  <a:lnTo>
                    <a:pt x="55880" y="401320"/>
                  </a:lnTo>
                  <a:lnTo>
                    <a:pt x="50800" y="384810"/>
                  </a:lnTo>
                  <a:lnTo>
                    <a:pt x="44450" y="367030"/>
                  </a:lnTo>
                  <a:lnTo>
                    <a:pt x="38100" y="347980"/>
                  </a:lnTo>
                  <a:lnTo>
                    <a:pt x="30480" y="330200"/>
                  </a:lnTo>
                  <a:lnTo>
                    <a:pt x="22860" y="312420"/>
                  </a:lnTo>
                  <a:lnTo>
                    <a:pt x="15240" y="294640"/>
                  </a:lnTo>
                  <a:lnTo>
                    <a:pt x="8890" y="275590"/>
                  </a:lnTo>
                  <a:lnTo>
                    <a:pt x="6350" y="255270"/>
                  </a:lnTo>
                  <a:lnTo>
                    <a:pt x="3810" y="236220"/>
                  </a:lnTo>
                  <a:lnTo>
                    <a:pt x="1270" y="212090"/>
                  </a:lnTo>
                  <a:lnTo>
                    <a:pt x="1270" y="186690"/>
                  </a:lnTo>
                  <a:lnTo>
                    <a:pt x="0" y="160020"/>
                  </a:lnTo>
                  <a:lnTo>
                    <a:pt x="1270" y="138430"/>
                  </a:lnTo>
                  <a:lnTo>
                    <a:pt x="2540" y="119380"/>
                  </a:lnTo>
                  <a:lnTo>
                    <a:pt x="6350" y="102870"/>
                  </a:lnTo>
                  <a:lnTo>
                    <a:pt x="8890" y="88900"/>
                  </a:lnTo>
                  <a:lnTo>
                    <a:pt x="12700" y="76200"/>
                  </a:lnTo>
                  <a:lnTo>
                    <a:pt x="16510" y="64770"/>
                  </a:lnTo>
                  <a:lnTo>
                    <a:pt x="21590" y="54610"/>
                  </a:lnTo>
                  <a:lnTo>
                    <a:pt x="27940" y="45720"/>
                  </a:lnTo>
                  <a:lnTo>
                    <a:pt x="35560" y="35560"/>
                  </a:lnTo>
                  <a:lnTo>
                    <a:pt x="43180" y="29210"/>
                  </a:lnTo>
                  <a:lnTo>
                    <a:pt x="50800" y="21590"/>
                  </a:lnTo>
                  <a:lnTo>
                    <a:pt x="58420" y="16510"/>
                  </a:lnTo>
                  <a:lnTo>
                    <a:pt x="71120" y="11430"/>
                  </a:lnTo>
                  <a:lnTo>
                    <a:pt x="86360" y="6350"/>
                  </a:lnTo>
                  <a:lnTo>
                    <a:pt x="104140" y="1270"/>
                  </a:lnTo>
                  <a:lnTo>
                    <a:pt x="118110" y="0"/>
                  </a:lnTo>
                  <a:lnTo>
                    <a:pt x="130810" y="0"/>
                  </a:lnTo>
                  <a:lnTo>
                    <a:pt x="142240" y="1270"/>
                  </a:lnTo>
                  <a:lnTo>
                    <a:pt x="172720" y="7620"/>
                  </a:lnTo>
                  <a:lnTo>
                    <a:pt x="190500" y="11430"/>
                  </a:lnTo>
                  <a:lnTo>
                    <a:pt x="205740" y="13970"/>
                  </a:lnTo>
                  <a:lnTo>
                    <a:pt x="218440" y="19050"/>
                  </a:lnTo>
                  <a:lnTo>
                    <a:pt x="229870" y="22860"/>
                  </a:lnTo>
                  <a:lnTo>
                    <a:pt x="240030" y="26670"/>
                  </a:lnTo>
                  <a:lnTo>
                    <a:pt x="250190" y="30480"/>
                  </a:lnTo>
                  <a:lnTo>
                    <a:pt x="259080" y="34290"/>
                  </a:lnTo>
                  <a:lnTo>
                    <a:pt x="267970" y="40640"/>
                  </a:lnTo>
                  <a:lnTo>
                    <a:pt x="276860" y="46990"/>
                  </a:lnTo>
                  <a:lnTo>
                    <a:pt x="285750" y="54610"/>
                  </a:lnTo>
                  <a:lnTo>
                    <a:pt x="294640" y="60960"/>
                  </a:lnTo>
                  <a:lnTo>
                    <a:pt x="303530" y="66040"/>
                  </a:lnTo>
                  <a:lnTo>
                    <a:pt x="312420" y="71120"/>
                  </a:lnTo>
                  <a:lnTo>
                    <a:pt x="325120" y="80010"/>
                  </a:lnTo>
                  <a:lnTo>
                    <a:pt x="330200" y="85090"/>
                  </a:lnTo>
                  <a:lnTo>
                    <a:pt x="334010" y="92710"/>
                  </a:lnTo>
                  <a:lnTo>
                    <a:pt x="336550" y="101600"/>
                  </a:lnTo>
                  <a:lnTo>
                    <a:pt x="337820" y="111760"/>
                  </a:lnTo>
                  <a:lnTo>
                    <a:pt x="344170" y="127000"/>
                  </a:lnTo>
                  <a:lnTo>
                    <a:pt x="347980" y="133350"/>
                  </a:lnTo>
                  <a:lnTo>
                    <a:pt x="349250" y="142240"/>
                  </a:lnTo>
                  <a:lnTo>
                    <a:pt x="351790" y="154940"/>
                  </a:lnTo>
                  <a:lnTo>
                    <a:pt x="351790" y="167640"/>
                  </a:lnTo>
                  <a:lnTo>
                    <a:pt x="351790" y="180340"/>
                  </a:lnTo>
                  <a:lnTo>
                    <a:pt x="349250" y="190500"/>
                  </a:lnTo>
                  <a:lnTo>
                    <a:pt x="346710" y="200660"/>
                  </a:lnTo>
                  <a:lnTo>
                    <a:pt x="342900" y="212090"/>
                  </a:lnTo>
                  <a:lnTo>
                    <a:pt x="336550" y="223520"/>
                  </a:lnTo>
                  <a:lnTo>
                    <a:pt x="330200" y="234950"/>
                  </a:lnTo>
                  <a:lnTo>
                    <a:pt x="321310" y="245110"/>
                  </a:lnTo>
                  <a:lnTo>
                    <a:pt x="311150" y="252730"/>
                  </a:lnTo>
                  <a:lnTo>
                    <a:pt x="299720" y="259080"/>
                  </a:lnTo>
                  <a:lnTo>
                    <a:pt x="289560" y="265430"/>
                  </a:lnTo>
                  <a:lnTo>
                    <a:pt x="280670" y="273050"/>
                  </a:lnTo>
                  <a:lnTo>
                    <a:pt x="270510" y="281940"/>
                  </a:lnTo>
                  <a:lnTo>
                    <a:pt x="261620" y="288290"/>
                  </a:lnTo>
                  <a:lnTo>
                    <a:pt x="254000" y="293370"/>
                  </a:lnTo>
                  <a:lnTo>
                    <a:pt x="245110" y="299720"/>
                  </a:lnTo>
                  <a:lnTo>
                    <a:pt x="233680" y="302260"/>
                  </a:lnTo>
                  <a:lnTo>
                    <a:pt x="219710" y="304800"/>
                  </a:lnTo>
                  <a:lnTo>
                    <a:pt x="205740" y="307340"/>
                  </a:lnTo>
                  <a:lnTo>
                    <a:pt x="193040" y="307340"/>
                  </a:lnTo>
                  <a:lnTo>
                    <a:pt x="181610" y="308610"/>
                  </a:lnTo>
                  <a:lnTo>
                    <a:pt x="171450" y="308610"/>
                  </a:lnTo>
                  <a:lnTo>
                    <a:pt x="148590" y="309880"/>
                  </a:lnTo>
                  <a:lnTo>
                    <a:pt x="15240" y="309880"/>
                  </a:lnTo>
                  <a:lnTo>
                    <a:pt x="13970" y="308610"/>
                  </a:lnTo>
                  <a:lnTo>
                    <a:pt x="17780" y="306070"/>
                  </a:lnTo>
                  <a:lnTo>
                    <a:pt x="24130" y="303530"/>
                  </a:lnTo>
                  <a:lnTo>
                    <a:pt x="33020" y="300990"/>
                  </a:lnTo>
                  <a:lnTo>
                    <a:pt x="41910" y="299720"/>
                  </a:lnTo>
                  <a:lnTo>
                    <a:pt x="53340" y="298450"/>
                  </a:lnTo>
                  <a:lnTo>
                    <a:pt x="67310" y="299720"/>
                  </a:lnTo>
                  <a:lnTo>
                    <a:pt x="83820" y="302260"/>
                  </a:lnTo>
                  <a:lnTo>
                    <a:pt x="101600" y="304800"/>
                  </a:lnTo>
                  <a:lnTo>
                    <a:pt x="116840" y="307340"/>
                  </a:lnTo>
                  <a:lnTo>
                    <a:pt x="129540" y="311150"/>
                  </a:lnTo>
                  <a:lnTo>
                    <a:pt x="177800" y="327660"/>
                  </a:lnTo>
                  <a:lnTo>
                    <a:pt x="189230" y="332740"/>
                  </a:lnTo>
                  <a:lnTo>
                    <a:pt x="201930" y="339090"/>
                  </a:lnTo>
                  <a:lnTo>
                    <a:pt x="214630" y="346710"/>
                  </a:lnTo>
                  <a:lnTo>
                    <a:pt x="227330" y="353060"/>
                  </a:lnTo>
                  <a:lnTo>
                    <a:pt x="240030" y="358140"/>
                  </a:lnTo>
                  <a:lnTo>
                    <a:pt x="252730" y="363220"/>
                  </a:lnTo>
                  <a:lnTo>
                    <a:pt x="262890" y="367030"/>
                  </a:lnTo>
                  <a:lnTo>
                    <a:pt x="270510" y="368300"/>
                  </a:lnTo>
                  <a:lnTo>
                    <a:pt x="276860" y="370840"/>
                  </a:lnTo>
                  <a:lnTo>
                    <a:pt x="285750" y="374650"/>
                  </a:lnTo>
                  <a:lnTo>
                    <a:pt x="295910" y="379730"/>
                  </a:lnTo>
                  <a:lnTo>
                    <a:pt x="307340" y="386080"/>
                  </a:lnTo>
                  <a:lnTo>
                    <a:pt x="330200" y="400050"/>
                  </a:lnTo>
                  <a:lnTo>
                    <a:pt x="379730" y="433070"/>
                  </a:lnTo>
                  <a:lnTo>
                    <a:pt x="389890" y="441960"/>
                  </a:lnTo>
                  <a:lnTo>
                    <a:pt x="397510" y="449580"/>
                  </a:lnTo>
                  <a:lnTo>
                    <a:pt x="411480" y="464820"/>
                  </a:lnTo>
                  <a:lnTo>
                    <a:pt x="455930" y="5003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2603500" y="1656080"/>
              <a:ext cx="292101" cy="312421"/>
            </a:xfrm>
            <a:custGeom>
              <a:avLst/>
              <a:gdLst/>
              <a:ahLst/>
              <a:cxnLst/>
              <a:rect l="0" t="0" r="0" b="0"/>
              <a:pathLst>
                <a:path w="292101" h="312421">
                  <a:moveTo>
                    <a:pt x="0" y="45720"/>
                  </a:moveTo>
                  <a:lnTo>
                    <a:pt x="6350" y="66040"/>
                  </a:lnTo>
                  <a:lnTo>
                    <a:pt x="11430" y="73660"/>
                  </a:lnTo>
                  <a:lnTo>
                    <a:pt x="17780" y="80010"/>
                  </a:lnTo>
                  <a:lnTo>
                    <a:pt x="24130" y="85090"/>
                  </a:lnTo>
                  <a:lnTo>
                    <a:pt x="29210" y="92710"/>
                  </a:lnTo>
                  <a:lnTo>
                    <a:pt x="31750" y="102870"/>
                  </a:lnTo>
                  <a:lnTo>
                    <a:pt x="34290" y="113030"/>
                  </a:lnTo>
                  <a:lnTo>
                    <a:pt x="36830" y="124460"/>
                  </a:lnTo>
                  <a:lnTo>
                    <a:pt x="40640" y="135890"/>
                  </a:lnTo>
                  <a:lnTo>
                    <a:pt x="46990" y="161290"/>
                  </a:lnTo>
                  <a:lnTo>
                    <a:pt x="55880" y="185420"/>
                  </a:lnTo>
                  <a:lnTo>
                    <a:pt x="58420" y="190500"/>
                  </a:lnTo>
                  <a:lnTo>
                    <a:pt x="59690" y="187960"/>
                  </a:lnTo>
                  <a:lnTo>
                    <a:pt x="60960" y="182880"/>
                  </a:lnTo>
                  <a:lnTo>
                    <a:pt x="62230" y="175260"/>
                  </a:lnTo>
                  <a:lnTo>
                    <a:pt x="62230" y="166370"/>
                  </a:lnTo>
                  <a:lnTo>
                    <a:pt x="63500" y="144780"/>
                  </a:lnTo>
                  <a:lnTo>
                    <a:pt x="63500" y="120650"/>
                  </a:lnTo>
                  <a:lnTo>
                    <a:pt x="64770" y="107950"/>
                  </a:lnTo>
                  <a:lnTo>
                    <a:pt x="67310" y="96520"/>
                  </a:lnTo>
                  <a:lnTo>
                    <a:pt x="69850" y="83820"/>
                  </a:lnTo>
                  <a:lnTo>
                    <a:pt x="73660" y="72390"/>
                  </a:lnTo>
                  <a:lnTo>
                    <a:pt x="77470" y="62230"/>
                  </a:lnTo>
                  <a:lnTo>
                    <a:pt x="81280" y="52070"/>
                  </a:lnTo>
                  <a:lnTo>
                    <a:pt x="86360" y="44450"/>
                  </a:lnTo>
                  <a:lnTo>
                    <a:pt x="92710" y="38100"/>
                  </a:lnTo>
                  <a:lnTo>
                    <a:pt x="100330" y="31750"/>
                  </a:lnTo>
                  <a:lnTo>
                    <a:pt x="109220" y="25400"/>
                  </a:lnTo>
                  <a:lnTo>
                    <a:pt x="130810" y="10160"/>
                  </a:lnTo>
                  <a:lnTo>
                    <a:pt x="140970" y="5080"/>
                  </a:lnTo>
                  <a:lnTo>
                    <a:pt x="149860" y="1270"/>
                  </a:lnTo>
                  <a:lnTo>
                    <a:pt x="158750" y="0"/>
                  </a:lnTo>
                  <a:lnTo>
                    <a:pt x="170180" y="1270"/>
                  </a:lnTo>
                  <a:lnTo>
                    <a:pt x="180340" y="5080"/>
                  </a:lnTo>
                  <a:lnTo>
                    <a:pt x="193040" y="10160"/>
                  </a:lnTo>
                  <a:lnTo>
                    <a:pt x="201930" y="15240"/>
                  </a:lnTo>
                  <a:lnTo>
                    <a:pt x="209550" y="19050"/>
                  </a:lnTo>
                  <a:lnTo>
                    <a:pt x="215900" y="24130"/>
                  </a:lnTo>
                  <a:lnTo>
                    <a:pt x="220980" y="29210"/>
                  </a:lnTo>
                  <a:lnTo>
                    <a:pt x="226060" y="36830"/>
                  </a:lnTo>
                  <a:lnTo>
                    <a:pt x="231140" y="43180"/>
                  </a:lnTo>
                  <a:lnTo>
                    <a:pt x="236220" y="54610"/>
                  </a:lnTo>
                  <a:lnTo>
                    <a:pt x="241300" y="67310"/>
                  </a:lnTo>
                  <a:lnTo>
                    <a:pt x="245110" y="81280"/>
                  </a:lnTo>
                  <a:lnTo>
                    <a:pt x="248920" y="92710"/>
                  </a:lnTo>
                  <a:lnTo>
                    <a:pt x="254000" y="104140"/>
                  </a:lnTo>
                  <a:lnTo>
                    <a:pt x="257810" y="114300"/>
                  </a:lnTo>
                  <a:lnTo>
                    <a:pt x="262890" y="128270"/>
                  </a:lnTo>
                  <a:lnTo>
                    <a:pt x="266700" y="144780"/>
                  </a:lnTo>
                  <a:lnTo>
                    <a:pt x="270510" y="162560"/>
                  </a:lnTo>
                  <a:lnTo>
                    <a:pt x="275590" y="179070"/>
                  </a:lnTo>
                  <a:lnTo>
                    <a:pt x="283210" y="208280"/>
                  </a:lnTo>
                  <a:lnTo>
                    <a:pt x="287020" y="222250"/>
                  </a:lnTo>
                  <a:lnTo>
                    <a:pt x="288290" y="238760"/>
                  </a:lnTo>
                  <a:lnTo>
                    <a:pt x="292100" y="3124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882900" y="1270000"/>
              <a:ext cx="345441" cy="820421"/>
            </a:xfrm>
            <a:custGeom>
              <a:avLst/>
              <a:gdLst/>
              <a:ahLst/>
              <a:cxnLst/>
              <a:rect l="0" t="0" r="0" b="0"/>
              <a:pathLst>
                <a:path w="345441" h="820421">
                  <a:moveTo>
                    <a:pt x="0" y="0"/>
                  </a:moveTo>
                  <a:lnTo>
                    <a:pt x="13970" y="0"/>
                  </a:lnTo>
                  <a:lnTo>
                    <a:pt x="53340" y="3810"/>
                  </a:lnTo>
                  <a:lnTo>
                    <a:pt x="82550" y="6350"/>
                  </a:lnTo>
                  <a:lnTo>
                    <a:pt x="106680" y="8890"/>
                  </a:lnTo>
                  <a:lnTo>
                    <a:pt x="129540" y="10160"/>
                  </a:lnTo>
                  <a:lnTo>
                    <a:pt x="149860" y="11430"/>
                  </a:lnTo>
                  <a:lnTo>
                    <a:pt x="168910" y="12700"/>
                  </a:lnTo>
                  <a:lnTo>
                    <a:pt x="187960" y="15240"/>
                  </a:lnTo>
                  <a:lnTo>
                    <a:pt x="205740" y="19050"/>
                  </a:lnTo>
                  <a:lnTo>
                    <a:pt x="219710" y="22860"/>
                  </a:lnTo>
                  <a:lnTo>
                    <a:pt x="232410" y="26670"/>
                  </a:lnTo>
                  <a:lnTo>
                    <a:pt x="243840" y="30480"/>
                  </a:lnTo>
                  <a:lnTo>
                    <a:pt x="252730" y="35560"/>
                  </a:lnTo>
                  <a:lnTo>
                    <a:pt x="260350" y="41910"/>
                  </a:lnTo>
                  <a:lnTo>
                    <a:pt x="266700" y="49530"/>
                  </a:lnTo>
                  <a:lnTo>
                    <a:pt x="270510" y="57150"/>
                  </a:lnTo>
                  <a:lnTo>
                    <a:pt x="275590" y="72390"/>
                  </a:lnTo>
                  <a:lnTo>
                    <a:pt x="275590" y="87630"/>
                  </a:lnTo>
                  <a:lnTo>
                    <a:pt x="274320" y="107950"/>
                  </a:lnTo>
                  <a:lnTo>
                    <a:pt x="271780" y="130810"/>
                  </a:lnTo>
                  <a:lnTo>
                    <a:pt x="270510" y="151130"/>
                  </a:lnTo>
                  <a:lnTo>
                    <a:pt x="269240" y="168910"/>
                  </a:lnTo>
                  <a:lnTo>
                    <a:pt x="267970" y="184150"/>
                  </a:lnTo>
                  <a:lnTo>
                    <a:pt x="264160" y="240030"/>
                  </a:lnTo>
                  <a:lnTo>
                    <a:pt x="260350" y="274320"/>
                  </a:lnTo>
                  <a:lnTo>
                    <a:pt x="259080" y="311150"/>
                  </a:lnTo>
                  <a:lnTo>
                    <a:pt x="260350" y="349250"/>
                  </a:lnTo>
                  <a:lnTo>
                    <a:pt x="264160" y="421640"/>
                  </a:lnTo>
                  <a:lnTo>
                    <a:pt x="265430" y="473710"/>
                  </a:lnTo>
                  <a:lnTo>
                    <a:pt x="266700" y="492760"/>
                  </a:lnTo>
                  <a:lnTo>
                    <a:pt x="270510" y="510540"/>
                  </a:lnTo>
                  <a:lnTo>
                    <a:pt x="273050" y="527050"/>
                  </a:lnTo>
                  <a:lnTo>
                    <a:pt x="278130" y="547370"/>
                  </a:lnTo>
                  <a:lnTo>
                    <a:pt x="290830" y="596900"/>
                  </a:lnTo>
                  <a:lnTo>
                    <a:pt x="297180" y="622300"/>
                  </a:lnTo>
                  <a:lnTo>
                    <a:pt x="302260" y="647700"/>
                  </a:lnTo>
                  <a:lnTo>
                    <a:pt x="307340" y="673100"/>
                  </a:lnTo>
                  <a:lnTo>
                    <a:pt x="312420" y="692150"/>
                  </a:lnTo>
                  <a:lnTo>
                    <a:pt x="316230" y="708660"/>
                  </a:lnTo>
                  <a:lnTo>
                    <a:pt x="321310" y="722630"/>
                  </a:lnTo>
                  <a:lnTo>
                    <a:pt x="327660" y="736600"/>
                  </a:lnTo>
                  <a:lnTo>
                    <a:pt x="334010" y="751840"/>
                  </a:lnTo>
                  <a:lnTo>
                    <a:pt x="341630" y="768350"/>
                  </a:lnTo>
                  <a:lnTo>
                    <a:pt x="344170" y="782320"/>
                  </a:lnTo>
                  <a:lnTo>
                    <a:pt x="345440" y="793750"/>
                  </a:lnTo>
                  <a:lnTo>
                    <a:pt x="344170" y="803910"/>
                  </a:lnTo>
                  <a:lnTo>
                    <a:pt x="340360" y="811530"/>
                  </a:lnTo>
                  <a:lnTo>
                    <a:pt x="332740" y="816610"/>
                  </a:lnTo>
                  <a:lnTo>
                    <a:pt x="322580" y="819150"/>
                  </a:lnTo>
                  <a:lnTo>
                    <a:pt x="311150" y="820420"/>
                  </a:lnTo>
                  <a:lnTo>
                    <a:pt x="298450" y="819150"/>
                  </a:lnTo>
                  <a:lnTo>
                    <a:pt x="215900" y="807720"/>
                  </a:lnTo>
                  <a:lnTo>
                    <a:pt x="194310" y="802640"/>
                  </a:lnTo>
                  <a:lnTo>
                    <a:pt x="176530" y="796290"/>
                  </a:lnTo>
                  <a:lnTo>
                    <a:pt x="146050" y="782320"/>
                  </a:lnTo>
                  <a:lnTo>
                    <a:pt x="123190" y="772160"/>
                  </a:lnTo>
                  <a:lnTo>
                    <a:pt x="113030" y="768350"/>
                  </a:lnTo>
                  <a:lnTo>
                    <a:pt x="104140" y="767080"/>
                  </a:lnTo>
                  <a:lnTo>
                    <a:pt x="76200" y="762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454400" y="1422400"/>
              <a:ext cx="285751" cy="495301"/>
            </a:xfrm>
            <a:custGeom>
              <a:avLst/>
              <a:gdLst/>
              <a:ahLst/>
              <a:cxnLst/>
              <a:rect l="0" t="0" r="0" b="0"/>
              <a:pathLst>
                <a:path w="285751" h="495301">
                  <a:moveTo>
                    <a:pt x="0" y="0"/>
                  </a:moveTo>
                  <a:lnTo>
                    <a:pt x="41910" y="0"/>
                  </a:lnTo>
                  <a:lnTo>
                    <a:pt x="57150" y="1270"/>
                  </a:lnTo>
                  <a:lnTo>
                    <a:pt x="76200" y="3810"/>
                  </a:lnTo>
                  <a:lnTo>
                    <a:pt x="97790" y="6350"/>
                  </a:lnTo>
                  <a:lnTo>
                    <a:pt x="187960" y="17780"/>
                  </a:lnTo>
                  <a:lnTo>
                    <a:pt x="215900" y="20320"/>
                  </a:lnTo>
                  <a:lnTo>
                    <a:pt x="240030" y="21590"/>
                  </a:lnTo>
                  <a:lnTo>
                    <a:pt x="261620" y="22860"/>
                  </a:lnTo>
                  <a:lnTo>
                    <a:pt x="274320" y="25400"/>
                  </a:lnTo>
                  <a:lnTo>
                    <a:pt x="281940" y="27940"/>
                  </a:lnTo>
                  <a:lnTo>
                    <a:pt x="285750" y="31750"/>
                  </a:lnTo>
                  <a:lnTo>
                    <a:pt x="284480" y="36830"/>
                  </a:lnTo>
                  <a:lnTo>
                    <a:pt x="276860" y="49530"/>
                  </a:lnTo>
                  <a:lnTo>
                    <a:pt x="271780" y="59690"/>
                  </a:lnTo>
                  <a:lnTo>
                    <a:pt x="266700" y="72390"/>
                  </a:lnTo>
                  <a:lnTo>
                    <a:pt x="262890" y="86360"/>
                  </a:lnTo>
                  <a:lnTo>
                    <a:pt x="260350" y="99060"/>
                  </a:lnTo>
                  <a:lnTo>
                    <a:pt x="257810" y="109220"/>
                  </a:lnTo>
                  <a:lnTo>
                    <a:pt x="247650" y="187960"/>
                  </a:lnTo>
                  <a:lnTo>
                    <a:pt x="243840" y="208280"/>
                  </a:lnTo>
                  <a:lnTo>
                    <a:pt x="240030" y="224790"/>
                  </a:lnTo>
                  <a:lnTo>
                    <a:pt x="236220" y="238760"/>
                  </a:lnTo>
                  <a:lnTo>
                    <a:pt x="210820" y="335280"/>
                  </a:lnTo>
                  <a:lnTo>
                    <a:pt x="200660" y="372110"/>
                  </a:lnTo>
                  <a:lnTo>
                    <a:pt x="195580" y="389890"/>
                  </a:lnTo>
                  <a:lnTo>
                    <a:pt x="186690" y="430530"/>
                  </a:lnTo>
                  <a:lnTo>
                    <a:pt x="184150" y="445770"/>
                  </a:lnTo>
                  <a:lnTo>
                    <a:pt x="181610" y="459740"/>
                  </a:lnTo>
                  <a:lnTo>
                    <a:pt x="177800" y="495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3987800" y="1526540"/>
              <a:ext cx="262891" cy="363221"/>
            </a:xfrm>
            <a:custGeom>
              <a:avLst/>
              <a:gdLst/>
              <a:ahLst/>
              <a:cxnLst/>
              <a:rect l="0" t="0" r="0" b="0"/>
              <a:pathLst>
                <a:path w="262891" h="363221">
                  <a:moveTo>
                    <a:pt x="203200" y="22860"/>
                  </a:moveTo>
                  <a:lnTo>
                    <a:pt x="182880" y="16510"/>
                  </a:lnTo>
                  <a:lnTo>
                    <a:pt x="172720" y="13970"/>
                  </a:lnTo>
                  <a:lnTo>
                    <a:pt x="161290" y="12700"/>
                  </a:lnTo>
                  <a:lnTo>
                    <a:pt x="149860" y="11430"/>
                  </a:lnTo>
                  <a:lnTo>
                    <a:pt x="138430" y="10160"/>
                  </a:lnTo>
                  <a:lnTo>
                    <a:pt x="125730" y="7620"/>
                  </a:lnTo>
                  <a:lnTo>
                    <a:pt x="113030" y="3810"/>
                  </a:lnTo>
                  <a:lnTo>
                    <a:pt x="102870" y="1270"/>
                  </a:lnTo>
                  <a:lnTo>
                    <a:pt x="92710" y="0"/>
                  </a:lnTo>
                  <a:lnTo>
                    <a:pt x="82550" y="0"/>
                  </a:lnTo>
                  <a:lnTo>
                    <a:pt x="71120" y="0"/>
                  </a:lnTo>
                  <a:lnTo>
                    <a:pt x="57150" y="2540"/>
                  </a:lnTo>
                  <a:lnTo>
                    <a:pt x="41910" y="5080"/>
                  </a:lnTo>
                  <a:lnTo>
                    <a:pt x="30480" y="7620"/>
                  </a:lnTo>
                  <a:lnTo>
                    <a:pt x="21590" y="11430"/>
                  </a:lnTo>
                  <a:lnTo>
                    <a:pt x="15240" y="15240"/>
                  </a:lnTo>
                  <a:lnTo>
                    <a:pt x="11430" y="19050"/>
                  </a:lnTo>
                  <a:lnTo>
                    <a:pt x="10160" y="22860"/>
                  </a:lnTo>
                  <a:lnTo>
                    <a:pt x="11430" y="33020"/>
                  </a:lnTo>
                  <a:lnTo>
                    <a:pt x="11430" y="39370"/>
                  </a:lnTo>
                  <a:lnTo>
                    <a:pt x="12700" y="46990"/>
                  </a:lnTo>
                  <a:lnTo>
                    <a:pt x="16510" y="54610"/>
                  </a:lnTo>
                  <a:lnTo>
                    <a:pt x="24130" y="62230"/>
                  </a:lnTo>
                  <a:lnTo>
                    <a:pt x="33020" y="69850"/>
                  </a:lnTo>
                  <a:lnTo>
                    <a:pt x="41910" y="77470"/>
                  </a:lnTo>
                  <a:lnTo>
                    <a:pt x="50800" y="82550"/>
                  </a:lnTo>
                  <a:lnTo>
                    <a:pt x="58420" y="88900"/>
                  </a:lnTo>
                  <a:lnTo>
                    <a:pt x="68580" y="96520"/>
                  </a:lnTo>
                  <a:lnTo>
                    <a:pt x="80010" y="105410"/>
                  </a:lnTo>
                  <a:lnTo>
                    <a:pt x="91440" y="115570"/>
                  </a:lnTo>
                  <a:lnTo>
                    <a:pt x="102870" y="124460"/>
                  </a:lnTo>
                  <a:lnTo>
                    <a:pt x="115570" y="132080"/>
                  </a:lnTo>
                  <a:lnTo>
                    <a:pt x="128270" y="137160"/>
                  </a:lnTo>
                  <a:lnTo>
                    <a:pt x="139700" y="147320"/>
                  </a:lnTo>
                  <a:lnTo>
                    <a:pt x="152400" y="160020"/>
                  </a:lnTo>
                  <a:lnTo>
                    <a:pt x="182880" y="191770"/>
                  </a:lnTo>
                  <a:lnTo>
                    <a:pt x="189230" y="199390"/>
                  </a:lnTo>
                  <a:lnTo>
                    <a:pt x="196850" y="208280"/>
                  </a:lnTo>
                  <a:lnTo>
                    <a:pt x="204470" y="218440"/>
                  </a:lnTo>
                  <a:lnTo>
                    <a:pt x="212090" y="229870"/>
                  </a:lnTo>
                  <a:lnTo>
                    <a:pt x="220980" y="238760"/>
                  </a:lnTo>
                  <a:lnTo>
                    <a:pt x="228600" y="245110"/>
                  </a:lnTo>
                  <a:lnTo>
                    <a:pt x="237490" y="251460"/>
                  </a:lnTo>
                  <a:lnTo>
                    <a:pt x="243840" y="260350"/>
                  </a:lnTo>
                  <a:lnTo>
                    <a:pt x="250190" y="270510"/>
                  </a:lnTo>
                  <a:lnTo>
                    <a:pt x="255270" y="280670"/>
                  </a:lnTo>
                  <a:lnTo>
                    <a:pt x="259080" y="292100"/>
                  </a:lnTo>
                  <a:lnTo>
                    <a:pt x="261620" y="303530"/>
                  </a:lnTo>
                  <a:lnTo>
                    <a:pt x="262890" y="316230"/>
                  </a:lnTo>
                  <a:lnTo>
                    <a:pt x="261620" y="325120"/>
                  </a:lnTo>
                  <a:lnTo>
                    <a:pt x="257810" y="332740"/>
                  </a:lnTo>
                  <a:lnTo>
                    <a:pt x="252730" y="340360"/>
                  </a:lnTo>
                  <a:lnTo>
                    <a:pt x="243840" y="345440"/>
                  </a:lnTo>
                  <a:lnTo>
                    <a:pt x="234950" y="350520"/>
                  </a:lnTo>
                  <a:lnTo>
                    <a:pt x="224790" y="355600"/>
                  </a:lnTo>
                  <a:lnTo>
                    <a:pt x="212090" y="359410"/>
                  </a:lnTo>
                  <a:lnTo>
                    <a:pt x="198120" y="361950"/>
                  </a:lnTo>
                  <a:lnTo>
                    <a:pt x="182880" y="363220"/>
                  </a:lnTo>
                  <a:lnTo>
                    <a:pt x="170180" y="361950"/>
                  </a:lnTo>
                  <a:lnTo>
                    <a:pt x="158750" y="360680"/>
                  </a:lnTo>
                  <a:lnTo>
                    <a:pt x="147320" y="358140"/>
                  </a:lnTo>
                  <a:lnTo>
                    <a:pt x="137160" y="355600"/>
                  </a:lnTo>
                  <a:lnTo>
                    <a:pt x="113030" y="347980"/>
                  </a:lnTo>
                  <a:lnTo>
                    <a:pt x="101600" y="344170"/>
                  </a:lnTo>
                  <a:lnTo>
                    <a:pt x="91440" y="340360"/>
                  </a:lnTo>
                  <a:lnTo>
                    <a:pt x="82550" y="335280"/>
                  </a:lnTo>
                  <a:lnTo>
                    <a:pt x="73660" y="332740"/>
                  </a:lnTo>
                  <a:lnTo>
                    <a:pt x="64770" y="331470"/>
                  </a:lnTo>
                  <a:lnTo>
                    <a:pt x="55880" y="330200"/>
                  </a:lnTo>
                  <a:lnTo>
                    <a:pt x="46990" y="326390"/>
                  </a:lnTo>
                  <a:lnTo>
                    <a:pt x="38100" y="321310"/>
                  </a:lnTo>
                  <a:lnTo>
                    <a:pt x="29210" y="314960"/>
                  </a:lnTo>
                  <a:lnTo>
                    <a:pt x="22860" y="307340"/>
                  </a:lnTo>
                  <a:lnTo>
                    <a:pt x="16510" y="299720"/>
                  </a:lnTo>
                  <a:lnTo>
                    <a:pt x="0" y="2768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4495800" y="1231900"/>
              <a:ext cx="1" cy="203201"/>
            </a:xfrm>
            <a:custGeom>
              <a:avLst/>
              <a:gdLst/>
              <a:ahLst/>
              <a:cxnLst/>
              <a:rect l="0" t="0" r="0" b="0"/>
              <a:pathLst>
                <a:path w="1" h="203201">
                  <a:moveTo>
                    <a:pt x="0" y="0"/>
                  </a:moveTo>
                  <a:lnTo>
                    <a:pt x="0" y="203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Freeform 41"/>
          <p:cNvSpPr/>
          <p:nvPr/>
        </p:nvSpPr>
        <p:spPr>
          <a:xfrm>
            <a:off x="3441700" y="1625600"/>
            <a:ext cx="469901" cy="38101"/>
          </a:xfrm>
          <a:custGeom>
            <a:avLst/>
            <a:gdLst/>
            <a:ahLst/>
            <a:cxnLst/>
            <a:rect l="0" t="0" r="0" b="0"/>
            <a:pathLst>
              <a:path w="469901" h="38101">
                <a:moveTo>
                  <a:pt x="0" y="25400"/>
                </a:moveTo>
                <a:lnTo>
                  <a:pt x="13970" y="31750"/>
                </a:lnTo>
                <a:lnTo>
                  <a:pt x="25400" y="34290"/>
                </a:lnTo>
                <a:lnTo>
                  <a:pt x="43180" y="35560"/>
                </a:lnTo>
                <a:lnTo>
                  <a:pt x="81280" y="36830"/>
                </a:lnTo>
                <a:lnTo>
                  <a:pt x="116840" y="38100"/>
                </a:lnTo>
                <a:lnTo>
                  <a:pt x="142240" y="35560"/>
                </a:lnTo>
                <a:lnTo>
                  <a:pt x="173990" y="30480"/>
                </a:lnTo>
                <a:lnTo>
                  <a:pt x="209550" y="24130"/>
                </a:lnTo>
                <a:lnTo>
                  <a:pt x="238760" y="20320"/>
                </a:lnTo>
                <a:lnTo>
                  <a:pt x="262890" y="17780"/>
                </a:lnTo>
                <a:lnTo>
                  <a:pt x="285750" y="16510"/>
                </a:lnTo>
                <a:lnTo>
                  <a:pt x="307340" y="15240"/>
                </a:lnTo>
                <a:lnTo>
                  <a:pt x="350520" y="13970"/>
                </a:lnTo>
                <a:lnTo>
                  <a:pt x="389890" y="12700"/>
                </a:lnTo>
                <a:lnTo>
                  <a:pt x="4699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419100" y="2251710"/>
            <a:ext cx="9804401" cy="847091"/>
            <a:chOff x="419100" y="2251710"/>
            <a:chExt cx="9804401" cy="847091"/>
          </a:xfrm>
        </p:grpSpPr>
        <p:sp>
          <p:nvSpPr>
            <p:cNvPr id="43" name="Freeform 42"/>
            <p:cNvSpPr/>
            <p:nvPr/>
          </p:nvSpPr>
          <p:spPr>
            <a:xfrm>
              <a:off x="419100" y="2479040"/>
              <a:ext cx="436881" cy="213361"/>
            </a:xfrm>
            <a:custGeom>
              <a:avLst/>
              <a:gdLst/>
              <a:ahLst/>
              <a:cxnLst/>
              <a:rect l="0" t="0" r="0" b="0"/>
              <a:pathLst>
                <a:path w="436881" h="213361">
                  <a:moveTo>
                    <a:pt x="0" y="86360"/>
                  </a:moveTo>
                  <a:lnTo>
                    <a:pt x="20320" y="80010"/>
                  </a:lnTo>
                  <a:lnTo>
                    <a:pt x="31750" y="77470"/>
                  </a:lnTo>
                  <a:lnTo>
                    <a:pt x="45720" y="76200"/>
                  </a:lnTo>
                  <a:lnTo>
                    <a:pt x="59690" y="74930"/>
                  </a:lnTo>
                  <a:lnTo>
                    <a:pt x="113030" y="74930"/>
                  </a:lnTo>
                  <a:lnTo>
                    <a:pt x="266700" y="73660"/>
                  </a:lnTo>
                  <a:lnTo>
                    <a:pt x="276860" y="71120"/>
                  </a:lnTo>
                  <a:lnTo>
                    <a:pt x="284480" y="66040"/>
                  </a:lnTo>
                  <a:lnTo>
                    <a:pt x="290830" y="59690"/>
                  </a:lnTo>
                  <a:lnTo>
                    <a:pt x="293370" y="53340"/>
                  </a:lnTo>
                  <a:lnTo>
                    <a:pt x="290830" y="45720"/>
                  </a:lnTo>
                  <a:lnTo>
                    <a:pt x="287020" y="38100"/>
                  </a:lnTo>
                  <a:lnTo>
                    <a:pt x="283210" y="31750"/>
                  </a:lnTo>
                  <a:lnTo>
                    <a:pt x="279400" y="25400"/>
                  </a:lnTo>
                  <a:lnTo>
                    <a:pt x="275590" y="20320"/>
                  </a:lnTo>
                  <a:lnTo>
                    <a:pt x="267970" y="17780"/>
                  </a:lnTo>
                  <a:lnTo>
                    <a:pt x="259080" y="15240"/>
                  </a:lnTo>
                  <a:lnTo>
                    <a:pt x="248920" y="12700"/>
                  </a:lnTo>
                  <a:lnTo>
                    <a:pt x="218440" y="7620"/>
                  </a:lnTo>
                  <a:lnTo>
                    <a:pt x="200660" y="3810"/>
                  </a:lnTo>
                  <a:lnTo>
                    <a:pt x="200660" y="2540"/>
                  </a:lnTo>
                  <a:lnTo>
                    <a:pt x="210820" y="0"/>
                  </a:lnTo>
                  <a:lnTo>
                    <a:pt x="229870" y="0"/>
                  </a:lnTo>
                  <a:lnTo>
                    <a:pt x="245110" y="0"/>
                  </a:lnTo>
                  <a:lnTo>
                    <a:pt x="257810" y="2540"/>
                  </a:lnTo>
                  <a:lnTo>
                    <a:pt x="269240" y="5080"/>
                  </a:lnTo>
                  <a:lnTo>
                    <a:pt x="287020" y="7620"/>
                  </a:lnTo>
                  <a:lnTo>
                    <a:pt x="332740" y="15240"/>
                  </a:lnTo>
                  <a:lnTo>
                    <a:pt x="351790" y="19050"/>
                  </a:lnTo>
                  <a:lnTo>
                    <a:pt x="367030" y="22860"/>
                  </a:lnTo>
                  <a:lnTo>
                    <a:pt x="379730" y="27940"/>
                  </a:lnTo>
                  <a:lnTo>
                    <a:pt x="393700" y="33020"/>
                  </a:lnTo>
                  <a:lnTo>
                    <a:pt x="406400" y="39370"/>
                  </a:lnTo>
                  <a:lnTo>
                    <a:pt x="419100" y="46990"/>
                  </a:lnTo>
                  <a:lnTo>
                    <a:pt x="427990" y="54610"/>
                  </a:lnTo>
                  <a:lnTo>
                    <a:pt x="433070" y="62230"/>
                  </a:lnTo>
                  <a:lnTo>
                    <a:pt x="436880" y="69850"/>
                  </a:lnTo>
                  <a:lnTo>
                    <a:pt x="436880" y="80010"/>
                  </a:lnTo>
                  <a:lnTo>
                    <a:pt x="433070" y="90170"/>
                  </a:lnTo>
                  <a:lnTo>
                    <a:pt x="429260" y="101600"/>
                  </a:lnTo>
                  <a:lnTo>
                    <a:pt x="422910" y="109220"/>
                  </a:lnTo>
                  <a:lnTo>
                    <a:pt x="415290" y="114300"/>
                  </a:lnTo>
                  <a:lnTo>
                    <a:pt x="408940" y="118110"/>
                  </a:lnTo>
                  <a:lnTo>
                    <a:pt x="398780" y="123190"/>
                  </a:lnTo>
                  <a:lnTo>
                    <a:pt x="388620" y="129540"/>
                  </a:lnTo>
                  <a:lnTo>
                    <a:pt x="378460" y="135890"/>
                  </a:lnTo>
                  <a:lnTo>
                    <a:pt x="367030" y="142240"/>
                  </a:lnTo>
                  <a:lnTo>
                    <a:pt x="358140" y="147320"/>
                  </a:lnTo>
                  <a:lnTo>
                    <a:pt x="349250" y="152400"/>
                  </a:lnTo>
                  <a:lnTo>
                    <a:pt x="337820" y="158750"/>
                  </a:lnTo>
                  <a:lnTo>
                    <a:pt x="314960" y="172720"/>
                  </a:lnTo>
                  <a:lnTo>
                    <a:pt x="304800" y="177800"/>
                  </a:lnTo>
                  <a:lnTo>
                    <a:pt x="294640" y="181610"/>
                  </a:lnTo>
                  <a:lnTo>
                    <a:pt x="285750" y="184150"/>
                  </a:lnTo>
                  <a:lnTo>
                    <a:pt x="276860" y="185420"/>
                  </a:lnTo>
                  <a:lnTo>
                    <a:pt x="267970" y="185420"/>
                  </a:lnTo>
                  <a:lnTo>
                    <a:pt x="259080" y="186690"/>
                  </a:lnTo>
                  <a:lnTo>
                    <a:pt x="251460" y="190500"/>
                  </a:lnTo>
                  <a:lnTo>
                    <a:pt x="245110" y="194310"/>
                  </a:lnTo>
                  <a:lnTo>
                    <a:pt x="228600" y="2133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156970" y="2540000"/>
              <a:ext cx="245111" cy="177801"/>
            </a:xfrm>
            <a:custGeom>
              <a:avLst/>
              <a:gdLst/>
              <a:ahLst/>
              <a:cxnLst/>
              <a:rect l="0" t="0" r="0" b="0"/>
              <a:pathLst>
                <a:path w="245111" h="177801">
                  <a:moveTo>
                    <a:pt x="11430" y="0"/>
                  </a:moveTo>
                  <a:lnTo>
                    <a:pt x="5080" y="34290"/>
                  </a:lnTo>
                  <a:lnTo>
                    <a:pt x="2540" y="48260"/>
                  </a:lnTo>
                  <a:lnTo>
                    <a:pt x="1270" y="60960"/>
                  </a:lnTo>
                  <a:lnTo>
                    <a:pt x="0" y="74930"/>
                  </a:lnTo>
                  <a:lnTo>
                    <a:pt x="1270" y="87630"/>
                  </a:lnTo>
                  <a:lnTo>
                    <a:pt x="3810" y="101600"/>
                  </a:lnTo>
                  <a:lnTo>
                    <a:pt x="6350" y="114300"/>
                  </a:lnTo>
                  <a:lnTo>
                    <a:pt x="11430" y="125730"/>
                  </a:lnTo>
                  <a:lnTo>
                    <a:pt x="20320" y="135890"/>
                  </a:lnTo>
                  <a:lnTo>
                    <a:pt x="50800" y="166370"/>
                  </a:lnTo>
                  <a:lnTo>
                    <a:pt x="57150" y="170180"/>
                  </a:lnTo>
                  <a:lnTo>
                    <a:pt x="64770" y="172720"/>
                  </a:lnTo>
                  <a:lnTo>
                    <a:pt x="72390" y="173990"/>
                  </a:lnTo>
                  <a:lnTo>
                    <a:pt x="82550" y="175260"/>
                  </a:lnTo>
                  <a:lnTo>
                    <a:pt x="95250" y="176530"/>
                  </a:lnTo>
                  <a:lnTo>
                    <a:pt x="123190" y="176530"/>
                  </a:lnTo>
                  <a:lnTo>
                    <a:pt x="181610" y="177800"/>
                  </a:lnTo>
                  <a:lnTo>
                    <a:pt x="191770" y="175260"/>
                  </a:lnTo>
                  <a:lnTo>
                    <a:pt x="200660" y="170180"/>
                  </a:lnTo>
                  <a:lnTo>
                    <a:pt x="209550" y="163830"/>
                  </a:lnTo>
                  <a:lnTo>
                    <a:pt x="217170" y="158750"/>
                  </a:lnTo>
                  <a:lnTo>
                    <a:pt x="223520" y="153670"/>
                  </a:lnTo>
                  <a:lnTo>
                    <a:pt x="228600" y="148590"/>
                  </a:lnTo>
                  <a:lnTo>
                    <a:pt x="233680" y="144780"/>
                  </a:lnTo>
                  <a:lnTo>
                    <a:pt x="243840" y="135890"/>
                  </a:lnTo>
                  <a:lnTo>
                    <a:pt x="245110" y="127000"/>
                  </a:lnTo>
                  <a:lnTo>
                    <a:pt x="245110" y="115570"/>
                  </a:lnTo>
                  <a:lnTo>
                    <a:pt x="243840" y="102870"/>
                  </a:lnTo>
                  <a:lnTo>
                    <a:pt x="241300" y="92710"/>
                  </a:lnTo>
                  <a:lnTo>
                    <a:pt x="237490" y="83820"/>
                  </a:lnTo>
                  <a:lnTo>
                    <a:pt x="233680" y="77470"/>
                  </a:lnTo>
                  <a:lnTo>
                    <a:pt x="227330" y="68580"/>
                  </a:lnTo>
                  <a:lnTo>
                    <a:pt x="219710" y="58420"/>
                  </a:lnTo>
                  <a:lnTo>
                    <a:pt x="200660" y="38100"/>
                  </a:lnTo>
                  <a:lnTo>
                    <a:pt x="187960" y="25400"/>
                  </a:lnTo>
                  <a:lnTo>
                    <a:pt x="181610" y="21590"/>
                  </a:lnTo>
                  <a:lnTo>
                    <a:pt x="173990" y="17780"/>
                  </a:lnTo>
                  <a:lnTo>
                    <a:pt x="166370" y="16510"/>
                  </a:lnTo>
                  <a:lnTo>
                    <a:pt x="157480" y="13970"/>
                  </a:lnTo>
                  <a:lnTo>
                    <a:pt x="11303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1498600" y="2531110"/>
              <a:ext cx="172721" cy="273051"/>
            </a:xfrm>
            <a:custGeom>
              <a:avLst/>
              <a:gdLst/>
              <a:ahLst/>
              <a:cxnLst/>
              <a:rect l="0" t="0" r="0" b="0"/>
              <a:pathLst>
                <a:path w="172721" h="273051">
                  <a:moveTo>
                    <a:pt x="165100" y="21590"/>
                  </a:moveTo>
                  <a:lnTo>
                    <a:pt x="151130" y="7620"/>
                  </a:lnTo>
                  <a:lnTo>
                    <a:pt x="143510" y="3810"/>
                  </a:lnTo>
                  <a:lnTo>
                    <a:pt x="133350" y="1270"/>
                  </a:lnTo>
                  <a:lnTo>
                    <a:pt x="123190" y="0"/>
                  </a:lnTo>
                  <a:lnTo>
                    <a:pt x="111760" y="0"/>
                  </a:lnTo>
                  <a:lnTo>
                    <a:pt x="100330" y="1270"/>
                  </a:lnTo>
                  <a:lnTo>
                    <a:pt x="87630" y="3810"/>
                  </a:lnTo>
                  <a:lnTo>
                    <a:pt x="59690" y="10160"/>
                  </a:lnTo>
                  <a:lnTo>
                    <a:pt x="43180" y="13970"/>
                  </a:lnTo>
                  <a:lnTo>
                    <a:pt x="34290" y="20320"/>
                  </a:lnTo>
                  <a:lnTo>
                    <a:pt x="30480" y="29210"/>
                  </a:lnTo>
                  <a:lnTo>
                    <a:pt x="29210" y="39370"/>
                  </a:lnTo>
                  <a:lnTo>
                    <a:pt x="31750" y="52070"/>
                  </a:lnTo>
                  <a:lnTo>
                    <a:pt x="38100" y="66040"/>
                  </a:lnTo>
                  <a:lnTo>
                    <a:pt x="46990" y="81280"/>
                  </a:lnTo>
                  <a:lnTo>
                    <a:pt x="55880" y="93980"/>
                  </a:lnTo>
                  <a:lnTo>
                    <a:pt x="67310" y="105410"/>
                  </a:lnTo>
                  <a:lnTo>
                    <a:pt x="88900" y="124460"/>
                  </a:lnTo>
                  <a:lnTo>
                    <a:pt x="116840" y="152400"/>
                  </a:lnTo>
                  <a:lnTo>
                    <a:pt x="161290" y="195580"/>
                  </a:lnTo>
                  <a:lnTo>
                    <a:pt x="166370" y="204470"/>
                  </a:lnTo>
                  <a:lnTo>
                    <a:pt x="170180" y="215900"/>
                  </a:lnTo>
                  <a:lnTo>
                    <a:pt x="172720" y="227330"/>
                  </a:lnTo>
                  <a:lnTo>
                    <a:pt x="172720" y="236220"/>
                  </a:lnTo>
                  <a:lnTo>
                    <a:pt x="171450" y="243840"/>
                  </a:lnTo>
                  <a:lnTo>
                    <a:pt x="170180" y="250190"/>
                  </a:lnTo>
                  <a:lnTo>
                    <a:pt x="165100" y="255270"/>
                  </a:lnTo>
                  <a:lnTo>
                    <a:pt x="160020" y="261620"/>
                  </a:lnTo>
                  <a:lnTo>
                    <a:pt x="152400" y="265430"/>
                  </a:lnTo>
                  <a:lnTo>
                    <a:pt x="143510" y="269240"/>
                  </a:lnTo>
                  <a:lnTo>
                    <a:pt x="130810" y="271780"/>
                  </a:lnTo>
                  <a:lnTo>
                    <a:pt x="116840" y="273050"/>
                  </a:lnTo>
                  <a:lnTo>
                    <a:pt x="104140" y="271780"/>
                  </a:lnTo>
                  <a:lnTo>
                    <a:pt x="93980" y="270510"/>
                  </a:lnTo>
                  <a:lnTo>
                    <a:pt x="41910" y="257810"/>
                  </a:lnTo>
                  <a:lnTo>
                    <a:pt x="31750" y="255270"/>
                  </a:lnTo>
                  <a:lnTo>
                    <a:pt x="21590" y="254000"/>
                  </a:lnTo>
                  <a:lnTo>
                    <a:pt x="0" y="2374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1625600" y="2606040"/>
              <a:ext cx="508001" cy="187961"/>
            </a:xfrm>
            <a:custGeom>
              <a:avLst/>
              <a:gdLst/>
              <a:ahLst/>
              <a:cxnLst/>
              <a:rect l="0" t="0" r="0" b="0"/>
              <a:pathLst>
                <a:path w="508001" h="187961">
                  <a:moveTo>
                    <a:pt x="0" y="111760"/>
                  </a:moveTo>
                  <a:lnTo>
                    <a:pt x="77470" y="111760"/>
                  </a:lnTo>
                  <a:lnTo>
                    <a:pt x="99060" y="110490"/>
                  </a:lnTo>
                  <a:lnTo>
                    <a:pt x="124460" y="107950"/>
                  </a:lnTo>
                  <a:lnTo>
                    <a:pt x="151130" y="105410"/>
                  </a:lnTo>
                  <a:lnTo>
                    <a:pt x="181610" y="100330"/>
                  </a:lnTo>
                  <a:lnTo>
                    <a:pt x="255270" y="87630"/>
                  </a:lnTo>
                  <a:lnTo>
                    <a:pt x="281940" y="81280"/>
                  </a:lnTo>
                  <a:lnTo>
                    <a:pt x="300990" y="76200"/>
                  </a:lnTo>
                  <a:lnTo>
                    <a:pt x="314960" y="71120"/>
                  </a:lnTo>
                  <a:lnTo>
                    <a:pt x="328930" y="67310"/>
                  </a:lnTo>
                  <a:lnTo>
                    <a:pt x="341630" y="66040"/>
                  </a:lnTo>
                  <a:lnTo>
                    <a:pt x="354330" y="63500"/>
                  </a:lnTo>
                  <a:lnTo>
                    <a:pt x="364490" y="59690"/>
                  </a:lnTo>
                  <a:lnTo>
                    <a:pt x="373380" y="54610"/>
                  </a:lnTo>
                  <a:lnTo>
                    <a:pt x="379730" y="48260"/>
                  </a:lnTo>
                  <a:lnTo>
                    <a:pt x="379730" y="40640"/>
                  </a:lnTo>
                  <a:lnTo>
                    <a:pt x="375920" y="34290"/>
                  </a:lnTo>
                  <a:lnTo>
                    <a:pt x="369570" y="25400"/>
                  </a:lnTo>
                  <a:lnTo>
                    <a:pt x="358140" y="13970"/>
                  </a:lnTo>
                  <a:lnTo>
                    <a:pt x="353060" y="7620"/>
                  </a:lnTo>
                  <a:lnTo>
                    <a:pt x="342900" y="5080"/>
                  </a:lnTo>
                  <a:lnTo>
                    <a:pt x="328930" y="2540"/>
                  </a:lnTo>
                  <a:lnTo>
                    <a:pt x="312420" y="0"/>
                  </a:lnTo>
                  <a:lnTo>
                    <a:pt x="299720" y="1270"/>
                  </a:lnTo>
                  <a:lnTo>
                    <a:pt x="290830" y="2540"/>
                  </a:lnTo>
                  <a:lnTo>
                    <a:pt x="281940" y="5080"/>
                  </a:lnTo>
                  <a:lnTo>
                    <a:pt x="274320" y="7620"/>
                  </a:lnTo>
                  <a:lnTo>
                    <a:pt x="266700" y="11430"/>
                  </a:lnTo>
                  <a:lnTo>
                    <a:pt x="257810" y="15240"/>
                  </a:lnTo>
                  <a:lnTo>
                    <a:pt x="251460" y="20320"/>
                  </a:lnTo>
                  <a:lnTo>
                    <a:pt x="245110" y="26670"/>
                  </a:lnTo>
                  <a:lnTo>
                    <a:pt x="240030" y="34290"/>
                  </a:lnTo>
                  <a:lnTo>
                    <a:pt x="236220" y="40640"/>
                  </a:lnTo>
                  <a:lnTo>
                    <a:pt x="233680" y="45720"/>
                  </a:lnTo>
                  <a:lnTo>
                    <a:pt x="232410" y="50800"/>
                  </a:lnTo>
                  <a:lnTo>
                    <a:pt x="232410" y="57150"/>
                  </a:lnTo>
                  <a:lnTo>
                    <a:pt x="233680" y="63500"/>
                  </a:lnTo>
                  <a:lnTo>
                    <a:pt x="236220" y="71120"/>
                  </a:lnTo>
                  <a:lnTo>
                    <a:pt x="242570" y="78740"/>
                  </a:lnTo>
                  <a:lnTo>
                    <a:pt x="250190" y="87630"/>
                  </a:lnTo>
                  <a:lnTo>
                    <a:pt x="260350" y="95250"/>
                  </a:lnTo>
                  <a:lnTo>
                    <a:pt x="269240" y="100330"/>
                  </a:lnTo>
                  <a:lnTo>
                    <a:pt x="278130" y="104140"/>
                  </a:lnTo>
                  <a:lnTo>
                    <a:pt x="287020" y="106680"/>
                  </a:lnTo>
                  <a:lnTo>
                    <a:pt x="304800" y="114300"/>
                  </a:lnTo>
                  <a:lnTo>
                    <a:pt x="353060" y="137160"/>
                  </a:lnTo>
                  <a:lnTo>
                    <a:pt x="378460" y="147320"/>
                  </a:lnTo>
                  <a:lnTo>
                    <a:pt x="401320" y="154940"/>
                  </a:lnTo>
                  <a:lnTo>
                    <a:pt x="508000" y="1879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2463800" y="2438400"/>
              <a:ext cx="25401" cy="419101"/>
            </a:xfrm>
            <a:custGeom>
              <a:avLst/>
              <a:gdLst/>
              <a:ahLst/>
              <a:cxnLst/>
              <a:rect l="0" t="0" r="0" b="0"/>
              <a:pathLst>
                <a:path w="25401" h="419101">
                  <a:moveTo>
                    <a:pt x="0" y="0"/>
                  </a:moveTo>
                  <a:lnTo>
                    <a:pt x="0" y="26670"/>
                  </a:lnTo>
                  <a:lnTo>
                    <a:pt x="1270" y="38100"/>
                  </a:lnTo>
                  <a:lnTo>
                    <a:pt x="3810" y="48260"/>
                  </a:lnTo>
                  <a:lnTo>
                    <a:pt x="6350" y="57150"/>
                  </a:lnTo>
                  <a:lnTo>
                    <a:pt x="8890" y="67310"/>
                  </a:lnTo>
                  <a:lnTo>
                    <a:pt x="10160" y="78740"/>
                  </a:lnTo>
                  <a:lnTo>
                    <a:pt x="11430" y="90170"/>
                  </a:lnTo>
                  <a:lnTo>
                    <a:pt x="11430" y="102870"/>
                  </a:lnTo>
                  <a:lnTo>
                    <a:pt x="12700" y="127000"/>
                  </a:lnTo>
                  <a:lnTo>
                    <a:pt x="13970" y="146050"/>
                  </a:lnTo>
                  <a:lnTo>
                    <a:pt x="21590" y="213360"/>
                  </a:lnTo>
                  <a:lnTo>
                    <a:pt x="22860" y="231140"/>
                  </a:lnTo>
                  <a:lnTo>
                    <a:pt x="24130" y="246380"/>
                  </a:lnTo>
                  <a:lnTo>
                    <a:pt x="24130" y="276860"/>
                  </a:lnTo>
                  <a:lnTo>
                    <a:pt x="25400" y="289560"/>
                  </a:lnTo>
                  <a:lnTo>
                    <a:pt x="24130" y="309880"/>
                  </a:lnTo>
                  <a:lnTo>
                    <a:pt x="21590" y="335280"/>
                  </a:lnTo>
                  <a:lnTo>
                    <a:pt x="12700" y="419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311400" y="2489200"/>
              <a:ext cx="368301" cy="139701"/>
            </a:xfrm>
            <a:custGeom>
              <a:avLst/>
              <a:gdLst/>
              <a:ahLst/>
              <a:cxnLst/>
              <a:rect l="0" t="0" r="0" b="0"/>
              <a:pathLst>
                <a:path w="368301" h="139701">
                  <a:moveTo>
                    <a:pt x="0" y="139700"/>
                  </a:moveTo>
                  <a:lnTo>
                    <a:pt x="6350" y="133350"/>
                  </a:lnTo>
                  <a:lnTo>
                    <a:pt x="12700" y="130810"/>
                  </a:lnTo>
                  <a:lnTo>
                    <a:pt x="21590" y="129540"/>
                  </a:lnTo>
                  <a:lnTo>
                    <a:pt x="31750" y="128270"/>
                  </a:lnTo>
                  <a:lnTo>
                    <a:pt x="40640" y="129540"/>
                  </a:lnTo>
                  <a:lnTo>
                    <a:pt x="49530" y="132080"/>
                  </a:lnTo>
                  <a:lnTo>
                    <a:pt x="58420" y="134620"/>
                  </a:lnTo>
                  <a:lnTo>
                    <a:pt x="72390" y="135890"/>
                  </a:lnTo>
                  <a:lnTo>
                    <a:pt x="91440" y="137160"/>
                  </a:lnTo>
                  <a:lnTo>
                    <a:pt x="129540" y="138430"/>
                  </a:lnTo>
                  <a:lnTo>
                    <a:pt x="160020" y="139700"/>
                  </a:lnTo>
                  <a:lnTo>
                    <a:pt x="176530" y="138430"/>
                  </a:lnTo>
                  <a:lnTo>
                    <a:pt x="191770" y="135890"/>
                  </a:lnTo>
                  <a:lnTo>
                    <a:pt x="208280" y="133350"/>
                  </a:lnTo>
                  <a:lnTo>
                    <a:pt x="222250" y="129540"/>
                  </a:lnTo>
                  <a:lnTo>
                    <a:pt x="233680" y="125730"/>
                  </a:lnTo>
                  <a:lnTo>
                    <a:pt x="245110" y="121920"/>
                  </a:lnTo>
                  <a:lnTo>
                    <a:pt x="256540" y="119380"/>
                  </a:lnTo>
                  <a:lnTo>
                    <a:pt x="267970" y="118110"/>
                  </a:lnTo>
                  <a:lnTo>
                    <a:pt x="280670" y="116840"/>
                  </a:lnTo>
                  <a:lnTo>
                    <a:pt x="290830" y="113030"/>
                  </a:lnTo>
                  <a:lnTo>
                    <a:pt x="300990" y="107950"/>
                  </a:lnTo>
                  <a:lnTo>
                    <a:pt x="311150" y="101600"/>
                  </a:lnTo>
                  <a:lnTo>
                    <a:pt x="320040" y="93980"/>
                  </a:lnTo>
                  <a:lnTo>
                    <a:pt x="328930" y="86360"/>
                  </a:lnTo>
                  <a:lnTo>
                    <a:pt x="337820" y="78740"/>
                  </a:lnTo>
                  <a:lnTo>
                    <a:pt x="344170" y="72390"/>
                  </a:lnTo>
                  <a:lnTo>
                    <a:pt x="347980" y="67310"/>
                  </a:lnTo>
                  <a:lnTo>
                    <a:pt x="350520" y="60960"/>
                  </a:lnTo>
                  <a:lnTo>
                    <a:pt x="353060" y="52070"/>
                  </a:lnTo>
                  <a:lnTo>
                    <a:pt x="356870" y="40640"/>
                  </a:lnTo>
                  <a:lnTo>
                    <a:pt x="3683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620010" y="2386330"/>
              <a:ext cx="499111" cy="455931"/>
            </a:xfrm>
            <a:custGeom>
              <a:avLst/>
              <a:gdLst/>
              <a:ahLst/>
              <a:cxnLst/>
              <a:rect l="0" t="0" r="0" b="0"/>
              <a:pathLst>
                <a:path w="499111" h="455931">
                  <a:moveTo>
                    <a:pt x="21590" y="13970"/>
                  </a:moveTo>
                  <a:lnTo>
                    <a:pt x="7620" y="0"/>
                  </a:lnTo>
                  <a:lnTo>
                    <a:pt x="3810" y="3810"/>
                  </a:lnTo>
                  <a:lnTo>
                    <a:pt x="1270" y="12700"/>
                  </a:lnTo>
                  <a:lnTo>
                    <a:pt x="0" y="25400"/>
                  </a:lnTo>
                  <a:lnTo>
                    <a:pt x="2540" y="43180"/>
                  </a:lnTo>
                  <a:lnTo>
                    <a:pt x="8890" y="63500"/>
                  </a:lnTo>
                  <a:lnTo>
                    <a:pt x="17780" y="85090"/>
                  </a:lnTo>
                  <a:lnTo>
                    <a:pt x="25400" y="109220"/>
                  </a:lnTo>
                  <a:lnTo>
                    <a:pt x="60960" y="220980"/>
                  </a:lnTo>
                  <a:lnTo>
                    <a:pt x="64770" y="236220"/>
                  </a:lnTo>
                  <a:lnTo>
                    <a:pt x="67310" y="251460"/>
                  </a:lnTo>
                  <a:lnTo>
                    <a:pt x="71120" y="284480"/>
                  </a:lnTo>
                  <a:lnTo>
                    <a:pt x="78740" y="332740"/>
                  </a:lnTo>
                  <a:lnTo>
                    <a:pt x="80010" y="351790"/>
                  </a:lnTo>
                  <a:lnTo>
                    <a:pt x="82550" y="367030"/>
                  </a:lnTo>
                  <a:lnTo>
                    <a:pt x="82550" y="381000"/>
                  </a:lnTo>
                  <a:lnTo>
                    <a:pt x="85090" y="387350"/>
                  </a:lnTo>
                  <a:lnTo>
                    <a:pt x="87630" y="388620"/>
                  </a:lnTo>
                  <a:lnTo>
                    <a:pt x="91440" y="386080"/>
                  </a:lnTo>
                  <a:lnTo>
                    <a:pt x="99060" y="375920"/>
                  </a:lnTo>
                  <a:lnTo>
                    <a:pt x="128270" y="327660"/>
                  </a:lnTo>
                  <a:lnTo>
                    <a:pt x="135890" y="314960"/>
                  </a:lnTo>
                  <a:lnTo>
                    <a:pt x="143510" y="304800"/>
                  </a:lnTo>
                  <a:lnTo>
                    <a:pt x="149860" y="297180"/>
                  </a:lnTo>
                  <a:lnTo>
                    <a:pt x="154940" y="292100"/>
                  </a:lnTo>
                  <a:lnTo>
                    <a:pt x="160020" y="292100"/>
                  </a:lnTo>
                  <a:lnTo>
                    <a:pt x="165100" y="292100"/>
                  </a:lnTo>
                  <a:lnTo>
                    <a:pt x="168910" y="297180"/>
                  </a:lnTo>
                  <a:lnTo>
                    <a:pt x="173990" y="303530"/>
                  </a:lnTo>
                  <a:lnTo>
                    <a:pt x="198120" y="353060"/>
                  </a:lnTo>
                  <a:lnTo>
                    <a:pt x="203200" y="364490"/>
                  </a:lnTo>
                  <a:lnTo>
                    <a:pt x="209550" y="373380"/>
                  </a:lnTo>
                  <a:lnTo>
                    <a:pt x="214630" y="379730"/>
                  </a:lnTo>
                  <a:lnTo>
                    <a:pt x="222250" y="388620"/>
                  </a:lnTo>
                  <a:lnTo>
                    <a:pt x="231140" y="396240"/>
                  </a:lnTo>
                  <a:lnTo>
                    <a:pt x="242570" y="403860"/>
                  </a:lnTo>
                  <a:lnTo>
                    <a:pt x="251460" y="411480"/>
                  </a:lnTo>
                  <a:lnTo>
                    <a:pt x="261620" y="416560"/>
                  </a:lnTo>
                  <a:lnTo>
                    <a:pt x="270510" y="422910"/>
                  </a:lnTo>
                  <a:lnTo>
                    <a:pt x="280670" y="426720"/>
                  </a:lnTo>
                  <a:lnTo>
                    <a:pt x="292100" y="431800"/>
                  </a:lnTo>
                  <a:lnTo>
                    <a:pt x="303530" y="436880"/>
                  </a:lnTo>
                  <a:lnTo>
                    <a:pt x="327660" y="445770"/>
                  </a:lnTo>
                  <a:lnTo>
                    <a:pt x="340360" y="449580"/>
                  </a:lnTo>
                  <a:lnTo>
                    <a:pt x="350520" y="452120"/>
                  </a:lnTo>
                  <a:lnTo>
                    <a:pt x="360680" y="454660"/>
                  </a:lnTo>
                  <a:lnTo>
                    <a:pt x="370840" y="455930"/>
                  </a:lnTo>
                  <a:lnTo>
                    <a:pt x="381000" y="455930"/>
                  </a:lnTo>
                  <a:lnTo>
                    <a:pt x="392430" y="453390"/>
                  </a:lnTo>
                  <a:lnTo>
                    <a:pt x="403860" y="450850"/>
                  </a:lnTo>
                  <a:lnTo>
                    <a:pt x="415290" y="448310"/>
                  </a:lnTo>
                  <a:lnTo>
                    <a:pt x="425450" y="444500"/>
                  </a:lnTo>
                  <a:lnTo>
                    <a:pt x="434340" y="440690"/>
                  </a:lnTo>
                  <a:lnTo>
                    <a:pt x="443230" y="436880"/>
                  </a:lnTo>
                  <a:lnTo>
                    <a:pt x="461010" y="427990"/>
                  </a:lnTo>
                  <a:lnTo>
                    <a:pt x="469900" y="422910"/>
                  </a:lnTo>
                  <a:lnTo>
                    <a:pt x="478790" y="416560"/>
                  </a:lnTo>
                  <a:lnTo>
                    <a:pt x="487680" y="408940"/>
                  </a:lnTo>
                  <a:lnTo>
                    <a:pt x="492760" y="400050"/>
                  </a:lnTo>
                  <a:lnTo>
                    <a:pt x="496570" y="389890"/>
                  </a:lnTo>
                  <a:lnTo>
                    <a:pt x="499110" y="378460"/>
                  </a:lnTo>
                  <a:lnTo>
                    <a:pt x="499110" y="368300"/>
                  </a:lnTo>
                  <a:lnTo>
                    <a:pt x="497840" y="359410"/>
                  </a:lnTo>
                  <a:lnTo>
                    <a:pt x="496570" y="350520"/>
                  </a:lnTo>
                  <a:lnTo>
                    <a:pt x="487680" y="337820"/>
                  </a:lnTo>
                  <a:lnTo>
                    <a:pt x="474980" y="325120"/>
                  </a:lnTo>
                  <a:lnTo>
                    <a:pt x="458470" y="309880"/>
                  </a:lnTo>
                  <a:lnTo>
                    <a:pt x="444500" y="298450"/>
                  </a:lnTo>
                  <a:lnTo>
                    <a:pt x="430530" y="289560"/>
                  </a:lnTo>
                  <a:lnTo>
                    <a:pt x="416560" y="283210"/>
                  </a:lnTo>
                  <a:lnTo>
                    <a:pt x="403860" y="278130"/>
                  </a:lnTo>
                  <a:lnTo>
                    <a:pt x="391160" y="274320"/>
                  </a:lnTo>
                  <a:lnTo>
                    <a:pt x="377190" y="271780"/>
                  </a:lnTo>
                  <a:lnTo>
                    <a:pt x="367030" y="271780"/>
                  </a:lnTo>
                  <a:lnTo>
                    <a:pt x="359410" y="273050"/>
                  </a:lnTo>
                  <a:lnTo>
                    <a:pt x="353060" y="275590"/>
                  </a:lnTo>
                  <a:lnTo>
                    <a:pt x="349250" y="280670"/>
                  </a:lnTo>
                  <a:lnTo>
                    <a:pt x="349250" y="285750"/>
                  </a:lnTo>
                  <a:lnTo>
                    <a:pt x="351790" y="299720"/>
                  </a:lnTo>
                  <a:lnTo>
                    <a:pt x="354330" y="307340"/>
                  </a:lnTo>
                  <a:lnTo>
                    <a:pt x="358140" y="316230"/>
                  </a:lnTo>
                  <a:lnTo>
                    <a:pt x="363220" y="323850"/>
                  </a:lnTo>
                  <a:lnTo>
                    <a:pt x="369570" y="331470"/>
                  </a:lnTo>
                  <a:lnTo>
                    <a:pt x="375920" y="340360"/>
                  </a:lnTo>
                  <a:lnTo>
                    <a:pt x="383540" y="349250"/>
                  </a:lnTo>
                  <a:lnTo>
                    <a:pt x="398780" y="365760"/>
                  </a:lnTo>
                  <a:lnTo>
                    <a:pt x="408940" y="373380"/>
                  </a:lnTo>
                  <a:lnTo>
                    <a:pt x="419100" y="382270"/>
                  </a:lnTo>
                  <a:lnTo>
                    <a:pt x="430530" y="391160"/>
                  </a:lnTo>
                  <a:lnTo>
                    <a:pt x="439420" y="397510"/>
                  </a:lnTo>
                  <a:lnTo>
                    <a:pt x="447040" y="403860"/>
                  </a:lnTo>
                  <a:lnTo>
                    <a:pt x="466090" y="4203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3479800" y="2489200"/>
              <a:ext cx="393701" cy="416561"/>
            </a:xfrm>
            <a:custGeom>
              <a:avLst/>
              <a:gdLst/>
              <a:ahLst/>
              <a:cxnLst/>
              <a:rect l="0" t="0" r="0" b="0"/>
              <a:pathLst>
                <a:path w="393701" h="416561">
                  <a:moveTo>
                    <a:pt x="0" y="368300"/>
                  </a:moveTo>
                  <a:lnTo>
                    <a:pt x="20320" y="368300"/>
                  </a:lnTo>
                  <a:lnTo>
                    <a:pt x="27940" y="364490"/>
                  </a:lnTo>
                  <a:lnTo>
                    <a:pt x="34290" y="356870"/>
                  </a:lnTo>
                  <a:lnTo>
                    <a:pt x="39370" y="347980"/>
                  </a:lnTo>
                  <a:lnTo>
                    <a:pt x="43180" y="334010"/>
                  </a:lnTo>
                  <a:lnTo>
                    <a:pt x="45720" y="314960"/>
                  </a:lnTo>
                  <a:lnTo>
                    <a:pt x="48260" y="278130"/>
                  </a:lnTo>
                  <a:lnTo>
                    <a:pt x="49530" y="252730"/>
                  </a:lnTo>
                  <a:lnTo>
                    <a:pt x="50800" y="154940"/>
                  </a:lnTo>
                  <a:lnTo>
                    <a:pt x="52070" y="124460"/>
                  </a:lnTo>
                  <a:lnTo>
                    <a:pt x="54610" y="100330"/>
                  </a:lnTo>
                  <a:lnTo>
                    <a:pt x="57150" y="78740"/>
                  </a:lnTo>
                  <a:lnTo>
                    <a:pt x="60960" y="68580"/>
                  </a:lnTo>
                  <a:lnTo>
                    <a:pt x="64770" y="63500"/>
                  </a:lnTo>
                  <a:lnTo>
                    <a:pt x="68580" y="63500"/>
                  </a:lnTo>
                  <a:lnTo>
                    <a:pt x="72390" y="64770"/>
                  </a:lnTo>
                  <a:lnTo>
                    <a:pt x="81280" y="69850"/>
                  </a:lnTo>
                  <a:lnTo>
                    <a:pt x="86360" y="85090"/>
                  </a:lnTo>
                  <a:lnTo>
                    <a:pt x="92710" y="107950"/>
                  </a:lnTo>
                  <a:lnTo>
                    <a:pt x="106680" y="157480"/>
                  </a:lnTo>
                  <a:lnTo>
                    <a:pt x="116840" y="194310"/>
                  </a:lnTo>
                  <a:lnTo>
                    <a:pt x="123190" y="209550"/>
                  </a:lnTo>
                  <a:lnTo>
                    <a:pt x="129540" y="224790"/>
                  </a:lnTo>
                  <a:lnTo>
                    <a:pt x="149860" y="261620"/>
                  </a:lnTo>
                  <a:lnTo>
                    <a:pt x="154940" y="271780"/>
                  </a:lnTo>
                  <a:lnTo>
                    <a:pt x="160020" y="283210"/>
                  </a:lnTo>
                  <a:lnTo>
                    <a:pt x="163830" y="294640"/>
                  </a:lnTo>
                  <a:lnTo>
                    <a:pt x="168910" y="306070"/>
                  </a:lnTo>
                  <a:lnTo>
                    <a:pt x="173990" y="317500"/>
                  </a:lnTo>
                  <a:lnTo>
                    <a:pt x="181610" y="327660"/>
                  </a:lnTo>
                  <a:lnTo>
                    <a:pt x="189230" y="336550"/>
                  </a:lnTo>
                  <a:lnTo>
                    <a:pt x="196850" y="345440"/>
                  </a:lnTo>
                  <a:lnTo>
                    <a:pt x="204470" y="354330"/>
                  </a:lnTo>
                  <a:lnTo>
                    <a:pt x="212090" y="363220"/>
                  </a:lnTo>
                  <a:lnTo>
                    <a:pt x="219710" y="372110"/>
                  </a:lnTo>
                  <a:lnTo>
                    <a:pt x="224790" y="381000"/>
                  </a:lnTo>
                  <a:lnTo>
                    <a:pt x="231140" y="389890"/>
                  </a:lnTo>
                  <a:lnTo>
                    <a:pt x="237490" y="394970"/>
                  </a:lnTo>
                  <a:lnTo>
                    <a:pt x="243840" y="398780"/>
                  </a:lnTo>
                  <a:lnTo>
                    <a:pt x="251460" y="401320"/>
                  </a:lnTo>
                  <a:lnTo>
                    <a:pt x="259080" y="403860"/>
                  </a:lnTo>
                  <a:lnTo>
                    <a:pt x="267970" y="407670"/>
                  </a:lnTo>
                  <a:lnTo>
                    <a:pt x="275590" y="411480"/>
                  </a:lnTo>
                  <a:lnTo>
                    <a:pt x="285750" y="414020"/>
                  </a:lnTo>
                  <a:lnTo>
                    <a:pt x="295910" y="415290"/>
                  </a:lnTo>
                  <a:lnTo>
                    <a:pt x="307340" y="416560"/>
                  </a:lnTo>
                  <a:lnTo>
                    <a:pt x="316230" y="416560"/>
                  </a:lnTo>
                  <a:lnTo>
                    <a:pt x="323850" y="414020"/>
                  </a:lnTo>
                  <a:lnTo>
                    <a:pt x="330200" y="411480"/>
                  </a:lnTo>
                  <a:lnTo>
                    <a:pt x="337820" y="407670"/>
                  </a:lnTo>
                  <a:lnTo>
                    <a:pt x="344170" y="401320"/>
                  </a:lnTo>
                  <a:lnTo>
                    <a:pt x="353060" y="394970"/>
                  </a:lnTo>
                  <a:lnTo>
                    <a:pt x="359410" y="387350"/>
                  </a:lnTo>
                  <a:lnTo>
                    <a:pt x="364490" y="379730"/>
                  </a:lnTo>
                  <a:lnTo>
                    <a:pt x="370840" y="372110"/>
                  </a:lnTo>
                  <a:lnTo>
                    <a:pt x="375920" y="363220"/>
                  </a:lnTo>
                  <a:lnTo>
                    <a:pt x="379730" y="355600"/>
                  </a:lnTo>
                  <a:lnTo>
                    <a:pt x="384810" y="346710"/>
                  </a:lnTo>
                  <a:lnTo>
                    <a:pt x="387350" y="336550"/>
                  </a:lnTo>
                  <a:lnTo>
                    <a:pt x="389890" y="326390"/>
                  </a:lnTo>
                  <a:lnTo>
                    <a:pt x="391160" y="314960"/>
                  </a:lnTo>
                  <a:lnTo>
                    <a:pt x="392430" y="303530"/>
                  </a:lnTo>
                  <a:lnTo>
                    <a:pt x="392430" y="290830"/>
                  </a:lnTo>
                  <a:lnTo>
                    <a:pt x="393700" y="266700"/>
                  </a:lnTo>
                  <a:lnTo>
                    <a:pt x="393700" y="241300"/>
                  </a:lnTo>
                  <a:lnTo>
                    <a:pt x="392430" y="228600"/>
                  </a:lnTo>
                  <a:lnTo>
                    <a:pt x="389890" y="215900"/>
                  </a:lnTo>
                  <a:lnTo>
                    <a:pt x="375920" y="158750"/>
                  </a:lnTo>
                  <a:lnTo>
                    <a:pt x="370840" y="140970"/>
                  </a:lnTo>
                  <a:lnTo>
                    <a:pt x="364490" y="121920"/>
                  </a:lnTo>
                  <a:lnTo>
                    <a:pt x="356870" y="102870"/>
                  </a:lnTo>
                  <a:lnTo>
                    <a:pt x="350520" y="86360"/>
                  </a:lnTo>
                  <a:lnTo>
                    <a:pt x="345440" y="73660"/>
                  </a:lnTo>
                  <a:lnTo>
                    <a:pt x="340360" y="60960"/>
                  </a:lnTo>
                  <a:lnTo>
                    <a:pt x="334010" y="49530"/>
                  </a:lnTo>
                  <a:lnTo>
                    <a:pt x="327660" y="36830"/>
                  </a:lnTo>
                  <a:lnTo>
                    <a:pt x="320040" y="25400"/>
                  </a:lnTo>
                  <a:lnTo>
                    <a:pt x="313690" y="16510"/>
                  </a:lnTo>
                  <a:lnTo>
                    <a:pt x="307340" y="11430"/>
                  </a:lnTo>
                  <a:lnTo>
                    <a:pt x="2921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3928110" y="2667000"/>
              <a:ext cx="173991" cy="228601"/>
            </a:xfrm>
            <a:custGeom>
              <a:avLst/>
              <a:gdLst/>
              <a:ahLst/>
              <a:cxnLst/>
              <a:rect l="0" t="0" r="0" b="0"/>
              <a:pathLst>
                <a:path w="173991" h="228601">
                  <a:moveTo>
                    <a:pt x="135890" y="63500"/>
                  </a:moveTo>
                  <a:lnTo>
                    <a:pt x="82550" y="81280"/>
                  </a:lnTo>
                  <a:lnTo>
                    <a:pt x="72390" y="86360"/>
                  </a:lnTo>
                  <a:lnTo>
                    <a:pt x="62230" y="92710"/>
                  </a:lnTo>
                  <a:lnTo>
                    <a:pt x="53340" y="100330"/>
                  </a:lnTo>
                  <a:lnTo>
                    <a:pt x="44450" y="106680"/>
                  </a:lnTo>
                  <a:lnTo>
                    <a:pt x="35560" y="111760"/>
                  </a:lnTo>
                  <a:lnTo>
                    <a:pt x="26670" y="116840"/>
                  </a:lnTo>
                  <a:lnTo>
                    <a:pt x="19050" y="124460"/>
                  </a:lnTo>
                  <a:lnTo>
                    <a:pt x="12700" y="133350"/>
                  </a:lnTo>
                  <a:lnTo>
                    <a:pt x="7620" y="144780"/>
                  </a:lnTo>
                  <a:lnTo>
                    <a:pt x="3810" y="153670"/>
                  </a:lnTo>
                  <a:lnTo>
                    <a:pt x="1270" y="163830"/>
                  </a:lnTo>
                  <a:lnTo>
                    <a:pt x="0" y="172720"/>
                  </a:lnTo>
                  <a:lnTo>
                    <a:pt x="0" y="181610"/>
                  </a:lnTo>
                  <a:lnTo>
                    <a:pt x="1270" y="190500"/>
                  </a:lnTo>
                  <a:lnTo>
                    <a:pt x="3810" y="198120"/>
                  </a:lnTo>
                  <a:lnTo>
                    <a:pt x="8890" y="205740"/>
                  </a:lnTo>
                  <a:lnTo>
                    <a:pt x="13970" y="212090"/>
                  </a:lnTo>
                  <a:lnTo>
                    <a:pt x="20320" y="217170"/>
                  </a:lnTo>
                  <a:lnTo>
                    <a:pt x="27940" y="220980"/>
                  </a:lnTo>
                  <a:lnTo>
                    <a:pt x="35560" y="223520"/>
                  </a:lnTo>
                  <a:lnTo>
                    <a:pt x="43180" y="224790"/>
                  </a:lnTo>
                  <a:lnTo>
                    <a:pt x="55880" y="226060"/>
                  </a:lnTo>
                  <a:lnTo>
                    <a:pt x="71120" y="227330"/>
                  </a:lnTo>
                  <a:lnTo>
                    <a:pt x="119380" y="228600"/>
                  </a:lnTo>
                  <a:lnTo>
                    <a:pt x="133350" y="228600"/>
                  </a:lnTo>
                  <a:lnTo>
                    <a:pt x="144780" y="224790"/>
                  </a:lnTo>
                  <a:lnTo>
                    <a:pt x="156210" y="217170"/>
                  </a:lnTo>
                  <a:lnTo>
                    <a:pt x="166370" y="208280"/>
                  </a:lnTo>
                  <a:lnTo>
                    <a:pt x="171450" y="196850"/>
                  </a:lnTo>
                  <a:lnTo>
                    <a:pt x="173990" y="182880"/>
                  </a:lnTo>
                  <a:lnTo>
                    <a:pt x="173990" y="168910"/>
                  </a:lnTo>
                  <a:lnTo>
                    <a:pt x="172720" y="156210"/>
                  </a:lnTo>
                  <a:lnTo>
                    <a:pt x="170180" y="144780"/>
                  </a:lnTo>
                  <a:lnTo>
                    <a:pt x="167640" y="134620"/>
                  </a:lnTo>
                  <a:lnTo>
                    <a:pt x="162560" y="125730"/>
                  </a:lnTo>
                  <a:lnTo>
                    <a:pt x="156210" y="115570"/>
                  </a:lnTo>
                  <a:lnTo>
                    <a:pt x="149860" y="106680"/>
                  </a:lnTo>
                  <a:lnTo>
                    <a:pt x="143510" y="96520"/>
                  </a:lnTo>
                  <a:lnTo>
                    <a:pt x="138430" y="85090"/>
                  </a:lnTo>
                  <a:lnTo>
                    <a:pt x="7239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4191000" y="2489200"/>
              <a:ext cx="238761" cy="466091"/>
            </a:xfrm>
            <a:custGeom>
              <a:avLst/>
              <a:gdLst/>
              <a:ahLst/>
              <a:cxnLst/>
              <a:rect l="0" t="0" r="0" b="0"/>
              <a:pathLst>
                <a:path w="238761" h="466091">
                  <a:moveTo>
                    <a:pt x="0" y="0"/>
                  </a:moveTo>
                  <a:lnTo>
                    <a:pt x="6350" y="13970"/>
                  </a:lnTo>
                  <a:lnTo>
                    <a:pt x="11430" y="25400"/>
                  </a:lnTo>
                  <a:lnTo>
                    <a:pt x="24130" y="62230"/>
                  </a:lnTo>
                  <a:lnTo>
                    <a:pt x="29210" y="83820"/>
                  </a:lnTo>
                  <a:lnTo>
                    <a:pt x="31750" y="106680"/>
                  </a:lnTo>
                  <a:lnTo>
                    <a:pt x="34290" y="130810"/>
                  </a:lnTo>
                  <a:lnTo>
                    <a:pt x="36830" y="154940"/>
                  </a:lnTo>
                  <a:lnTo>
                    <a:pt x="43180" y="204470"/>
                  </a:lnTo>
                  <a:lnTo>
                    <a:pt x="46990" y="224790"/>
                  </a:lnTo>
                  <a:lnTo>
                    <a:pt x="50800" y="242570"/>
                  </a:lnTo>
                  <a:lnTo>
                    <a:pt x="55880" y="259080"/>
                  </a:lnTo>
                  <a:lnTo>
                    <a:pt x="58420" y="275590"/>
                  </a:lnTo>
                  <a:lnTo>
                    <a:pt x="59690" y="292100"/>
                  </a:lnTo>
                  <a:lnTo>
                    <a:pt x="60960" y="309880"/>
                  </a:lnTo>
                  <a:lnTo>
                    <a:pt x="64770" y="316230"/>
                  </a:lnTo>
                  <a:lnTo>
                    <a:pt x="69850" y="316230"/>
                  </a:lnTo>
                  <a:lnTo>
                    <a:pt x="76200" y="312420"/>
                  </a:lnTo>
                  <a:lnTo>
                    <a:pt x="83820" y="307340"/>
                  </a:lnTo>
                  <a:lnTo>
                    <a:pt x="91440" y="300990"/>
                  </a:lnTo>
                  <a:lnTo>
                    <a:pt x="99060" y="293370"/>
                  </a:lnTo>
                  <a:lnTo>
                    <a:pt x="107950" y="287020"/>
                  </a:lnTo>
                  <a:lnTo>
                    <a:pt x="118110" y="281940"/>
                  </a:lnTo>
                  <a:lnTo>
                    <a:pt x="129540" y="276860"/>
                  </a:lnTo>
                  <a:lnTo>
                    <a:pt x="139700" y="274320"/>
                  </a:lnTo>
                  <a:lnTo>
                    <a:pt x="149860" y="275590"/>
                  </a:lnTo>
                  <a:lnTo>
                    <a:pt x="158750" y="276860"/>
                  </a:lnTo>
                  <a:lnTo>
                    <a:pt x="167640" y="279400"/>
                  </a:lnTo>
                  <a:lnTo>
                    <a:pt x="176530" y="281940"/>
                  </a:lnTo>
                  <a:lnTo>
                    <a:pt x="185420" y="285750"/>
                  </a:lnTo>
                  <a:lnTo>
                    <a:pt x="193040" y="289560"/>
                  </a:lnTo>
                  <a:lnTo>
                    <a:pt x="199390" y="293370"/>
                  </a:lnTo>
                  <a:lnTo>
                    <a:pt x="204470" y="297180"/>
                  </a:lnTo>
                  <a:lnTo>
                    <a:pt x="209550" y="302260"/>
                  </a:lnTo>
                  <a:lnTo>
                    <a:pt x="214630" y="308610"/>
                  </a:lnTo>
                  <a:lnTo>
                    <a:pt x="219710" y="316230"/>
                  </a:lnTo>
                  <a:lnTo>
                    <a:pt x="223520" y="323850"/>
                  </a:lnTo>
                  <a:lnTo>
                    <a:pt x="228600" y="331470"/>
                  </a:lnTo>
                  <a:lnTo>
                    <a:pt x="232410" y="339090"/>
                  </a:lnTo>
                  <a:lnTo>
                    <a:pt x="234950" y="350520"/>
                  </a:lnTo>
                  <a:lnTo>
                    <a:pt x="237490" y="363220"/>
                  </a:lnTo>
                  <a:lnTo>
                    <a:pt x="238760" y="377190"/>
                  </a:lnTo>
                  <a:lnTo>
                    <a:pt x="236220" y="389890"/>
                  </a:lnTo>
                  <a:lnTo>
                    <a:pt x="232410" y="401320"/>
                  </a:lnTo>
                  <a:lnTo>
                    <a:pt x="222250" y="421640"/>
                  </a:lnTo>
                  <a:lnTo>
                    <a:pt x="212090" y="439420"/>
                  </a:lnTo>
                  <a:lnTo>
                    <a:pt x="203200" y="447040"/>
                  </a:lnTo>
                  <a:lnTo>
                    <a:pt x="191770" y="453390"/>
                  </a:lnTo>
                  <a:lnTo>
                    <a:pt x="179070" y="458470"/>
                  </a:lnTo>
                  <a:lnTo>
                    <a:pt x="166370" y="462280"/>
                  </a:lnTo>
                  <a:lnTo>
                    <a:pt x="152400" y="464820"/>
                  </a:lnTo>
                  <a:lnTo>
                    <a:pt x="139700" y="466090"/>
                  </a:lnTo>
                  <a:lnTo>
                    <a:pt x="129540" y="464820"/>
                  </a:lnTo>
                  <a:lnTo>
                    <a:pt x="88900" y="444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4536440" y="2501900"/>
              <a:ext cx="454661" cy="508001"/>
            </a:xfrm>
            <a:custGeom>
              <a:avLst/>
              <a:gdLst/>
              <a:ahLst/>
              <a:cxnLst/>
              <a:rect l="0" t="0" r="0" b="0"/>
              <a:pathLst>
                <a:path w="454661" h="508001">
                  <a:moveTo>
                    <a:pt x="48260" y="0"/>
                  </a:moveTo>
                  <a:lnTo>
                    <a:pt x="48260" y="20320"/>
                  </a:lnTo>
                  <a:lnTo>
                    <a:pt x="46990" y="30480"/>
                  </a:lnTo>
                  <a:lnTo>
                    <a:pt x="44450" y="41910"/>
                  </a:lnTo>
                  <a:lnTo>
                    <a:pt x="41910" y="53340"/>
                  </a:lnTo>
                  <a:lnTo>
                    <a:pt x="38100" y="63500"/>
                  </a:lnTo>
                  <a:lnTo>
                    <a:pt x="34290" y="73660"/>
                  </a:lnTo>
                  <a:lnTo>
                    <a:pt x="30480" y="82550"/>
                  </a:lnTo>
                  <a:lnTo>
                    <a:pt x="26670" y="92710"/>
                  </a:lnTo>
                  <a:lnTo>
                    <a:pt x="17780" y="116840"/>
                  </a:lnTo>
                  <a:lnTo>
                    <a:pt x="15240" y="128270"/>
                  </a:lnTo>
                  <a:lnTo>
                    <a:pt x="13970" y="140970"/>
                  </a:lnTo>
                  <a:lnTo>
                    <a:pt x="12700" y="152400"/>
                  </a:lnTo>
                  <a:lnTo>
                    <a:pt x="2540" y="236220"/>
                  </a:lnTo>
                  <a:lnTo>
                    <a:pt x="0" y="252730"/>
                  </a:lnTo>
                  <a:lnTo>
                    <a:pt x="0" y="265430"/>
                  </a:lnTo>
                  <a:lnTo>
                    <a:pt x="1270" y="281940"/>
                  </a:lnTo>
                  <a:lnTo>
                    <a:pt x="6350" y="299720"/>
                  </a:lnTo>
                  <a:lnTo>
                    <a:pt x="11430" y="317500"/>
                  </a:lnTo>
                  <a:lnTo>
                    <a:pt x="17780" y="335280"/>
                  </a:lnTo>
                  <a:lnTo>
                    <a:pt x="25400" y="350520"/>
                  </a:lnTo>
                  <a:lnTo>
                    <a:pt x="33020" y="364490"/>
                  </a:lnTo>
                  <a:lnTo>
                    <a:pt x="39370" y="375920"/>
                  </a:lnTo>
                  <a:lnTo>
                    <a:pt x="45720" y="384810"/>
                  </a:lnTo>
                  <a:lnTo>
                    <a:pt x="50800" y="392430"/>
                  </a:lnTo>
                  <a:lnTo>
                    <a:pt x="58420" y="397510"/>
                  </a:lnTo>
                  <a:lnTo>
                    <a:pt x="67310" y="403860"/>
                  </a:lnTo>
                  <a:lnTo>
                    <a:pt x="77470" y="408940"/>
                  </a:lnTo>
                  <a:lnTo>
                    <a:pt x="86360" y="414020"/>
                  </a:lnTo>
                  <a:lnTo>
                    <a:pt x="99060" y="422910"/>
                  </a:lnTo>
                  <a:lnTo>
                    <a:pt x="107950" y="425450"/>
                  </a:lnTo>
                  <a:lnTo>
                    <a:pt x="118110" y="427990"/>
                  </a:lnTo>
                  <a:lnTo>
                    <a:pt x="128270" y="429260"/>
                  </a:lnTo>
                  <a:lnTo>
                    <a:pt x="138430" y="430530"/>
                  </a:lnTo>
                  <a:lnTo>
                    <a:pt x="147320" y="430530"/>
                  </a:lnTo>
                  <a:lnTo>
                    <a:pt x="157480" y="430530"/>
                  </a:lnTo>
                  <a:lnTo>
                    <a:pt x="166370" y="429260"/>
                  </a:lnTo>
                  <a:lnTo>
                    <a:pt x="175260" y="427990"/>
                  </a:lnTo>
                  <a:lnTo>
                    <a:pt x="182880" y="425450"/>
                  </a:lnTo>
                  <a:lnTo>
                    <a:pt x="191770" y="420370"/>
                  </a:lnTo>
                  <a:lnTo>
                    <a:pt x="200660" y="414020"/>
                  </a:lnTo>
                  <a:lnTo>
                    <a:pt x="209550" y="407670"/>
                  </a:lnTo>
                  <a:lnTo>
                    <a:pt x="222250" y="396240"/>
                  </a:lnTo>
                  <a:lnTo>
                    <a:pt x="232410" y="384810"/>
                  </a:lnTo>
                  <a:lnTo>
                    <a:pt x="246380" y="364490"/>
                  </a:lnTo>
                  <a:lnTo>
                    <a:pt x="255270" y="353060"/>
                  </a:lnTo>
                  <a:lnTo>
                    <a:pt x="257810" y="344170"/>
                  </a:lnTo>
                  <a:lnTo>
                    <a:pt x="260350" y="332740"/>
                  </a:lnTo>
                  <a:lnTo>
                    <a:pt x="261620" y="318770"/>
                  </a:lnTo>
                  <a:lnTo>
                    <a:pt x="261620" y="308610"/>
                  </a:lnTo>
                  <a:lnTo>
                    <a:pt x="256540" y="293370"/>
                  </a:lnTo>
                  <a:lnTo>
                    <a:pt x="246380" y="278130"/>
                  </a:lnTo>
                  <a:lnTo>
                    <a:pt x="240030" y="270510"/>
                  </a:lnTo>
                  <a:lnTo>
                    <a:pt x="232410" y="264160"/>
                  </a:lnTo>
                  <a:lnTo>
                    <a:pt x="224790" y="261620"/>
                  </a:lnTo>
                  <a:lnTo>
                    <a:pt x="217170" y="259080"/>
                  </a:lnTo>
                  <a:lnTo>
                    <a:pt x="209550" y="260350"/>
                  </a:lnTo>
                  <a:lnTo>
                    <a:pt x="204470" y="264160"/>
                  </a:lnTo>
                  <a:lnTo>
                    <a:pt x="177800" y="289560"/>
                  </a:lnTo>
                  <a:lnTo>
                    <a:pt x="173990" y="300990"/>
                  </a:lnTo>
                  <a:lnTo>
                    <a:pt x="172720" y="313690"/>
                  </a:lnTo>
                  <a:lnTo>
                    <a:pt x="173990" y="327660"/>
                  </a:lnTo>
                  <a:lnTo>
                    <a:pt x="176530" y="339090"/>
                  </a:lnTo>
                  <a:lnTo>
                    <a:pt x="181610" y="350520"/>
                  </a:lnTo>
                  <a:lnTo>
                    <a:pt x="187960" y="360680"/>
                  </a:lnTo>
                  <a:lnTo>
                    <a:pt x="195580" y="370840"/>
                  </a:lnTo>
                  <a:lnTo>
                    <a:pt x="203200" y="379730"/>
                  </a:lnTo>
                  <a:lnTo>
                    <a:pt x="210820" y="388620"/>
                  </a:lnTo>
                  <a:lnTo>
                    <a:pt x="219710" y="397510"/>
                  </a:lnTo>
                  <a:lnTo>
                    <a:pt x="229870" y="406400"/>
                  </a:lnTo>
                  <a:lnTo>
                    <a:pt x="241300" y="414020"/>
                  </a:lnTo>
                  <a:lnTo>
                    <a:pt x="255270" y="422910"/>
                  </a:lnTo>
                  <a:lnTo>
                    <a:pt x="269240" y="431800"/>
                  </a:lnTo>
                  <a:lnTo>
                    <a:pt x="284480" y="440690"/>
                  </a:lnTo>
                  <a:lnTo>
                    <a:pt x="299720" y="447040"/>
                  </a:lnTo>
                  <a:lnTo>
                    <a:pt x="316230" y="453390"/>
                  </a:lnTo>
                  <a:lnTo>
                    <a:pt x="332740" y="458470"/>
                  </a:lnTo>
                  <a:lnTo>
                    <a:pt x="349250" y="464820"/>
                  </a:lnTo>
                  <a:lnTo>
                    <a:pt x="365760" y="472440"/>
                  </a:lnTo>
                  <a:lnTo>
                    <a:pt x="383540" y="480060"/>
                  </a:lnTo>
                  <a:lnTo>
                    <a:pt x="398780" y="486410"/>
                  </a:lnTo>
                  <a:lnTo>
                    <a:pt x="412750" y="492760"/>
                  </a:lnTo>
                  <a:lnTo>
                    <a:pt x="454660" y="508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5144770" y="2661920"/>
              <a:ext cx="417831" cy="345441"/>
            </a:xfrm>
            <a:custGeom>
              <a:avLst/>
              <a:gdLst/>
              <a:ahLst/>
              <a:cxnLst/>
              <a:rect l="0" t="0" r="0" b="0"/>
              <a:pathLst>
                <a:path w="417831" h="345441">
                  <a:moveTo>
                    <a:pt x="240030" y="30480"/>
                  </a:moveTo>
                  <a:lnTo>
                    <a:pt x="233680" y="16510"/>
                  </a:lnTo>
                  <a:lnTo>
                    <a:pt x="227330" y="11430"/>
                  </a:lnTo>
                  <a:lnTo>
                    <a:pt x="218440" y="6350"/>
                  </a:lnTo>
                  <a:lnTo>
                    <a:pt x="208280" y="1270"/>
                  </a:lnTo>
                  <a:lnTo>
                    <a:pt x="199390" y="0"/>
                  </a:lnTo>
                  <a:lnTo>
                    <a:pt x="190500" y="0"/>
                  </a:lnTo>
                  <a:lnTo>
                    <a:pt x="181610" y="2540"/>
                  </a:lnTo>
                  <a:lnTo>
                    <a:pt x="172720" y="6350"/>
                  </a:lnTo>
                  <a:lnTo>
                    <a:pt x="163830" y="11430"/>
                  </a:lnTo>
                  <a:lnTo>
                    <a:pt x="156210" y="17780"/>
                  </a:lnTo>
                  <a:lnTo>
                    <a:pt x="147320" y="24130"/>
                  </a:lnTo>
                  <a:lnTo>
                    <a:pt x="138430" y="31750"/>
                  </a:lnTo>
                  <a:lnTo>
                    <a:pt x="121920" y="48260"/>
                  </a:lnTo>
                  <a:lnTo>
                    <a:pt x="104140" y="64770"/>
                  </a:lnTo>
                  <a:lnTo>
                    <a:pt x="90170" y="81280"/>
                  </a:lnTo>
                  <a:lnTo>
                    <a:pt x="52070" y="130810"/>
                  </a:lnTo>
                  <a:lnTo>
                    <a:pt x="36830" y="152400"/>
                  </a:lnTo>
                  <a:lnTo>
                    <a:pt x="25400" y="170180"/>
                  </a:lnTo>
                  <a:lnTo>
                    <a:pt x="16510" y="187960"/>
                  </a:lnTo>
                  <a:lnTo>
                    <a:pt x="10160" y="201930"/>
                  </a:lnTo>
                  <a:lnTo>
                    <a:pt x="6350" y="213360"/>
                  </a:lnTo>
                  <a:lnTo>
                    <a:pt x="3810" y="224790"/>
                  </a:lnTo>
                  <a:lnTo>
                    <a:pt x="2540" y="237490"/>
                  </a:lnTo>
                  <a:lnTo>
                    <a:pt x="1270" y="251460"/>
                  </a:lnTo>
                  <a:lnTo>
                    <a:pt x="0" y="266700"/>
                  </a:lnTo>
                  <a:lnTo>
                    <a:pt x="1270" y="278130"/>
                  </a:lnTo>
                  <a:lnTo>
                    <a:pt x="3810" y="287020"/>
                  </a:lnTo>
                  <a:lnTo>
                    <a:pt x="6350" y="294640"/>
                  </a:lnTo>
                  <a:lnTo>
                    <a:pt x="8890" y="300990"/>
                  </a:lnTo>
                  <a:lnTo>
                    <a:pt x="12700" y="307340"/>
                  </a:lnTo>
                  <a:lnTo>
                    <a:pt x="16510" y="312420"/>
                  </a:lnTo>
                  <a:lnTo>
                    <a:pt x="22860" y="317500"/>
                  </a:lnTo>
                  <a:lnTo>
                    <a:pt x="31750" y="321310"/>
                  </a:lnTo>
                  <a:lnTo>
                    <a:pt x="41910" y="326390"/>
                  </a:lnTo>
                  <a:lnTo>
                    <a:pt x="50800" y="330200"/>
                  </a:lnTo>
                  <a:lnTo>
                    <a:pt x="63500" y="339090"/>
                  </a:lnTo>
                  <a:lnTo>
                    <a:pt x="71120" y="341630"/>
                  </a:lnTo>
                  <a:lnTo>
                    <a:pt x="81280" y="344170"/>
                  </a:lnTo>
                  <a:lnTo>
                    <a:pt x="91440" y="345440"/>
                  </a:lnTo>
                  <a:lnTo>
                    <a:pt x="101600" y="345440"/>
                  </a:lnTo>
                  <a:lnTo>
                    <a:pt x="110490" y="342900"/>
                  </a:lnTo>
                  <a:lnTo>
                    <a:pt x="120650" y="340360"/>
                  </a:lnTo>
                  <a:lnTo>
                    <a:pt x="128270" y="337820"/>
                  </a:lnTo>
                  <a:lnTo>
                    <a:pt x="139700" y="330200"/>
                  </a:lnTo>
                  <a:lnTo>
                    <a:pt x="146050" y="325120"/>
                  </a:lnTo>
                  <a:lnTo>
                    <a:pt x="153670" y="318770"/>
                  </a:lnTo>
                  <a:lnTo>
                    <a:pt x="161290" y="311150"/>
                  </a:lnTo>
                  <a:lnTo>
                    <a:pt x="167640" y="303530"/>
                  </a:lnTo>
                  <a:lnTo>
                    <a:pt x="173990" y="295910"/>
                  </a:lnTo>
                  <a:lnTo>
                    <a:pt x="179070" y="288290"/>
                  </a:lnTo>
                  <a:lnTo>
                    <a:pt x="180340" y="279400"/>
                  </a:lnTo>
                  <a:lnTo>
                    <a:pt x="180340" y="271780"/>
                  </a:lnTo>
                  <a:lnTo>
                    <a:pt x="179070" y="262890"/>
                  </a:lnTo>
                  <a:lnTo>
                    <a:pt x="175260" y="256540"/>
                  </a:lnTo>
                  <a:lnTo>
                    <a:pt x="170180" y="250190"/>
                  </a:lnTo>
                  <a:lnTo>
                    <a:pt x="158750" y="240030"/>
                  </a:lnTo>
                  <a:lnTo>
                    <a:pt x="148590" y="229870"/>
                  </a:lnTo>
                  <a:lnTo>
                    <a:pt x="134620" y="217170"/>
                  </a:lnTo>
                  <a:lnTo>
                    <a:pt x="121920" y="208280"/>
                  </a:lnTo>
                  <a:lnTo>
                    <a:pt x="114300" y="204470"/>
                  </a:lnTo>
                  <a:lnTo>
                    <a:pt x="118110" y="203200"/>
                  </a:lnTo>
                  <a:lnTo>
                    <a:pt x="129540" y="203200"/>
                  </a:lnTo>
                  <a:lnTo>
                    <a:pt x="144780" y="204470"/>
                  </a:lnTo>
                  <a:lnTo>
                    <a:pt x="170180" y="208280"/>
                  </a:lnTo>
                  <a:lnTo>
                    <a:pt x="269240" y="226060"/>
                  </a:lnTo>
                  <a:lnTo>
                    <a:pt x="303530" y="231140"/>
                  </a:lnTo>
                  <a:lnTo>
                    <a:pt x="417830" y="2463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5541010" y="2862580"/>
              <a:ext cx="173991" cy="198121"/>
            </a:xfrm>
            <a:custGeom>
              <a:avLst/>
              <a:gdLst/>
              <a:ahLst/>
              <a:cxnLst/>
              <a:rect l="0" t="0" r="0" b="0"/>
              <a:pathLst>
                <a:path w="173991" h="198121">
                  <a:moveTo>
                    <a:pt x="161290" y="7620"/>
                  </a:moveTo>
                  <a:lnTo>
                    <a:pt x="147320" y="1270"/>
                  </a:lnTo>
                  <a:lnTo>
                    <a:pt x="138430" y="0"/>
                  </a:lnTo>
                  <a:lnTo>
                    <a:pt x="125730" y="1270"/>
                  </a:lnTo>
                  <a:lnTo>
                    <a:pt x="113030" y="3810"/>
                  </a:lnTo>
                  <a:lnTo>
                    <a:pt x="100330" y="6350"/>
                  </a:lnTo>
                  <a:lnTo>
                    <a:pt x="90170" y="8890"/>
                  </a:lnTo>
                  <a:lnTo>
                    <a:pt x="68580" y="16510"/>
                  </a:lnTo>
                  <a:lnTo>
                    <a:pt x="45720" y="25400"/>
                  </a:lnTo>
                  <a:lnTo>
                    <a:pt x="36830" y="29210"/>
                  </a:lnTo>
                  <a:lnTo>
                    <a:pt x="31750" y="33020"/>
                  </a:lnTo>
                  <a:lnTo>
                    <a:pt x="29210" y="36830"/>
                  </a:lnTo>
                  <a:lnTo>
                    <a:pt x="22860" y="41910"/>
                  </a:lnTo>
                  <a:lnTo>
                    <a:pt x="17780" y="45720"/>
                  </a:lnTo>
                  <a:lnTo>
                    <a:pt x="10160" y="49530"/>
                  </a:lnTo>
                  <a:lnTo>
                    <a:pt x="5080" y="57150"/>
                  </a:lnTo>
                  <a:lnTo>
                    <a:pt x="2540" y="66040"/>
                  </a:lnTo>
                  <a:lnTo>
                    <a:pt x="0" y="76200"/>
                  </a:lnTo>
                  <a:lnTo>
                    <a:pt x="5080" y="83820"/>
                  </a:lnTo>
                  <a:lnTo>
                    <a:pt x="12700" y="91440"/>
                  </a:lnTo>
                  <a:lnTo>
                    <a:pt x="24130" y="97790"/>
                  </a:lnTo>
                  <a:lnTo>
                    <a:pt x="35560" y="102870"/>
                  </a:lnTo>
                  <a:lnTo>
                    <a:pt x="48260" y="107950"/>
                  </a:lnTo>
                  <a:lnTo>
                    <a:pt x="60960" y="113030"/>
                  </a:lnTo>
                  <a:lnTo>
                    <a:pt x="72390" y="114300"/>
                  </a:lnTo>
                  <a:lnTo>
                    <a:pt x="85090" y="114300"/>
                  </a:lnTo>
                  <a:lnTo>
                    <a:pt x="97790" y="111760"/>
                  </a:lnTo>
                  <a:lnTo>
                    <a:pt x="109220" y="110490"/>
                  </a:lnTo>
                  <a:lnTo>
                    <a:pt x="119380" y="106680"/>
                  </a:lnTo>
                  <a:lnTo>
                    <a:pt x="129540" y="102870"/>
                  </a:lnTo>
                  <a:lnTo>
                    <a:pt x="137160" y="100330"/>
                  </a:lnTo>
                  <a:lnTo>
                    <a:pt x="143510" y="95250"/>
                  </a:lnTo>
                  <a:lnTo>
                    <a:pt x="149860" y="91440"/>
                  </a:lnTo>
                  <a:lnTo>
                    <a:pt x="151130" y="90170"/>
                  </a:lnTo>
                  <a:lnTo>
                    <a:pt x="148590" y="91440"/>
                  </a:lnTo>
                  <a:lnTo>
                    <a:pt x="144780" y="92710"/>
                  </a:lnTo>
                  <a:lnTo>
                    <a:pt x="140970" y="97790"/>
                  </a:lnTo>
                  <a:lnTo>
                    <a:pt x="139700" y="106680"/>
                  </a:lnTo>
                  <a:lnTo>
                    <a:pt x="138430" y="115570"/>
                  </a:lnTo>
                  <a:lnTo>
                    <a:pt x="138430" y="125730"/>
                  </a:lnTo>
                  <a:lnTo>
                    <a:pt x="140970" y="137160"/>
                  </a:lnTo>
                  <a:lnTo>
                    <a:pt x="143510" y="149860"/>
                  </a:lnTo>
                  <a:lnTo>
                    <a:pt x="146050" y="158750"/>
                  </a:lnTo>
                  <a:lnTo>
                    <a:pt x="149860" y="166370"/>
                  </a:lnTo>
                  <a:lnTo>
                    <a:pt x="173990" y="1981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5816600" y="2781300"/>
              <a:ext cx="148591" cy="227331"/>
            </a:xfrm>
            <a:custGeom>
              <a:avLst/>
              <a:gdLst/>
              <a:ahLst/>
              <a:cxnLst/>
              <a:rect l="0" t="0" r="0" b="0"/>
              <a:pathLst>
                <a:path w="148591" h="227331">
                  <a:moveTo>
                    <a:pt x="139700" y="0"/>
                  </a:moveTo>
                  <a:lnTo>
                    <a:pt x="57150" y="0"/>
                  </a:lnTo>
                  <a:lnTo>
                    <a:pt x="50800" y="3810"/>
                  </a:lnTo>
                  <a:lnTo>
                    <a:pt x="46990" y="11430"/>
                  </a:lnTo>
                  <a:lnTo>
                    <a:pt x="43180" y="20320"/>
                  </a:lnTo>
                  <a:lnTo>
                    <a:pt x="44450" y="29210"/>
                  </a:lnTo>
                  <a:lnTo>
                    <a:pt x="48260" y="38100"/>
                  </a:lnTo>
                  <a:lnTo>
                    <a:pt x="53340" y="45720"/>
                  </a:lnTo>
                  <a:lnTo>
                    <a:pt x="62230" y="57150"/>
                  </a:lnTo>
                  <a:lnTo>
                    <a:pt x="73660" y="71120"/>
                  </a:lnTo>
                  <a:lnTo>
                    <a:pt x="99060" y="97790"/>
                  </a:lnTo>
                  <a:lnTo>
                    <a:pt x="119380" y="119380"/>
                  </a:lnTo>
                  <a:lnTo>
                    <a:pt x="128270" y="132080"/>
                  </a:lnTo>
                  <a:lnTo>
                    <a:pt x="134620" y="146050"/>
                  </a:lnTo>
                  <a:lnTo>
                    <a:pt x="140970" y="160020"/>
                  </a:lnTo>
                  <a:lnTo>
                    <a:pt x="144780" y="173990"/>
                  </a:lnTo>
                  <a:lnTo>
                    <a:pt x="147320" y="184150"/>
                  </a:lnTo>
                  <a:lnTo>
                    <a:pt x="148590" y="195580"/>
                  </a:lnTo>
                  <a:lnTo>
                    <a:pt x="147320" y="203200"/>
                  </a:lnTo>
                  <a:lnTo>
                    <a:pt x="143510" y="210820"/>
                  </a:lnTo>
                  <a:lnTo>
                    <a:pt x="138430" y="215900"/>
                  </a:lnTo>
                  <a:lnTo>
                    <a:pt x="130810" y="220980"/>
                  </a:lnTo>
                  <a:lnTo>
                    <a:pt x="124460" y="223520"/>
                  </a:lnTo>
                  <a:lnTo>
                    <a:pt x="116840" y="224790"/>
                  </a:lnTo>
                  <a:lnTo>
                    <a:pt x="109220" y="226060"/>
                  </a:lnTo>
                  <a:lnTo>
                    <a:pt x="100330" y="227330"/>
                  </a:lnTo>
                  <a:lnTo>
                    <a:pt x="92710" y="227330"/>
                  </a:lnTo>
                  <a:lnTo>
                    <a:pt x="83820" y="226060"/>
                  </a:lnTo>
                  <a:lnTo>
                    <a:pt x="76200" y="224790"/>
                  </a:lnTo>
                  <a:lnTo>
                    <a:pt x="67310" y="220980"/>
                  </a:lnTo>
                  <a:lnTo>
                    <a:pt x="55880" y="217170"/>
                  </a:lnTo>
                  <a:lnTo>
                    <a:pt x="43180" y="210820"/>
                  </a:ln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6273800" y="2667000"/>
              <a:ext cx="278131" cy="431801"/>
            </a:xfrm>
            <a:custGeom>
              <a:avLst/>
              <a:gdLst/>
              <a:ahLst/>
              <a:cxnLst/>
              <a:rect l="0" t="0" r="0" b="0"/>
              <a:pathLst>
                <a:path w="278131" h="431801">
                  <a:moveTo>
                    <a:pt x="50800" y="0"/>
                  </a:moveTo>
                  <a:lnTo>
                    <a:pt x="57150" y="13970"/>
                  </a:lnTo>
                  <a:lnTo>
                    <a:pt x="60960" y="24130"/>
                  </a:lnTo>
                  <a:lnTo>
                    <a:pt x="64770" y="39370"/>
                  </a:lnTo>
                  <a:lnTo>
                    <a:pt x="68580" y="55880"/>
                  </a:lnTo>
                  <a:lnTo>
                    <a:pt x="71120" y="76200"/>
                  </a:lnTo>
                  <a:lnTo>
                    <a:pt x="72390" y="100330"/>
                  </a:lnTo>
                  <a:lnTo>
                    <a:pt x="74930" y="147320"/>
                  </a:lnTo>
                  <a:lnTo>
                    <a:pt x="74930" y="182880"/>
                  </a:lnTo>
                  <a:lnTo>
                    <a:pt x="74930" y="199390"/>
                  </a:lnTo>
                  <a:lnTo>
                    <a:pt x="72390" y="215900"/>
                  </a:lnTo>
                  <a:lnTo>
                    <a:pt x="69850" y="232410"/>
                  </a:lnTo>
                  <a:lnTo>
                    <a:pt x="62230" y="285750"/>
                  </a:lnTo>
                  <a:lnTo>
                    <a:pt x="55880" y="341630"/>
                  </a:lnTo>
                  <a:lnTo>
                    <a:pt x="54610" y="360680"/>
                  </a:lnTo>
                  <a:lnTo>
                    <a:pt x="53340" y="375920"/>
                  </a:lnTo>
                  <a:lnTo>
                    <a:pt x="52070" y="400050"/>
                  </a:lnTo>
                  <a:lnTo>
                    <a:pt x="52070" y="410210"/>
                  </a:lnTo>
                  <a:lnTo>
                    <a:pt x="48260" y="419100"/>
                  </a:lnTo>
                  <a:lnTo>
                    <a:pt x="43180" y="426720"/>
                  </a:lnTo>
                  <a:lnTo>
                    <a:pt x="38100" y="431800"/>
                  </a:lnTo>
                  <a:lnTo>
                    <a:pt x="31750" y="431800"/>
                  </a:lnTo>
                  <a:lnTo>
                    <a:pt x="26670" y="427990"/>
                  </a:lnTo>
                  <a:lnTo>
                    <a:pt x="22860" y="420370"/>
                  </a:lnTo>
                  <a:lnTo>
                    <a:pt x="17780" y="407670"/>
                  </a:lnTo>
                  <a:lnTo>
                    <a:pt x="12700" y="389890"/>
                  </a:lnTo>
                  <a:lnTo>
                    <a:pt x="8890" y="369570"/>
                  </a:lnTo>
                  <a:lnTo>
                    <a:pt x="6350" y="353060"/>
                  </a:lnTo>
                  <a:lnTo>
                    <a:pt x="3810" y="336550"/>
                  </a:lnTo>
                  <a:lnTo>
                    <a:pt x="2540" y="321310"/>
                  </a:lnTo>
                  <a:lnTo>
                    <a:pt x="1270" y="304800"/>
                  </a:lnTo>
                  <a:lnTo>
                    <a:pt x="1270" y="266700"/>
                  </a:lnTo>
                  <a:lnTo>
                    <a:pt x="0" y="193040"/>
                  </a:lnTo>
                  <a:lnTo>
                    <a:pt x="1270" y="171450"/>
                  </a:lnTo>
                  <a:lnTo>
                    <a:pt x="3810" y="152400"/>
                  </a:lnTo>
                  <a:lnTo>
                    <a:pt x="6350" y="134620"/>
                  </a:lnTo>
                  <a:lnTo>
                    <a:pt x="11430" y="118110"/>
                  </a:lnTo>
                  <a:lnTo>
                    <a:pt x="17780" y="101600"/>
                  </a:lnTo>
                  <a:lnTo>
                    <a:pt x="24130" y="85090"/>
                  </a:lnTo>
                  <a:lnTo>
                    <a:pt x="30480" y="71120"/>
                  </a:lnTo>
                  <a:lnTo>
                    <a:pt x="40640" y="46990"/>
                  </a:lnTo>
                  <a:lnTo>
                    <a:pt x="49530" y="36830"/>
                  </a:lnTo>
                  <a:lnTo>
                    <a:pt x="60960" y="27940"/>
                  </a:lnTo>
                  <a:lnTo>
                    <a:pt x="74930" y="17780"/>
                  </a:lnTo>
                  <a:lnTo>
                    <a:pt x="86360" y="12700"/>
                  </a:lnTo>
                  <a:lnTo>
                    <a:pt x="97790" y="7620"/>
                  </a:lnTo>
                  <a:lnTo>
                    <a:pt x="106680" y="5080"/>
                  </a:lnTo>
                  <a:lnTo>
                    <a:pt x="118110" y="3810"/>
                  </a:lnTo>
                  <a:lnTo>
                    <a:pt x="129540" y="2540"/>
                  </a:lnTo>
                  <a:lnTo>
                    <a:pt x="140970" y="1270"/>
                  </a:lnTo>
                  <a:lnTo>
                    <a:pt x="154940" y="1270"/>
                  </a:lnTo>
                  <a:lnTo>
                    <a:pt x="198120" y="0"/>
                  </a:lnTo>
                  <a:lnTo>
                    <a:pt x="219710" y="0"/>
                  </a:lnTo>
                  <a:lnTo>
                    <a:pt x="229870" y="2540"/>
                  </a:lnTo>
                  <a:lnTo>
                    <a:pt x="240030" y="7620"/>
                  </a:lnTo>
                  <a:lnTo>
                    <a:pt x="248920" y="13970"/>
                  </a:lnTo>
                  <a:lnTo>
                    <a:pt x="256540" y="20320"/>
                  </a:lnTo>
                  <a:lnTo>
                    <a:pt x="262890" y="27940"/>
                  </a:lnTo>
                  <a:lnTo>
                    <a:pt x="267970" y="35560"/>
                  </a:lnTo>
                  <a:lnTo>
                    <a:pt x="271780" y="44450"/>
                  </a:lnTo>
                  <a:lnTo>
                    <a:pt x="274320" y="54610"/>
                  </a:lnTo>
                  <a:lnTo>
                    <a:pt x="275590" y="66040"/>
                  </a:lnTo>
                  <a:lnTo>
                    <a:pt x="276860" y="76200"/>
                  </a:lnTo>
                  <a:lnTo>
                    <a:pt x="278130" y="86360"/>
                  </a:lnTo>
                  <a:lnTo>
                    <a:pt x="278130" y="95250"/>
                  </a:lnTo>
                  <a:lnTo>
                    <a:pt x="274320" y="102870"/>
                  </a:lnTo>
                  <a:lnTo>
                    <a:pt x="267970" y="109220"/>
                  </a:lnTo>
                  <a:lnTo>
                    <a:pt x="259080" y="115570"/>
                  </a:lnTo>
                  <a:lnTo>
                    <a:pt x="251460" y="120650"/>
                  </a:lnTo>
                  <a:lnTo>
                    <a:pt x="245110" y="125730"/>
                  </a:lnTo>
                  <a:lnTo>
                    <a:pt x="240030" y="130810"/>
                  </a:lnTo>
                  <a:lnTo>
                    <a:pt x="232410" y="134620"/>
                  </a:lnTo>
                  <a:lnTo>
                    <a:pt x="222250" y="139700"/>
                  </a:lnTo>
                  <a:lnTo>
                    <a:pt x="212090" y="143510"/>
                  </a:lnTo>
                  <a:lnTo>
                    <a:pt x="201930" y="148590"/>
                  </a:lnTo>
                  <a:lnTo>
                    <a:pt x="182880" y="156210"/>
                  </a:lnTo>
                  <a:lnTo>
                    <a:pt x="172720" y="161290"/>
                  </a:lnTo>
                  <a:lnTo>
                    <a:pt x="161290" y="165100"/>
                  </a:lnTo>
                  <a:lnTo>
                    <a:pt x="149860" y="168910"/>
                  </a:lnTo>
                  <a:lnTo>
                    <a:pt x="139700" y="172720"/>
                  </a:lnTo>
                  <a:lnTo>
                    <a:pt x="129540" y="173990"/>
                  </a:lnTo>
                  <a:lnTo>
                    <a:pt x="120650" y="175260"/>
                  </a:lnTo>
                  <a:lnTo>
                    <a:pt x="111760" y="175260"/>
                  </a:lnTo>
                  <a:lnTo>
                    <a:pt x="63500" y="165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6648450" y="2712720"/>
              <a:ext cx="209551" cy="187961"/>
            </a:xfrm>
            <a:custGeom>
              <a:avLst/>
              <a:gdLst/>
              <a:ahLst/>
              <a:cxnLst/>
              <a:rect l="0" t="0" r="0" b="0"/>
              <a:pathLst>
                <a:path w="209551" h="187961">
                  <a:moveTo>
                    <a:pt x="19050" y="55880"/>
                  </a:moveTo>
                  <a:lnTo>
                    <a:pt x="19050" y="69850"/>
                  </a:lnTo>
                  <a:lnTo>
                    <a:pt x="20320" y="78740"/>
                  </a:lnTo>
                  <a:lnTo>
                    <a:pt x="22860" y="91440"/>
                  </a:lnTo>
                  <a:lnTo>
                    <a:pt x="25400" y="104140"/>
                  </a:lnTo>
                  <a:lnTo>
                    <a:pt x="33020" y="142240"/>
                  </a:lnTo>
                  <a:lnTo>
                    <a:pt x="36830" y="163830"/>
                  </a:lnTo>
                  <a:lnTo>
                    <a:pt x="36830" y="177800"/>
                  </a:lnTo>
                  <a:lnTo>
                    <a:pt x="33020" y="185420"/>
                  </a:lnTo>
                  <a:lnTo>
                    <a:pt x="29210" y="187960"/>
                  </a:lnTo>
                  <a:lnTo>
                    <a:pt x="24130" y="187960"/>
                  </a:lnTo>
                  <a:lnTo>
                    <a:pt x="19050" y="185420"/>
                  </a:lnTo>
                  <a:lnTo>
                    <a:pt x="15240" y="180340"/>
                  </a:lnTo>
                  <a:lnTo>
                    <a:pt x="12700" y="172720"/>
                  </a:lnTo>
                  <a:lnTo>
                    <a:pt x="10160" y="163830"/>
                  </a:lnTo>
                  <a:lnTo>
                    <a:pt x="8890" y="152400"/>
                  </a:lnTo>
                  <a:lnTo>
                    <a:pt x="6350" y="144780"/>
                  </a:lnTo>
                  <a:lnTo>
                    <a:pt x="3810" y="137160"/>
                  </a:lnTo>
                  <a:lnTo>
                    <a:pt x="0" y="132080"/>
                  </a:lnTo>
                  <a:lnTo>
                    <a:pt x="0" y="123190"/>
                  </a:lnTo>
                  <a:lnTo>
                    <a:pt x="0" y="113030"/>
                  </a:lnTo>
                  <a:lnTo>
                    <a:pt x="2540" y="102870"/>
                  </a:lnTo>
                  <a:lnTo>
                    <a:pt x="8890" y="76200"/>
                  </a:lnTo>
                  <a:lnTo>
                    <a:pt x="11430" y="60960"/>
                  </a:lnTo>
                  <a:lnTo>
                    <a:pt x="15240" y="49530"/>
                  </a:lnTo>
                  <a:lnTo>
                    <a:pt x="19050" y="40640"/>
                  </a:lnTo>
                  <a:lnTo>
                    <a:pt x="24130" y="33020"/>
                  </a:lnTo>
                  <a:lnTo>
                    <a:pt x="29210" y="26670"/>
                  </a:lnTo>
                  <a:lnTo>
                    <a:pt x="35560" y="20320"/>
                  </a:lnTo>
                  <a:lnTo>
                    <a:pt x="43180" y="15240"/>
                  </a:lnTo>
                  <a:lnTo>
                    <a:pt x="53340" y="10160"/>
                  </a:lnTo>
                  <a:lnTo>
                    <a:pt x="66040" y="6350"/>
                  </a:lnTo>
                  <a:lnTo>
                    <a:pt x="80010" y="1270"/>
                  </a:lnTo>
                  <a:lnTo>
                    <a:pt x="91440" y="0"/>
                  </a:lnTo>
                  <a:lnTo>
                    <a:pt x="102870" y="0"/>
                  </a:lnTo>
                  <a:lnTo>
                    <a:pt x="113030" y="1270"/>
                  </a:lnTo>
                  <a:lnTo>
                    <a:pt x="127000" y="2540"/>
                  </a:lnTo>
                  <a:lnTo>
                    <a:pt x="143510" y="3810"/>
                  </a:lnTo>
                  <a:lnTo>
                    <a:pt x="209550" y="50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6985000" y="2794000"/>
              <a:ext cx="12701" cy="165101"/>
            </a:xfrm>
            <a:custGeom>
              <a:avLst/>
              <a:gdLst/>
              <a:ahLst/>
              <a:cxnLst/>
              <a:rect l="0" t="0" r="0" b="0"/>
              <a:pathLst>
                <a:path w="12701" h="165101">
                  <a:moveTo>
                    <a:pt x="0" y="0"/>
                  </a:moveTo>
                  <a:lnTo>
                    <a:pt x="0" y="20320"/>
                  </a:lnTo>
                  <a:lnTo>
                    <a:pt x="1270" y="35560"/>
                  </a:lnTo>
                  <a:lnTo>
                    <a:pt x="6350" y="80010"/>
                  </a:lnTo>
                  <a:lnTo>
                    <a:pt x="8890" y="100330"/>
                  </a:lnTo>
                  <a:lnTo>
                    <a:pt x="10160" y="116840"/>
                  </a:lnTo>
                  <a:lnTo>
                    <a:pt x="12700" y="165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6985000" y="2616200"/>
              <a:ext cx="38101" cy="50801"/>
            </a:xfrm>
            <a:custGeom>
              <a:avLst/>
              <a:gdLst/>
              <a:ahLst/>
              <a:cxnLst/>
              <a:rect l="0" t="0" r="0" b="0"/>
              <a:pathLst>
                <a:path w="38101" h="50801">
                  <a:moveTo>
                    <a:pt x="0" y="50800"/>
                  </a:moveTo>
                  <a:lnTo>
                    <a:pt x="6350" y="36830"/>
                  </a:lnTo>
                  <a:lnTo>
                    <a:pt x="11430" y="30480"/>
                  </a:lnTo>
                  <a:lnTo>
                    <a:pt x="17780" y="22860"/>
                  </a:lnTo>
                  <a:lnTo>
                    <a:pt x="381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7068820" y="2694940"/>
              <a:ext cx="360681" cy="220981"/>
            </a:xfrm>
            <a:custGeom>
              <a:avLst/>
              <a:gdLst/>
              <a:ahLst/>
              <a:cxnLst/>
              <a:rect l="0" t="0" r="0" b="0"/>
              <a:pathLst>
                <a:path w="360681" h="220981">
                  <a:moveTo>
                    <a:pt x="81280" y="60960"/>
                  </a:moveTo>
                  <a:lnTo>
                    <a:pt x="39370" y="102870"/>
                  </a:lnTo>
                  <a:lnTo>
                    <a:pt x="30480" y="113030"/>
                  </a:lnTo>
                  <a:lnTo>
                    <a:pt x="24130" y="121920"/>
                  </a:lnTo>
                  <a:lnTo>
                    <a:pt x="17780" y="132080"/>
                  </a:lnTo>
                  <a:lnTo>
                    <a:pt x="11430" y="139700"/>
                  </a:lnTo>
                  <a:lnTo>
                    <a:pt x="6350" y="146050"/>
                  </a:lnTo>
                  <a:lnTo>
                    <a:pt x="2540" y="151130"/>
                  </a:lnTo>
                  <a:lnTo>
                    <a:pt x="0" y="158750"/>
                  </a:lnTo>
                  <a:lnTo>
                    <a:pt x="0" y="168910"/>
                  </a:lnTo>
                  <a:lnTo>
                    <a:pt x="2540" y="179070"/>
                  </a:lnTo>
                  <a:lnTo>
                    <a:pt x="6350" y="189230"/>
                  </a:lnTo>
                  <a:lnTo>
                    <a:pt x="11430" y="198120"/>
                  </a:lnTo>
                  <a:lnTo>
                    <a:pt x="17780" y="208280"/>
                  </a:lnTo>
                  <a:lnTo>
                    <a:pt x="26670" y="213360"/>
                  </a:lnTo>
                  <a:lnTo>
                    <a:pt x="35560" y="218440"/>
                  </a:lnTo>
                  <a:lnTo>
                    <a:pt x="46990" y="220980"/>
                  </a:lnTo>
                  <a:lnTo>
                    <a:pt x="57150" y="220980"/>
                  </a:lnTo>
                  <a:lnTo>
                    <a:pt x="66040" y="219710"/>
                  </a:lnTo>
                  <a:lnTo>
                    <a:pt x="76200" y="217170"/>
                  </a:lnTo>
                  <a:lnTo>
                    <a:pt x="85090" y="214630"/>
                  </a:lnTo>
                  <a:lnTo>
                    <a:pt x="93980" y="212090"/>
                  </a:lnTo>
                  <a:lnTo>
                    <a:pt x="101600" y="208280"/>
                  </a:lnTo>
                  <a:lnTo>
                    <a:pt x="107950" y="204470"/>
                  </a:lnTo>
                  <a:lnTo>
                    <a:pt x="111760" y="200660"/>
                  </a:lnTo>
                  <a:lnTo>
                    <a:pt x="114300" y="195580"/>
                  </a:lnTo>
                  <a:lnTo>
                    <a:pt x="116840" y="190500"/>
                  </a:lnTo>
                  <a:lnTo>
                    <a:pt x="124460" y="176530"/>
                  </a:lnTo>
                  <a:lnTo>
                    <a:pt x="127000" y="168910"/>
                  </a:lnTo>
                  <a:lnTo>
                    <a:pt x="128270" y="161290"/>
                  </a:lnTo>
                  <a:lnTo>
                    <a:pt x="129540" y="153670"/>
                  </a:lnTo>
                  <a:lnTo>
                    <a:pt x="129540" y="143510"/>
                  </a:lnTo>
                  <a:lnTo>
                    <a:pt x="127000" y="133350"/>
                  </a:lnTo>
                  <a:lnTo>
                    <a:pt x="124460" y="121920"/>
                  </a:lnTo>
                  <a:lnTo>
                    <a:pt x="118110" y="86360"/>
                  </a:lnTo>
                  <a:lnTo>
                    <a:pt x="114300" y="64770"/>
                  </a:lnTo>
                  <a:lnTo>
                    <a:pt x="110490" y="46990"/>
                  </a:lnTo>
                  <a:lnTo>
                    <a:pt x="106680" y="30480"/>
                  </a:lnTo>
                  <a:lnTo>
                    <a:pt x="101600" y="15240"/>
                  </a:lnTo>
                  <a:lnTo>
                    <a:pt x="102870" y="6350"/>
                  </a:lnTo>
                  <a:lnTo>
                    <a:pt x="105410" y="2540"/>
                  </a:lnTo>
                  <a:lnTo>
                    <a:pt x="110490" y="0"/>
                  </a:lnTo>
                  <a:lnTo>
                    <a:pt x="114300" y="2540"/>
                  </a:lnTo>
                  <a:lnTo>
                    <a:pt x="119380" y="6350"/>
                  </a:lnTo>
                  <a:lnTo>
                    <a:pt x="123190" y="11430"/>
                  </a:lnTo>
                  <a:lnTo>
                    <a:pt x="129540" y="16510"/>
                  </a:lnTo>
                  <a:lnTo>
                    <a:pt x="135890" y="21590"/>
                  </a:lnTo>
                  <a:lnTo>
                    <a:pt x="143510" y="26670"/>
                  </a:lnTo>
                  <a:lnTo>
                    <a:pt x="151130" y="33020"/>
                  </a:lnTo>
                  <a:lnTo>
                    <a:pt x="158750" y="43180"/>
                  </a:lnTo>
                  <a:lnTo>
                    <a:pt x="166370" y="53340"/>
                  </a:lnTo>
                  <a:lnTo>
                    <a:pt x="171450" y="60960"/>
                  </a:lnTo>
                  <a:lnTo>
                    <a:pt x="175260" y="68580"/>
                  </a:lnTo>
                  <a:lnTo>
                    <a:pt x="177800" y="74930"/>
                  </a:lnTo>
                  <a:lnTo>
                    <a:pt x="182880" y="82550"/>
                  </a:lnTo>
                  <a:lnTo>
                    <a:pt x="187960" y="92710"/>
                  </a:lnTo>
                  <a:lnTo>
                    <a:pt x="194310" y="102870"/>
                  </a:lnTo>
                  <a:lnTo>
                    <a:pt x="200660" y="113030"/>
                  </a:lnTo>
                  <a:lnTo>
                    <a:pt x="205740" y="121920"/>
                  </a:lnTo>
                  <a:lnTo>
                    <a:pt x="215900" y="140970"/>
                  </a:lnTo>
                  <a:lnTo>
                    <a:pt x="226060" y="161290"/>
                  </a:lnTo>
                  <a:lnTo>
                    <a:pt x="224790" y="156210"/>
                  </a:lnTo>
                  <a:lnTo>
                    <a:pt x="224790" y="148590"/>
                  </a:lnTo>
                  <a:lnTo>
                    <a:pt x="226060" y="138430"/>
                  </a:lnTo>
                  <a:lnTo>
                    <a:pt x="228600" y="124460"/>
                  </a:lnTo>
                  <a:lnTo>
                    <a:pt x="232410" y="114300"/>
                  </a:lnTo>
                  <a:lnTo>
                    <a:pt x="234950" y="106680"/>
                  </a:lnTo>
                  <a:lnTo>
                    <a:pt x="238760" y="100330"/>
                  </a:lnTo>
                  <a:lnTo>
                    <a:pt x="242570" y="93980"/>
                  </a:lnTo>
                  <a:lnTo>
                    <a:pt x="246380" y="88900"/>
                  </a:lnTo>
                  <a:lnTo>
                    <a:pt x="251460" y="83820"/>
                  </a:lnTo>
                  <a:lnTo>
                    <a:pt x="256540" y="78740"/>
                  </a:lnTo>
                  <a:lnTo>
                    <a:pt x="262890" y="74930"/>
                  </a:lnTo>
                  <a:lnTo>
                    <a:pt x="270510" y="69850"/>
                  </a:lnTo>
                  <a:lnTo>
                    <a:pt x="276860" y="66040"/>
                  </a:lnTo>
                  <a:lnTo>
                    <a:pt x="281940" y="60960"/>
                  </a:lnTo>
                  <a:lnTo>
                    <a:pt x="287020" y="57150"/>
                  </a:lnTo>
                  <a:lnTo>
                    <a:pt x="294640" y="54610"/>
                  </a:lnTo>
                  <a:lnTo>
                    <a:pt x="303530" y="52070"/>
                  </a:lnTo>
                  <a:lnTo>
                    <a:pt x="314960" y="50800"/>
                  </a:lnTo>
                  <a:lnTo>
                    <a:pt x="323850" y="49530"/>
                  </a:lnTo>
                  <a:lnTo>
                    <a:pt x="334010" y="49530"/>
                  </a:lnTo>
                  <a:lnTo>
                    <a:pt x="360680" y="482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7797800" y="2476500"/>
              <a:ext cx="49531" cy="482601"/>
            </a:xfrm>
            <a:custGeom>
              <a:avLst/>
              <a:gdLst/>
              <a:ahLst/>
              <a:cxnLst/>
              <a:rect l="0" t="0" r="0" b="0"/>
              <a:pathLst>
                <a:path w="49531" h="482601">
                  <a:moveTo>
                    <a:pt x="38100" y="0"/>
                  </a:moveTo>
                  <a:lnTo>
                    <a:pt x="38100" y="35560"/>
                  </a:lnTo>
                  <a:lnTo>
                    <a:pt x="39370" y="44450"/>
                  </a:lnTo>
                  <a:lnTo>
                    <a:pt x="41910" y="54610"/>
                  </a:lnTo>
                  <a:lnTo>
                    <a:pt x="44450" y="66040"/>
                  </a:lnTo>
                  <a:lnTo>
                    <a:pt x="46990" y="78740"/>
                  </a:lnTo>
                  <a:lnTo>
                    <a:pt x="48260" y="90170"/>
                  </a:lnTo>
                  <a:lnTo>
                    <a:pt x="49530" y="102870"/>
                  </a:lnTo>
                  <a:lnTo>
                    <a:pt x="48260" y="116840"/>
                  </a:lnTo>
                  <a:lnTo>
                    <a:pt x="45720" y="130810"/>
                  </a:lnTo>
                  <a:lnTo>
                    <a:pt x="43180" y="147320"/>
                  </a:lnTo>
                  <a:lnTo>
                    <a:pt x="41910" y="161290"/>
                  </a:lnTo>
                  <a:lnTo>
                    <a:pt x="40640" y="175260"/>
                  </a:lnTo>
                  <a:lnTo>
                    <a:pt x="39370" y="189230"/>
                  </a:lnTo>
                  <a:lnTo>
                    <a:pt x="39370" y="214630"/>
                  </a:lnTo>
                  <a:lnTo>
                    <a:pt x="38100" y="228600"/>
                  </a:lnTo>
                  <a:lnTo>
                    <a:pt x="35560" y="251460"/>
                  </a:lnTo>
                  <a:lnTo>
                    <a:pt x="30480" y="280670"/>
                  </a:lnTo>
                  <a:lnTo>
                    <a:pt x="24130" y="313690"/>
                  </a:lnTo>
                  <a:lnTo>
                    <a:pt x="20320" y="340360"/>
                  </a:lnTo>
                  <a:lnTo>
                    <a:pt x="17780" y="361950"/>
                  </a:lnTo>
                  <a:lnTo>
                    <a:pt x="16510" y="381000"/>
                  </a:lnTo>
                  <a:lnTo>
                    <a:pt x="13970" y="396240"/>
                  </a:lnTo>
                  <a:lnTo>
                    <a:pt x="10160" y="410210"/>
                  </a:lnTo>
                  <a:lnTo>
                    <a:pt x="7620" y="421640"/>
                  </a:lnTo>
                  <a:lnTo>
                    <a:pt x="5080" y="433070"/>
                  </a:lnTo>
                  <a:lnTo>
                    <a:pt x="2540" y="445770"/>
                  </a:lnTo>
                  <a:lnTo>
                    <a:pt x="0" y="482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7708900" y="2717800"/>
              <a:ext cx="410211" cy="177801"/>
            </a:xfrm>
            <a:custGeom>
              <a:avLst/>
              <a:gdLst/>
              <a:ahLst/>
              <a:cxnLst/>
              <a:rect l="0" t="0" r="0" b="0"/>
              <a:pathLst>
                <a:path w="410211" h="177801">
                  <a:moveTo>
                    <a:pt x="0" y="12700"/>
                  </a:moveTo>
                  <a:lnTo>
                    <a:pt x="13970" y="6350"/>
                  </a:lnTo>
                  <a:lnTo>
                    <a:pt x="21590" y="5080"/>
                  </a:lnTo>
                  <a:lnTo>
                    <a:pt x="31750" y="6350"/>
                  </a:lnTo>
                  <a:lnTo>
                    <a:pt x="41910" y="8890"/>
                  </a:lnTo>
                  <a:lnTo>
                    <a:pt x="53340" y="10160"/>
                  </a:lnTo>
                  <a:lnTo>
                    <a:pt x="64770" y="11430"/>
                  </a:lnTo>
                  <a:lnTo>
                    <a:pt x="77470" y="11430"/>
                  </a:lnTo>
                  <a:lnTo>
                    <a:pt x="90170" y="12700"/>
                  </a:lnTo>
                  <a:lnTo>
                    <a:pt x="101600" y="16510"/>
                  </a:lnTo>
                  <a:lnTo>
                    <a:pt x="114300" y="19050"/>
                  </a:lnTo>
                  <a:lnTo>
                    <a:pt x="142240" y="24130"/>
                  </a:lnTo>
                  <a:lnTo>
                    <a:pt x="226060" y="36830"/>
                  </a:lnTo>
                  <a:lnTo>
                    <a:pt x="254000" y="40640"/>
                  </a:lnTo>
                  <a:lnTo>
                    <a:pt x="269240" y="40640"/>
                  </a:lnTo>
                  <a:lnTo>
                    <a:pt x="276860" y="39370"/>
                  </a:lnTo>
                  <a:lnTo>
                    <a:pt x="279400" y="40640"/>
                  </a:lnTo>
                  <a:lnTo>
                    <a:pt x="278130" y="43180"/>
                  </a:lnTo>
                  <a:lnTo>
                    <a:pt x="274320" y="45720"/>
                  </a:lnTo>
                  <a:lnTo>
                    <a:pt x="248920" y="62230"/>
                  </a:lnTo>
                  <a:lnTo>
                    <a:pt x="240030" y="69850"/>
                  </a:lnTo>
                  <a:lnTo>
                    <a:pt x="233680" y="77470"/>
                  </a:lnTo>
                  <a:lnTo>
                    <a:pt x="227330" y="85090"/>
                  </a:lnTo>
                  <a:lnTo>
                    <a:pt x="226060" y="95250"/>
                  </a:lnTo>
                  <a:lnTo>
                    <a:pt x="228600" y="105410"/>
                  </a:lnTo>
                  <a:lnTo>
                    <a:pt x="232410" y="116840"/>
                  </a:lnTo>
                  <a:lnTo>
                    <a:pt x="237490" y="125730"/>
                  </a:lnTo>
                  <a:lnTo>
                    <a:pt x="241300" y="133350"/>
                  </a:lnTo>
                  <a:lnTo>
                    <a:pt x="245110" y="139700"/>
                  </a:lnTo>
                  <a:lnTo>
                    <a:pt x="252730" y="144780"/>
                  </a:lnTo>
                  <a:lnTo>
                    <a:pt x="261620" y="151130"/>
                  </a:lnTo>
                  <a:lnTo>
                    <a:pt x="299720" y="168910"/>
                  </a:lnTo>
                  <a:lnTo>
                    <a:pt x="309880" y="171450"/>
                  </a:lnTo>
                  <a:lnTo>
                    <a:pt x="321310" y="173990"/>
                  </a:lnTo>
                  <a:lnTo>
                    <a:pt x="332740" y="175260"/>
                  </a:lnTo>
                  <a:lnTo>
                    <a:pt x="342900" y="176530"/>
                  </a:lnTo>
                  <a:lnTo>
                    <a:pt x="353060" y="176530"/>
                  </a:lnTo>
                  <a:lnTo>
                    <a:pt x="370840" y="177800"/>
                  </a:lnTo>
                  <a:lnTo>
                    <a:pt x="388620" y="177800"/>
                  </a:lnTo>
                  <a:lnTo>
                    <a:pt x="396240" y="175260"/>
                  </a:lnTo>
                  <a:lnTo>
                    <a:pt x="402590" y="170180"/>
                  </a:lnTo>
                  <a:lnTo>
                    <a:pt x="407670" y="163830"/>
                  </a:lnTo>
                  <a:lnTo>
                    <a:pt x="410210" y="157480"/>
                  </a:lnTo>
                  <a:lnTo>
                    <a:pt x="410210" y="149860"/>
                  </a:lnTo>
                  <a:lnTo>
                    <a:pt x="408940" y="142240"/>
                  </a:lnTo>
                  <a:lnTo>
                    <a:pt x="406400" y="135890"/>
                  </a:lnTo>
                  <a:lnTo>
                    <a:pt x="403860" y="129540"/>
                  </a:lnTo>
                  <a:lnTo>
                    <a:pt x="400050" y="124460"/>
                  </a:lnTo>
                  <a:lnTo>
                    <a:pt x="396240" y="116840"/>
                  </a:lnTo>
                  <a:lnTo>
                    <a:pt x="392430" y="107950"/>
                  </a:lnTo>
                  <a:lnTo>
                    <a:pt x="388620" y="97790"/>
                  </a:lnTo>
                  <a:lnTo>
                    <a:pt x="383540" y="88900"/>
                  </a:lnTo>
                  <a:lnTo>
                    <a:pt x="377190" y="81280"/>
                  </a:lnTo>
                  <a:lnTo>
                    <a:pt x="369570" y="76200"/>
                  </a:lnTo>
                  <a:lnTo>
                    <a:pt x="361950" y="68580"/>
                  </a:lnTo>
                  <a:lnTo>
                    <a:pt x="346710" y="53340"/>
                  </a:lnTo>
                  <a:lnTo>
                    <a:pt x="2921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8435340" y="2603500"/>
              <a:ext cx="35561" cy="355601"/>
            </a:xfrm>
            <a:custGeom>
              <a:avLst/>
              <a:gdLst/>
              <a:ahLst/>
              <a:cxnLst/>
              <a:rect l="0" t="0" r="0" b="0"/>
              <a:pathLst>
                <a:path w="35561" h="355601">
                  <a:moveTo>
                    <a:pt x="35560" y="0"/>
                  </a:moveTo>
                  <a:lnTo>
                    <a:pt x="29210" y="13970"/>
                  </a:lnTo>
                  <a:lnTo>
                    <a:pt x="26670" y="21590"/>
                  </a:lnTo>
                  <a:lnTo>
                    <a:pt x="25400" y="31750"/>
                  </a:lnTo>
                  <a:lnTo>
                    <a:pt x="24130" y="41910"/>
                  </a:lnTo>
                  <a:lnTo>
                    <a:pt x="22860" y="54610"/>
                  </a:lnTo>
                  <a:lnTo>
                    <a:pt x="20320" y="68580"/>
                  </a:lnTo>
                  <a:lnTo>
                    <a:pt x="5080" y="139700"/>
                  </a:lnTo>
                  <a:lnTo>
                    <a:pt x="2540" y="156210"/>
                  </a:lnTo>
                  <a:lnTo>
                    <a:pt x="1270" y="171450"/>
                  </a:lnTo>
                  <a:lnTo>
                    <a:pt x="0" y="186690"/>
                  </a:lnTo>
                  <a:lnTo>
                    <a:pt x="0" y="199390"/>
                  </a:lnTo>
                  <a:lnTo>
                    <a:pt x="2540" y="210820"/>
                  </a:lnTo>
                  <a:lnTo>
                    <a:pt x="5080" y="220980"/>
                  </a:lnTo>
                  <a:lnTo>
                    <a:pt x="6350" y="232410"/>
                  </a:lnTo>
                  <a:lnTo>
                    <a:pt x="7620" y="243840"/>
                  </a:lnTo>
                  <a:lnTo>
                    <a:pt x="10160" y="355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8293100" y="2548890"/>
              <a:ext cx="660401" cy="435611"/>
            </a:xfrm>
            <a:custGeom>
              <a:avLst/>
              <a:gdLst/>
              <a:ahLst/>
              <a:cxnLst/>
              <a:rect l="0" t="0" r="0" b="0"/>
              <a:pathLst>
                <a:path w="660401" h="435611">
                  <a:moveTo>
                    <a:pt x="0" y="156210"/>
                  </a:moveTo>
                  <a:lnTo>
                    <a:pt x="34290" y="156210"/>
                  </a:lnTo>
                  <a:lnTo>
                    <a:pt x="46990" y="157480"/>
                  </a:lnTo>
                  <a:lnTo>
                    <a:pt x="58420" y="160020"/>
                  </a:lnTo>
                  <a:lnTo>
                    <a:pt x="68580" y="162560"/>
                  </a:lnTo>
                  <a:lnTo>
                    <a:pt x="83820" y="165100"/>
                  </a:lnTo>
                  <a:lnTo>
                    <a:pt x="102870" y="166370"/>
                  </a:lnTo>
                  <a:lnTo>
                    <a:pt x="153670" y="167640"/>
                  </a:lnTo>
                  <a:lnTo>
                    <a:pt x="190500" y="168910"/>
                  </a:lnTo>
                  <a:lnTo>
                    <a:pt x="203200" y="168910"/>
                  </a:lnTo>
                  <a:lnTo>
                    <a:pt x="220980" y="165100"/>
                  </a:lnTo>
                  <a:lnTo>
                    <a:pt x="234950" y="158750"/>
                  </a:lnTo>
                  <a:lnTo>
                    <a:pt x="250190" y="151130"/>
                  </a:lnTo>
                  <a:lnTo>
                    <a:pt x="266700" y="139700"/>
                  </a:lnTo>
                  <a:lnTo>
                    <a:pt x="280670" y="125730"/>
                  </a:lnTo>
                  <a:lnTo>
                    <a:pt x="287020" y="115570"/>
                  </a:lnTo>
                  <a:lnTo>
                    <a:pt x="288290" y="106680"/>
                  </a:lnTo>
                  <a:lnTo>
                    <a:pt x="289560" y="95250"/>
                  </a:lnTo>
                  <a:lnTo>
                    <a:pt x="290830" y="81280"/>
                  </a:lnTo>
                  <a:lnTo>
                    <a:pt x="290830" y="55880"/>
                  </a:lnTo>
                  <a:lnTo>
                    <a:pt x="292100" y="41910"/>
                  </a:lnTo>
                  <a:lnTo>
                    <a:pt x="290830" y="29210"/>
                  </a:lnTo>
                  <a:lnTo>
                    <a:pt x="288290" y="16510"/>
                  </a:lnTo>
                  <a:lnTo>
                    <a:pt x="285750" y="3810"/>
                  </a:lnTo>
                  <a:lnTo>
                    <a:pt x="281940" y="0"/>
                  </a:lnTo>
                  <a:lnTo>
                    <a:pt x="278130" y="1270"/>
                  </a:lnTo>
                  <a:lnTo>
                    <a:pt x="274320" y="6350"/>
                  </a:lnTo>
                  <a:lnTo>
                    <a:pt x="273050" y="13970"/>
                  </a:lnTo>
                  <a:lnTo>
                    <a:pt x="274320" y="22860"/>
                  </a:lnTo>
                  <a:lnTo>
                    <a:pt x="284480" y="88900"/>
                  </a:lnTo>
                  <a:lnTo>
                    <a:pt x="288290" y="125730"/>
                  </a:lnTo>
                  <a:lnTo>
                    <a:pt x="297180" y="226060"/>
                  </a:lnTo>
                  <a:lnTo>
                    <a:pt x="300990" y="265430"/>
                  </a:lnTo>
                  <a:lnTo>
                    <a:pt x="304800" y="293370"/>
                  </a:lnTo>
                  <a:lnTo>
                    <a:pt x="308610" y="314960"/>
                  </a:lnTo>
                  <a:lnTo>
                    <a:pt x="316230" y="328930"/>
                  </a:lnTo>
                  <a:lnTo>
                    <a:pt x="325120" y="336550"/>
                  </a:lnTo>
                  <a:lnTo>
                    <a:pt x="335280" y="339090"/>
                  </a:lnTo>
                  <a:lnTo>
                    <a:pt x="341630" y="340360"/>
                  </a:lnTo>
                  <a:lnTo>
                    <a:pt x="346710" y="340360"/>
                  </a:lnTo>
                  <a:lnTo>
                    <a:pt x="349250" y="337820"/>
                  </a:lnTo>
                  <a:lnTo>
                    <a:pt x="356870" y="323850"/>
                  </a:lnTo>
                  <a:lnTo>
                    <a:pt x="360680" y="314960"/>
                  </a:lnTo>
                  <a:lnTo>
                    <a:pt x="364490" y="307340"/>
                  </a:lnTo>
                  <a:lnTo>
                    <a:pt x="373380" y="294640"/>
                  </a:lnTo>
                  <a:lnTo>
                    <a:pt x="377190" y="285750"/>
                  </a:lnTo>
                  <a:lnTo>
                    <a:pt x="381000" y="273050"/>
                  </a:lnTo>
                  <a:lnTo>
                    <a:pt x="384810" y="259080"/>
                  </a:lnTo>
                  <a:lnTo>
                    <a:pt x="389890" y="254000"/>
                  </a:lnTo>
                  <a:lnTo>
                    <a:pt x="393700" y="251460"/>
                  </a:lnTo>
                  <a:lnTo>
                    <a:pt x="397510" y="254000"/>
                  </a:lnTo>
                  <a:lnTo>
                    <a:pt x="402590" y="259080"/>
                  </a:lnTo>
                  <a:lnTo>
                    <a:pt x="406400" y="267970"/>
                  </a:lnTo>
                  <a:lnTo>
                    <a:pt x="410210" y="276860"/>
                  </a:lnTo>
                  <a:lnTo>
                    <a:pt x="419100" y="285750"/>
                  </a:lnTo>
                  <a:lnTo>
                    <a:pt x="430530" y="294640"/>
                  </a:lnTo>
                  <a:lnTo>
                    <a:pt x="443230" y="303530"/>
                  </a:lnTo>
                  <a:lnTo>
                    <a:pt x="462280" y="317500"/>
                  </a:lnTo>
                  <a:lnTo>
                    <a:pt x="468630" y="322580"/>
                  </a:lnTo>
                  <a:lnTo>
                    <a:pt x="487680" y="332740"/>
                  </a:lnTo>
                  <a:lnTo>
                    <a:pt x="508000" y="340360"/>
                  </a:lnTo>
                  <a:lnTo>
                    <a:pt x="520700" y="344170"/>
                  </a:lnTo>
                  <a:lnTo>
                    <a:pt x="530860" y="345440"/>
                  </a:lnTo>
                  <a:lnTo>
                    <a:pt x="542290" y="345440"/>
                  </a:lnTo>
                  <a:lnTo>
                    <a:pt x="556260" y="345440"/>
                  </a:lnTo>
                  <a:lnTo>
                    <a:pt x="575310" y="342900"/>
                  </a:lnTo>
                  <a:lnTo>
                    <a:pt x="582930" y="340360"/>
                  </a:lnTo>
                  <a:lnTo>
                    <a:pt x="590550" y="334010"/>
                  </a:lnTo>
                  <a:lnTo>
                    <a:pt x="598170" y="325120"/>
                  </a:lnTo>
                  <a:lnTo>
                    <a:pt x="605790" y="314960"/>
                  </a:lnTo>
                  <a:lnTo>
                    <a:pt x="612140" y="304800"/>
                  </a:lnTo>
                  <a:lnTo>
                    <a:pt x="614680" y="293370"/>
                  </a:lnTo>
                  <a:lnTo>
                    <a:pt x="617220" y="281940"/>
                  </a:lnTo>
                  <a:lnTo>
                    <a:pt x="617220" y="269240"/>
                  </a:lnTo>
                  <a:lnTo>
                    <a:pt x="615950" y="256540"/>
                  </a:lnTo>
                  <a:lnTo>
                    <a:pt x="614680" y="245110"/>
                  </a:lnTo>
                  <a:lnTo>
                    <a:pt x="609600" y="233680"/>
                  </a:lnTo>
                  <a:lnTo>
                    <a:pt x="604520" y="223520"/>
                  </a:lnTo>
                  <a:lnTo>
                    <a:pt x="596900" y="213360"/>
                  </a:lnTo>
                  <a:lnTo>
                    <a:pt x="590550" y="207010"/>
                  </a:lnTo>
                  <a:lnTo>
                    <a:pt x="582930" y="203200"/>
                  </a:lnTo>
                  <a:lnTo>
                    <a:pt x="574040" y="200660"/>
                  </a:lnTo>
                  <a:lnTo>
                    <a:pt x="567690" y="201930"/>
                  </a:lnTo>
                  <a:lnTo>
                    <a:pt x="562610" y="208280"/>
                  </a:lnTo>
                  <a:lnTo>
                    <a:pt x="556260" y="215900"/>
                  </a:lnTo>
                  <a:lnTo>
                    <a:pt x="553720" y="226060"/>
                  </a:lnTo>
                  <a:lnTo>
                    <a:pt x="551180" y="236220"/>
                  </a:lnTo>
                  <a:lnTo>
                    <a:pt x="548640" y="247650"/>
                  </a:lnTo>
                  <a:lnTo>
                    <a:pt x="549910" y="257810"/>
                  </a:lnTo>
                  <a:lnTo>
                    <a:pt x="551180" y="267970"/>
                  </a:lnTo>
                  <a:lnTo>
                    <a:pt x="553720" y="276860"/>
                  </a:lnTo>
                  <a:lnTo>
                    <a:pt x="560070" y="290830"/>
                  </a:lnTo>
                  <a:lnTo>
                    <a:pt x="567690" y="306070"/>
                  </a:lnTo>
                  <a:lnTo>
                    <a:pt x="577850" y="323850"/>
                  </a:lnTo>
                  <a:lnTo>
                    <a:pt x="586740" y="340360"/>
                  </a:lnTo>
                  <a:lnTo>
                    <a:pt x="604520" y="369570"/>
                  </a:lnTo>
                  <a:lnTo>
                    <a:pt x="613410" y="381000"/>
                  </a:lnTo>
                  <a:lnTo>
                    <a:pt x="622300" y="392430"/>
                  </a:lnTo>
                  <a:lnTo>
                    <a:pt x="660400" y="4356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9118600" y="2790190"/>
              <a:ext cx="139701" cy="219711"/>
            </a:xfrm>
            <a:custGeom>
              <a:avLst/>
              <a:gdLst/>
              <a:ahLst/>
              <a:cxnLst/>
              <a:rect l="0" t="0" r="0" b="0"/>
              <a:pathLst>
                <a:path w="139701" h="219711">
                  <a:moveTo>
                    <a:pt x="0" y="156210"/>
                  </a:moveTo>
                  <a:lnTo>
                    <a:pt x="13970" y="149860"/>
                  </a:lnTo>
                  <a:lnTo>
                    <a:pt x="21590" y="146050"/>
                  </a:lnTo>
                  <a:lnTo>
                    <a:pt x="31750" y="142240"/>
                  </a:lnTo>
                  <a:lnTo>
                    <a:pt x="41910" y="138430"/>
                  </a:lnTo>
                  <a:lnTo>
                    <a:pt x="53340" y="133350"/>
                  </a:lnTo>
                  <a:lnTo>
                    <a:pt x="64770" y="127000"/>
                  </a:lnTo>
                  <a:lnTo>
                    <a:pt x="77470" y="119380"/>
                  </a:lnTo>
                  <a:lnTo>
                    <a:pt x="86360" y="110490"/>
                  </a:lnTo>
                  <a:lnTo>
                    <a:pt x="93980" y="100330"/>
                  </a:lnTo>
                  <a:lnTo>
                    <a:pt x="101600" y="88900"/>
                  </a:lnTo>
                  <a:lnTo>
                    <a:pt x="105410" y="78740"/>
                  </a:lnTo>
                  <a:lnTo>
                    <a:pt x="107950" y="69850"/>
                  </a:lnTo>
                  <a:lnTo>
                    <a:pt x="110490" y="60960"/>
                  </a:lnTo>
                  <a:lnTo>
                    <a:pt x="110490" y="49530"/>
                  </a:lnTo>
                  <a:lnTo>
                    <a:pt x="109220" y="39370"/>
                  </a:lnTo>
                  <a:lnTo>
                    <a:pt x="106680" y="26670"/>
                  </a:lnTo>
                  <a:lnTo>
                    <a:pt x="102870" y="17780"/>
                  </a:lnTo>
                  <a:lnTo>
                    <a:pt x="100330" y="10160"/>
                  </a:lnTo>
                  <a:lnTo>
                    <a:pt x="96520" y="3810"/>
                  </a:lnTo>
                  <a:lnTo>
                    <a:pt x="90170" y="1270"/>
                  </a:lnTo>
                  <a:lnTo>
                    <a:pt x="81280" y="0"/>
                  </a:lnTo>
                  <a:lnTo>
                    <a:pt x="71120" y="1270"/>
                  </a:lnTo>
                  <a:lnTo>
                    <a:pt x="60960" y="6350"/>
                  </a:lnTo>
                  <a:lnTo>
                    <a:pt x="52070" y="13970"/>
                  </a:lnTo>
                  <a:lnTo>
                    <a:pt x="24130" y="43180"/>
                  </a:lnTo>
                  <a:lnTo>
                    <a:pt x="19050" y="49530"/>
                  </a:lnTo>
                  <a:lnTo>
                    <a:pt x="13970" y="57150"/>
                  </a:lnTo>
                  <a:lnTo>
                    <a:pt x="8890" y="64770"/>
                  </a:lnTo>
                  <a:lnTo>
                    <a:pt x="6350" y="73660"/>
                  </a:lnTo>
                  <a:lnTo>
                    <a:pt x="3810" y="85090"/>
                  </a:lnTo>
                  <a:lnTo>
                    <a:pt x="2540" y="95250"/>
                  </a:lnTo>
                  <a:lnTo>
                    <a:pt x="3810" y="105410"/>
                  </a:lnTo>
                  <a:lnTo>
                    <a:pt x="5080" y="115570"/>
                  </a:lnTo>
                  <a:lnTo>
                    <a:pt x="7620" y="124460"/>
                  </a:lnTo>
                  <a:lnTo>
                    <a:pt x="12700" y="133350"/>
                  </a:lnTo>
                  <a:lnTo>
                    <a:pt x="17780" y="142240"/>
                  </a:lnTo>
                  <a:lnTo>
                    <a:pt x="24130" y="151130"/>
                  </a:lnTo>
                  <a:lnTo>
                    <a:pt x="30480" y="158750"/>
                  </a:lnTo>
                  <a:lnTo>
                    <a:pt x="35560" y="165100"/>
                  </a:lnTo>
                  <a:lnTo>
                    <a:pt x="40640" y="170180"/>
                  </a:lnTo>
                  <a:lnTo>
                    <a:pt x="46990" y="175260"/>
                  </a:lnTo>
                  <a:lnTo>
                    <a:pt x="53340" y="180340"/>
                  </a:lnTo>
                  <a:lnTo>
                    <a:pt x="60960" y="185420"/>
                  </a:lnTo>
                  <a:lnTo>
                    <a:pt x="68580" y="189230"/>
                  </a:lnTo>
                  <a:lnTo>
                    <a:pt x="85090" y="198120"/>
                  </a:lnTo>
                  <a:lnTo>
                    <a:pt x="101600" y="207010"/>
                  </a:lnTo>
                  <a:lnTo>
                    <a:pt x="139700" y="2197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9398000" y="2603500"/>
              <a:ext cx="203201" cy="368301"/>
            </a:xfrm>
            <a:custGeom>
              <a:avLst/>
              <a:gdLst/>
              <a:ahLst/>
              <a:cxnLst/>
              <a:rect l="0" t="0" r="0" b="0"/>
              <a:pathLst>
                <a:path w="203201" h="368301">
                  <a:moveTo>
                    <a:pt x="25400" y="0"/>
                  </a:moveTo>
                  <a:lnTo>
                    <a:pt x="25400" y="20320"/>
                  </a:lnTo>
                  <a:lnTo>
                    <a:pt x="24130" y="34290"/>
                  </a:lnTo>
                  <a:lnTo>
                    <a:pt x="21590" y="53340"/>
                  </a:lnTo>
                  <a:lnTo>
                    <a:pt x="7620" y="149860"/>
                  </a:lnTo>
                  <a:lnTo>
                    <a:pt x="5080" y="171450"/>
                  </a:lnTo>
                  <a:lnTo>
                    <a:pt x="3810" y="190500"/>
                  </a:lnTo>
                  <a:lnTo>
                    <a:pt x="1270" y="219710"/>
                  </a:lnTo>
                  <a:lnTo>
                    <a:pt x="1270" y="237490"/>
                  </a:lnTo>
                  <a:lnTo>
                    <a:pt x="0" y="254000"/>
                  </a:lnTo>
                  <a:lnTo>
                    <a:pt x="0" y="262890"/>
                  </a:lnTo>
                  <a:lnTo>
                    <a:pt x="1270" y="274320"/>
                  </a:lnTo>
                  <a:lnTo>
                    <a:pt x="3810" y="287020"/>
                  </a:lnTo>
                  <a:lnTo>
                    <a:pt x="6350" y="300990"/>
                  </a:lnTo>
                  <a:lnTo>
                    <a:pt x="11430" y="312420"/>
                  </a:lnTo>
                  <a:lnTo>
                    <a:pt x="17780" y="321310"/>
                  </a:lnTo>
                  <a:lnTo>
                    <a:pt x="24130" y="328930"/>
                  </a:lnTo>
                  <a:lnTo>
                    <a:pt x="33020" y="335280"/>
                  </a:lnTo>
                  <a:lnTo>
                    <a:pt x="43180" y="340360"/>
                  </a:lnTo>
                  <a:lnTo>
                    <a:pt x="54610" y="345440"/>
                  </a:lnTo>
                  <a:lnTo>
                    <a:pt x="66040" y="347980"/>
                  </a:lnTo>
                  <a:lnTo>
                    <a:pt x="77470" y="346710"/>
                  </a:lnTo>
                  <a:lnTo>
                    <a:pt x="90170" y="345440"/>
                  </a:lnTo>
                  <a:lnTo>
                    <a:pt x="100330" y="342900"/>
                  </a:lnTo>
                  <a:lnTo>
                    <a:pt x="110490" y="340360"/>
                  </a:lnTo>
                  <a:lnTo>
                    <a:pt x="120650" y="336550"/>
                  </a:lnTo>
                  <a:lnTo>
                    <a:pt x="130810" y="331470"/>
                  </a:lnTo>
                  <a:lnTo>
                    <a:pt x="142240" y="325120"/>
                  </a:lnTo>
                  <a:lnTo>
                    <a:pt x="153670" y="318770"/>
                  </a:lnTo>
                  <a:lnTo>
                    <a:pt x="162560" y="311150"/>
                  </a:lnTo>
                  <a:lnTo>
                    <a:pt x="167640" y="303530"/>
                  </a:lnTo>
                  <a:lnTo>
                    <a:pt x="171450" y="295910"/>
                  </a:lnTo>
                  <a:lnTo>
                    <a:pt x="172720" y="285750"/>
                  </a:lnTo>
                  <a:lnTo>
                    <a:pt x="175260" y="275590"/>
                  </a:lnTo>
                  <a:lnTo>
                    <a:pt x="175260" y="264160"/>
                  </a:lnTo>
                  <a:lnTo>
                    <a:pt x="175260" y="255270"/>
                  </a:lnTo>
                  <a:lnTo>
                    <a:pt x="172720" y="247650"/>
                  </a:lnTo>
                  <a:lnTo>
                    <a:pt x="170180" y="241300"/>
                  </a:lnTo>
                  <a:lnTo>
                    <a:pt x="163830" y="237490"/>
                  </a:lnTo>
                  <a:lnTo>
                    <a:pt x="156210" y="233680"/>
                  </a:lnTo>
                  <a:lnTo>
                    <a:pt x="146050" y="232410"/>
                  </a:lnTo>
                  <a:lnTo>
                    <a:pt x="138430" y="232410"/>
                  </a:lnTo>
                  <a:lnTo>
                    <a:pt x="132080" y="233680"/>
                  </a:lnTo>
                  <a:lnTo>
                    <a:pt x="125730" y="236220"/>
                  </a:lnTo>
                  <a:lnTo>
                    <a:pt x="121920" y="243840"/>
                  </a:lnTo>
                  <a:lnTo>
                    <a:pt x="119380" y="254000"/>
                  </a:lnTo>
                  <a:lnTo>
                    <a:pt x="118110" y="266700"/>
                  </a:lnTo>
                  <a:lnTo>
                    <a:pt x="118110" y="279400"/>
                  </a:lnTo>
                  <a:lnTo>
                    <a:pt x="119380" y="292100"/>
                  </a:lnTo>
                  <a:lnTo>
                    <a:pt x="121920" y="304800"/>
                  </a:lnTo>
                  <a:lnTo>
                    <a:pt x="129540" y="316230"/>
                  </a:lnTo>
                  <a:lnTo>
                    <a:pt x="139700" y="326390"/>
                  </a:lnTo>
                  <a:lnTo>
                    <a:pt x="152400" y="336550"/>
                  </a:lnTo>
                  <a:lnTo>
                    <a:pt x="163830" y="344170"/>
                  </a:lnTo>
                  <a:lnTo>
                    <a:pt x="173990" y="350520"/>
                  </a:lnTo>
                  <a:lnTo>
                    <a:pt x="203200" y="368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9664700" y="2824480"/>
              <a:ext cx="431801" cy="172721"/>
            </a:xfrm>
            <a:custGeom>
              <a:avLst/>
              <a:gdLst/>
              <a:ahLst/>
              <a:cxnLst/>
              <a:rect l="0" t="0" r="0" b="0"/>
              <a:pathLst>
                <a:path w="431801" h="172721">
                  <a:moveTo>
                    <a:pt x="0" y="20320"/>
                  </a:moveTo>
                  <a:lnTo>
                    <a:pt x="6350" y="46990"/>
                  </a:lnTo>
                  <a:lnTo>
                    <a:pt x="10160" y="58420"/>
                  </a:lnTo>
                  <a:lnTo>
                    <a:pt x="13970" y="68580"/>
                  </a:lnTo>
                  <a:lnTo>
                    <a:pt x="17780" y="77470"/>
                  </a:lnTo>
                  <a:lnTo>
                    <a:pt x="20320" y="87630"/>
                  </a:lnTo>
                  <a:lnTo>
                    <a:pt x="21590" y="99060"/>
                  </a:lnTo>
                  <a:lnTo>
                    <a:pt x="22860" y="110490"/>
                  </a:lnTo>
                  <a:lnTo>
                    <a:pt x="24130" y="115570"/>
                  </a:lnTo>
                  <a:lnTo>
                    <a:pt x="24130" y="116840"/>
                  </a:lnTo>
                  <a:lnTo>
                    <a:pt x="24130" y="114300"/>
                  </a:lnTo>
                  <a:lnTo>
                    <a:pt x="26670" y="109220"/>
                  </a:lnTo>
                  <a:lnTo>
                    <a:pt x="29210" y="104140"/>
                  </a:lnTo>
                  <a:lnTo>
                    <a:pt x="31750" y="97790"/>
                  </a:lnTo>
                  <a:lnTo>
                    <a:pt x="36830" y="90170"/>
                  </a:lnTo>
                  <a:lnTo>
                    <a:pt x="43180" y="82550"/>
                  </a:lnTo>
                  <a:lnTo>
                    <a:pt x="49530" y="74930"/>
                  </a:lnTo>
                  <a:lnTo>
                    <a:pt x="57150" y="64770"/>
                  </a:lnTo>
                  <a:lnTo>
                    <a:pt x="64770" y="54610"/>
                  </a:lnTo>
                  <a:lnTo>
                    <a:pt x="72390" y="43180"/>
                  </a:lnTo>
                  <a:lnTo>
                    <a:pt x="81280" y="35560"/>
                  </a:lnTo>
                  <a:lnTo>
                    <a:pt x="88900" y="30480"/>
                  </a:lnTo>
                  <a:lnTo>
                    <a:pt x="97790" y="26670"/>
                  </a:lnTo>
                  <a:lnTo>
                    <a:pt x="104140" y="26670"/>
                  </a:lnTo>
                  <a:lnTo>
                    <a:pt x="110490" y="26670"/>
                  </a:lnTo>
                  <a:lnTo>
                    <a:pt x="115570" y="29210"/>
                  </a:lnTo>
                  <a:lnTo>
                    <a:pt x="118110" y="33020"/>
                  </a:lnTo>
                  <a:lnTo>
                    <a:pt x="118110" y="39370"/>
                  </a:lnTo>
                  <a:lnTo>
                    <a:pt x="116840" y="45720"/>
                  </a:lnTo>
                  <a:lnTo>
                    <a:pt x="115570" y="52070"/>
                  </a:lnTo>
                  <a:lnTo>
                    <a:pt x="115570" y="59690"/>
                  </a:lnTo>
                  <a:lnTo>
                    <a:pt x="115570" y="68580"/>
                  </a:lnTo>
                  <a:lnTo>
                    <a:pt x="114300" y="87630"/>
                  </a:lnTo>
                  <a:lnTo>
                    <a:pt x="114300" y="99060"/>
                  </a:lnTo>
                  <a:lnTo>
                    <a:pt x="116840" y="107950"/>
                  </a:lnTo>
                  <a:lnTo>
                    <a:pt x="121920" y="115570"/>
                  </a:lnTo>
                  <a:lnTo>
                    <a:pt x="128270" y="121920"/>
                  </a:lnTo>
                  <a:lnTo>
                    <a:pt x="134620" y="121920"/>
                  </a:lnTo>
                  <a:lnTo>
                    <a:pt x="142240" y="118110"/>
                  </a:lnTo>
                  <a:lnTo>
                    <a:pt x="149860" y="110490"/>
                  </a:lnTo>
                  <a:lnTo>
                    <a:pt x="158750" y="100330"/>
                  </a:lnTo>
                  <a:lnTo>
                    <a:pt x="168910" y="87630"/>
                  </a:lnTo>
                  <a:lnTo>
                    <a:pt x="180340" y="73660"/>
                  </a:lnTo>
                  <a:lnTo>
                    <a:pt x="190500" y="60960"/>
                  </a:lnTo>
                  <a:lnTo>
                    <a:pt x="200660" y="50800"/>
                  </a:lnTo>
                  <a:lnTo>
                    <a:pt x="209550" y="40640"/>
                  </a:lnTo>
                  <a:lnTo>
                    <a:pt x="218440" y="29210"/>
                  </a:lnTo>
                  <a:lnTo>
                    <a:pt x="227330" y="17780"/>
                  </a:lnTo>
                  <a:lnTo>
                    <a:pt x="236220" y="6350"/>
                  </a:lnTo>
                  <a:lnTo>
                    <a:pt x="240030" y="1270"/>
                  </a:lnTo>
                  <a:lnTo>
                    <a:pt x="238760" y="0"/>
                  </a:lnTo>
                  <a:lnTo>
                    <a:pt x="234950" y="2540"/>
                  </a:lnTo>
                  <a:lnTo>
                    <a:pt x="231140" y="7620"/>
                  </a:lnTo>
                  <a:lnTo>
                    <a:pt x="227330" y="12700"/>
                  </a:lnTo>
                  <a:lnTo>
                    <a:pt x="223520" y="19050"/>
                  </a:lnTo>
                  <a:lnTo>
                    <a:pt x="219710" y="27940"/>
                  </a:lnTo>
                  <a:lnTo>
                    <a:pt x="215900" y="38100"/>
                  </a:lnTo>
                  <a:lnTo>
                    <a:pt x="212090" y="49530"/>
                  </a:lnTo>
                  <a:lnTo>
                    <a:pt x="208280" y="59690"/>
                  </a:lnTo>
                  <a:lnTo>
                    <a:pt x="207010" y="68580"/>
                  </a:lnTo>
                  <a:lnTo>
                    <a:pt x="205740" y="78740"/>
                  </a:lnTo>
                  <a:lnTo>
                    <a:pt x="209550" y="87630"/>
                  </a:lnTo>
                  <a:lnTo>
                    <a:pt x="215900" y="95250"/>
                  </a:lnTo>
                  <a:lnTo>
                    <a:pt x="224790" y="104140"/>
                  </a:lnTo>
                  <a:lnTo>
                    <a:pt x="232410" y="110490"/>
                  </a:lnTo>
                  <a:lnTo>
                    <a:pt x="241300" y="114300"/>
                  </a:lnTo>
                  <a:lnTo>
                    <a:pt x="250190" y="116840"/>
                  </a:lnTo>
                  <a:lnTo>
                    <a:pt x="261620" y="118110"/>
                  </a:lnTo>
                  <a:lnTo>
                    <a:pt x="274320" y="119380"/>
                  </a:lnTo>
                  <a:lnTo>
                    <a:pt x="288290" y="120650"/>
                  </a:lnTo>
                  <a:lnTo>
                    <a:pt x="299720" y="118110"/>
                  </a:lnTo>
                  <a:lnTo>
                    <a:pt x="308610" y="114300"/>
                  </a:lnTo>
                  <a:lnTo>
                    <a:pt x="316230" y="107950"/>
                  </a:lnTo>
                  <a:lnTo>
                    <a:pt x="323850" y="101600"/>
                  </a:lnTo>
                  <a:lnTo>
                    <a:pt x="331470" y="93980"/>
                  </a:lnTo>
                  <a:lnTo>
                    <a:pt x="339090" y="86360"/>
                  </a:lnTo>
                  <a:lnTo>
                    <a:pt x="346710" y="77470"/>
                  </a:lnTo>
                  <a:lnTo>
                    <a:pt x="351790" y="66040"/>
                  </a:lnTo>
                  <a:lnTo>
                    <a:pt x="358140" y="55880"/>
                  </a:lnTo>
                  <a:lnTo>
                    <a:pt x="359410" y="45720"/>
                  </a:lnTo>
                  <a:lnTo>
                    <a:pt x="359410" y="35560"/>
                  </a:lnTo>
                  <a:lnTo>
                    <a:pt x="358140" y="26670"/>
                  </a:lnTo>
                  <a:lnTo>
                    <a:pt x="354330" y="21590"/>
                  </a:lnTo>
                  <a:lnTo>
                    <a:pt x="349250" y="19050"/>
                  </a:lnTo>
                  <a:lnTo>
                    <a:pt x="342900" y="20320"/>
                  </a:lnTo>
                  <a:lnTo>
                    <a:pt x="339090" y="25400"/>
                  </a:lnTo>
                  <a:lnTo>
                    <a:pt x="335280" y="35560"/>
                  </a:lnTo>
                  <a:lnTo>
                    <a:pt x="334010" y="46990"/>
                  </a:lnTo>
                  <a:lnTo>
                    <a:pt x="334010" y="59690"/>
                  </a:lnTo>
                  <a:lnTo>
                    <a:pt x="335280" y="72390"/>
                  </a:lnTo>
                  <a:lnTo>
                    <a:pt x="337820" y="83820"/>
                  </a:lnTo>
                  <a:lnTo>
                    <a:pt x="341630" y="95250"/>
                  </a:lnTo>
                  <a:lnTo>
                    <a:pt x="344170" y="105410"/>
                  </a:lnTo>
                  <a:lnTo>
                    <a:pt x="347980" y="115570"/>
                  </a:lnTo>
                  <a:lnTo>
                    <a:pt x="351790" y="115570"/>
                  </a:lnTo>
                  <a:lnTo>
                    <a:pt x="355600" y="110490"/>
                  </a:lnTo>
                  <a:lnTo>
                    <a:pt x="360680" y="101600"/>
                  </a:lnTo>
                  <a:lnTo>
                    <a:pt x="363220" y="93980"/>
                  </a:lnTo>
                  <a:lnTo>
                    <a:pt x="364490" y="87630"/>
                  </a:lnTo>
                  <a:lnTo>
                    <a:pt x="365760" y="82550"/>
                  </a:lnTo>
                  <a:lnTo>
                    <a:pt x="368300" y="76200"/>
                  </a:lnTo>
                  <a:lnTo>
                    <a:pt x="370840" y="68580"/>
                  </a:lnTo>
                  <a:lnTo>
                    <a:pt x="374650" y="60960"/>
                  </a:lnTo>
                  <a:lnTo>
                    <a:pt x="379730" y="54610"/>
                  </a:lnTo>
                  <a:lnTo>
                    <a:pt x="386080" y="48260"/>
                  </a:lnTo>
                  <a:lnTo>
                    <a:pt x="392430" y="43180"/>
                  </a:lnTo>
                  <a:lnTo>
                    <a:pt x="400050" y="38100"/>
                  </a:lnTo>
                  <a:lnTo>
                    <a:pt x="407670" y="34290"/>
                  </a:lnTo>
                  <a:lnTo>
                    <a:pt x="415290" y="29210"/>
                  </a:lnTo>
                  <a:lnTo>
                    <a:pt x="421640" y="29210"/>
                  </a:lnTo>
                  <a:lnTo>
                    <a:pt x="424180" y="31750"/>
                  </a:lnTo>
                  <a:lnTo>
                    <a:pt x="426720" y="36830"/>
                  </a:lnTo>
                  <a:lnTo>
                    <a:pt x="429260" y="43180"/>
                  </a:lnTo>
                  <a:lnTo>
                    <a:pt x="429260" y="53340"/>
                  </a:lnTo>
                  <a:lnTo>
                    <a:pt x="430530" y="63500"/>
                  </a:lnTo>
                  <a:lnTo>
                    <a:pt x="430530" y="74930"/>
                  </a:lnTo>
                  <a:lnTo>
                    <a:pt x="431800" y="109220"/>
                  </a:lnTo>
                  <a:lnTo>
                    <a:pt x="431800" y="1727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10033000" y="2781300"/>
              <a:ext cx="190501" cy="12701"/>
            </a:xfrm>
            <a:custGeom>
              <a:avLst/>
              <a:gdLst/>
              <a:ahLst/>
              <a:cxnLst/>
              <a:rect l="0" t="0" r="0" b="0"/>
              <a:pathLst>
                <a:path w="190501" h="12701">
                  <a:moveTo>
                    <a:pt x="0" y="0"/>
                  </a:moveTo>
                  <a:lnTo>
                    <a:pt x="68580" y="0"/>
                  </a:lnTo>
                  <a:lnTo>
                    <a:pt x="88900" y="1270"/>
                  </a:lnTo>
                  <a:lnTo>
                    <a:pt x="105410" y="3810"/>
                  </a:lnTo>
                  <a:lnTo>
                    <a:pt x="1905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4798060" y="2251710"/>
              <a:ext cx="713741" cy="351791"/>
            </a:xfrm>
            <a:custGeom>
              <a:avLst/>
              <a:gdLst/>
              <a:ahLst/>
              <a:cxnLst/>
              <a:rect l="0" t="0" r="0" b="0"/>
              <a:pathLst>
                <a:path w="713741" h="351791">
                  <a:moveTo>
                    <a:pt x="15240" y="288290"/>
                  </a:moveTo>
                  <a:lnTo>
                    <a:pt x="1270" y="281940"/>
                  </a:lnTo>
                  <a:lnTo>
                    <a:pt x="0" y="278130"/>
                  </a:lnTo>
                  <a:lnTo>
                    <a:pt x="2540" y="274320"/>
                  </a:lnTo>
                  <a:lnTo>
                    <a:pt x="6350" y="270510"/>
                  </a:lnTo>
                  <a:lnTo>
                    <a:pt x="22860" y="262890"/>
                  </a:lnTo>
                  <a:lnTo>
                    <a:pt x="33020" y="257810"/>
                  </a:lnTo>
                  <a:lnTo>
                    <a:pt x="46990" y="254000"/>
                  </a:lnTo>
                  <a:lnTo>
                    <a:pt x="63500" y="250190"/>
                  </a:lnTo>
                  <a:lnTo>
                    <a:pt x="81280" y="246380"/>
                  </a:lnTo>
                  <a:lnTo>
                    <a:pt x="97790" y="240030"/>
                  </a:lnTo>
                  <a:lnTo>
                    <a:pt x="111760" y="233680"/>
                  </a:lnTo>
                  <a:lnTo>
                    <a:pt x="127000" y="226060"/>
                  </a:lnTo>
                  <a:lnTo>
                    <a:pt x="168910" y="207010"/>
                  </a:lnTo>
                  <a:lnTo>
                    <a:pt x="194310" y="195580"/>
                  </a:lnTo>
                  <a:lnTo>
                    <a:pt x="227330" y="182880"/>
                  </a:lnTo>
                  <a:lnTo>
                    <a:pt x="309880" y="153670"/>
                  </a:lnTo>
                  <a:lnTo>
                    <a:pt x="347980" y="138430"/>
                  </a:lnTo>
                  <a:lnTo>
                    <a:pt x="384810" y="121920"/>
                  </a:lnTo>
                  <a:lnTo>
                    <a:pt x="519430" y="54610"/>
                  </a:lnTo>
                  <a:lnTo>
                    <a:pt x="543560" y="43180"/>
                  </a:lnTo>
                  <a:lnTo>
                    <a:pt x="560070" y="33020"/>
                  </a:lnTo>
                  <a:lnTo>
                    <a:pt x="574040" y="25400"/>
                  </a:lnTo>
                  <a:lnTo>
                    <a:pt x="585470" y="16510"/>
                  </a:lnTo>
                  <a:lnTo>
                    <a:pt x="595630" y="8890"/>
                  </a:lnTo>
                  <a:lnTo>
                    <a:pt x="605790" y="0"/>
                  </a:lnTo>
                  <a:lnTo>
                    <a:pt x="613410" y="6350"/>
                  </a:lnTo>
                  <a:lnTo>
                    <a:pt x="619760" y="21590"/>
                  </a:lnTo>
                  <a:lnTo>
                    <a:pt x="626110" y="41910"/>
                  </a:lnTo>
                  <a:lnTo>
                    <a:pt x="629920" y="60960"/>
                  </a:lnTo>
                  <a:lnTo>
                    <a:pt x="632460" y="77470"/>
                  </a:lnTo>
                  <a:lnTo>
                    <a:pt x="633730" y="92710"/>
                  </a:lnTo>
                  <a:lnTo>
                    <a:pt x="636270" y="106680"/>
                  </a:lnTo>
                  <a:lnTo>
                    <a:pt x="640080" y="120650"/>
                  </a:lnTo>
                  <a:lnTo>
                    <a:pt x="642620" y="134620"/>
                  </a:lnTo>
                  <a:lnTo>
                    <a:pt x="646430" y="156210"/>
                  </a:lnTo>
                  <a:lnTo>
                    <a:pt x="655320" y="213360"/>
                  </a:lnTo>
                  <a:lnTo>
                    <a:pt x="659130" y="237490"/>
                  </a:lnTo>
                  <a:lnTo>
                    <a:pt x="662940" y="255270"/>
                  </a:lnTo>
                  <a:lnTo>
                    <a:pt x="666750" y="270510"/>
                  </a:lnTo>
                  <a:lnTo>
                    <a:pt x="671830" y="283210"/>
                  </a:lnTo>
                  <a:lnTo>
                    <a:pt x="675640" y="294640"/>
                  </a:lnTo>
                  <a:lnTo>
                    <a:pt x="679450" y="306070"/>
                  </a:lnTo>
                  <a:lnTo>
                    <a:pt x="685800" y="314960"/>
                  </a:lnTo>
                  <a:lnTo>
                    <a:pt x="692150" y="325120"/>
                  </a:lnTo>
                  <a:lnTo>
                    <a:pt x="713740" y="3517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185410" y="1654810"/>
            <a:ext cx="910591" cy="359411"/>
            <a:chOff x="5185410" y="1654810"/>
            <a:chExt cx="910591" cy="359411"/>
          </a:xfrm>
        </p:grpSpPr>
        <p:sp>
          <p:nvSpPr>
            <p:cNvPr id="72" name="Freeform 71"/>
            <p:cNvSpPr/>
            <p:nvPr/>
          </p:nvSpPr>
          <p:spPr>
            <a:xfrm>
              <a:off x="5185410" y="1654810"/>
              <a:ext cx="300991" cy="274321"/>
            </a:xfrm>
            <a:custGeom>
              <a:avLst/>
              <a:gdLst/>
              <a:ahLst/>
              <a:cxnLst/>
              <a:rect l="0" t="0" r="0" b="0"/>
              <a:pathLst>
                <a:path w="300991" h="274321">
                  <a:moveTo>
                    <a:pt x="275590" y="34290"/>
                  </a:moveTo>
                  <a:lnTo>
                    <a:pt x="269240" y="27940"/>
                  </a:lnTo>
                  <a:lnTo>
                    <a:pt x="265430" y="22860"/>
                  </a:lnTo>
                  <a:lnTo>
                    <a:pt x="261620" y="16510"/>
                  </a:lnTo>
                  <a:lnTo>
                    <a:pt x="257810" y="10160"/>
                  </a:lnTo>
                  <a:lnTo>
                    <a:pt x="251460" y="5080"/>
                  </a:lnTo>
                  <a:lnTo>
                    <a:pt x="242570" y="2540"/>
                  </a:lnTo>
                  <a:lnTo>
                    <a:pt x="232410" y="0"/>
                  </a:lnTo>
                  <a:lnTo>
                    <a:pt x="219710" y="0"/>
                  </a:lnTo>
                  <a:lnTo>
                    <a:pt x="205740" y="1270"/>
                  </a:lnTo>
                  <a:lnTo>
                    <a:pt x="190500" y="3810"/>
                  </a:lnTo>
                  <a:lnTo>
                    <a:pt x="177800" y="7620"/>
                  </a:lnTo>
                  <a:lnTo>
                    <a:pt x="167640" y="10160"/>
                  </a:lnTo>
                  <a:lnTo>
                    <a:pt x="156210" y="13970"/>
                  </a:lnTo>
                  <a:lnTo>
                    <a:pt x="140970" y="24130"/>
                  </a:lnTo>
                  <a:lnTo>
                    <a:pt x="121920" y="36830"/>
                  </a:lnTo>
                  <a:lnTo>
                    <a:pt x="101600" y="53340"/>
                  </a:lnTo>
                  <a:lnTo>
                    <a:pt x="85090" y="64770"/>
                  </a:lnTo>
                  <a:lnTo>
                    <a:pt x="71120" y="74930"/>
                  </a:lnTo>
                  <a:lnTo>
                    <a:pt x="58420" y="82550"/>
                  </a:lnTo>
                  <a:lnTo>
                    <a:pt x="48260" y="91440"/>
                  </a:lnTo>
                  <a:lnTo>
                    <a:pt x="38100" y="101600"/>
                  </a:lnTo>
                  <a:lnTo>
                    <a:pt x="27940" y="113030"/>
                  </a:lnTo>
                  <a:lnTo>
                    <a:pt x="20320" y="123190"/>
                  </a:lnTo>
                  <a:lnTo>
                    <a:pt x="13970" y="133350"/>
                  </a:lnTo>
                  <a:lnTo>
                    <a:pt x="7620" y="142240"/>
                  </a:lnTo>
                  <a:lnTo>
                    <a:pt x="3810" y="153670"/>
                  </a:lnTo>
                  <a:lnTo>
                    <a:pt x="1270" y="163830"/>
                  </a:lnTo>
                  <a:lnTo>
                    <a:pt x="0" y="176530"/>
                  </a:lnTo>
                  <a:lnTo>
                    <a:pt x="0" y="187960"/>
                  </a:lnTo>
                  <a:lnTo>
                    <a:pt x="1270" y="200660"/>
                  </a:lnTo>
                  <a:lnTo>
                    <a:pt x="3810" y="212090"/>
                  </a:lnTo>
                  <a:lnTo>
                    <a:pt x="8890" y="222250"/>
                  </a:lnTo>
                  <a:lnTo>
                    <a:pt x="13970" y="229870"/>
                  </a:lnTo>
                  <a:lnTo>
                    <a:pt x="20320" y="237490"/>
                  </a:lnTo>
                  <a:lnTo>
                    <a:pt x="27940" y="242570"/>
                  </a:lnTo>
                  <a:lnTo>
                    <a:pt x="35560" y="247650"/>
                  </a:lnTo>
                  <a:lnTo>
                    <a:pt x="43180" y="252730"/>
                  </a:lnTo>
                  <a:lnTo>
                    <a:pt x="53340" y="257810"/>
                  </a:lnTo>
                  <a:lnTo>
                    <a:pt x="63500" y="261620"/>
                  </a:lnTo>
                  <a:lnTo>
                    <a:pt x="74930" y="266700"/>
                  </a:lnTo>
                  <a:lnTo>
                    <a:pt x="85090" y="269240"/>
                  </a:lnTo>
                  <a:lnTo>
                    <a:pt x="95250" y="271780"/>
                  </a:lnTo>
                  <a:lnTo>
                    <a:pt x="104140" y="273050"/>
                  </a:lnTo>
                  <a:lnTo>
                    <a:pt x="113030" y="274320"/>
                  </a:lnTo>
                  <a:lnTo>
                    <a:pt x="121920" y="274320"/>
                  </a:lnTo>
                  <a:lnTo>
                    <a:pt x="130810" y="274320"/>
                  </a:lnTo>
                  <a:lnTo>
                    <a:pt x="139700" y="273050"/>
                  </a:lnTo>
                  <a:lnTo>
                    <a:pt x="148590" y="271780"/>
                  </a:lnTo>
                  <a:lnTo>
                    <a:pt x="157480" y="269240"/>
                  </a:lnTo>
                  <a:lnTo>
                    <a:pt x="165100" y="265430"/>
                  </a:lnTo>
                  <a:lnTo>
                    <a:pt x="173990" y="261620"/>
                  </a:lnTo>
                  <a:lnTo>
                    <a:pt x="182880" y="257810"/>
                  </a:lnTo>
                  <a:lnTo>
                    <a:pt x="186690" y="254000"/>
                  </a:lnTo>
                  <a:lnTo>
                    <a:pt x="187960" y="250190"/>
                  </a:lnTo>
                  <a:lnTo>
                    <a:pt x="187960" y="245110"/>
                  </a:lnTo>
                  <a:lnTo>
                    <a:pt x="184150" y="241300"/>
                  </a:lnTo>
                  <a:lnTo>
                    <a:pt x="179070" y="237490"/>
                  </a:lnTo>
                  <a:lnTo>
                    <a:pt x="144780" y="213360"/>
                  </a:lnTo>
                  <a:lnTo>
                    <a:pt x="140970" y="209550"/>
                  </a:lnTo>
                  <a:lnTo>
                    <a:pt x="139700" y="205740"/>
                  </a:lnTo>
                  <a:lnTo>
                    <a:pt x="143510" y="203200"/>
                  </a:lnTo>
                  <a:lnTo>
                    <a:pt x="153670" y="200660"/>
                  </a:lnTo>
                  <a:lnTo>
                    <a:pt x="168910" y="198120"/>
                  </a:lnTo>
                  <a:lnTo>
                    <a:pt x="187960" y="194310"/>
                  </a:lnTo>
                  <a:lnTo>
                    <a:pt x="205740" y="193040"/>
                  </a:lnTo>
                  <a:lnTo>
                    <a:pt x="223520" y="193040"/>
                  </a:lnTo>
                  <a:lnTo>
                    <a:pt x="300990" y="1993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5708650" y="1663700"/>
              <a:ext cx="31751" cy="266701"/>
            </a:xfrm>
            <a:custGeom>
              <a:avLst/>
              <a:gdLst/>
              <a:ahLst/>
              <a:cxnLst/>
              <a:rect l="0" t="0" r="0" b="0"/>
              <a:pathLst>
                <a:path w="31751" h="266701">
                  <a:moveTo>
                    <a:pt x="31750" y="0"/>
                  </a:moveTo>
                  <a:lnTo>
                    <a:pt x="31750" y="48260"/>
                  </a:lnTo>
                  <a:lnTo>
                    <a:pt x="30480" y="66040"/>
                  </a:lnTo>
                  <a:lnTo>
                    <a:pt x="27940" y="86360"/>
                  </a:lnTo>
                  <a:lnTo>
                    <a:pt x="25400" y="107950"/>
                  </a:lnTo>
                  <a:lnTo>
                    <a:pt x="21590" y="125730"/>
                  </a:lnTo>
                  <a:lnTo>
                    <a:pt x="17780" y="140970"/>
                  </a:lnTo>
                  <a:lnTo>
                    <a:pt x="13970" y="152400"/>
                  </a:lnTo>
                  <a:lnTo>
                    <a:pt x="11430" y="163830"/>
                  </a:lnTo>
                  <a:lnTo>
                    <a:pt x="10160" y="173990"/>
                  </a:lnTo>
                  <a:lnTo>
                    <a:pt x="8890" y="184150"/>
                  </a:lnTo>
                  <a:lnTo>
                    <a:pt x="6350" y="194310"/>
                  </a:lnTo>
                  <a:lnTo>
                    <a:pt x="3810" y="205740"/>
                  </a:lnTo>
                  <a:lnTo>
                    <a:pt x="0" y="217170"/>
                  </a:lnTo>
                  <a:lnTo>
                    <a:pt x="0" y="228600"/>
                  </a:lnTo>
                  <a:lnTo>
                    <a:pt x="0" y="238760"/>
                  </a:lnTo>
                  <a:lnTo>
                    <a:pt x="6350" y="266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5901690" y="1676400"/>
              <a:ext cx="194311" cy="337821"/>
            </a:xfrm>
            <a:custGeom>
              <a:avLst/>
              <a:gdLst/>
              <a:ahLst/>
              <a:cxnLst/>
              <a:rect l="0" t="0" r="0" b="0"/>
              <a:pathLst>
                <a:path w="194311" h="337821">
                  <a:moveTo>
                    <a:pt x="41910" y="25400"/>
                  </a:moveTo>
                  <a:lnTo>
                    <a:pt x="21590" y="25400"/>
                  </a:lnTo>
                  <a:lnTo>
                    <a:pt x="13970" y="29210"/>
                  </a:lnTo>
                  <a:lnTo>
                    <a:pt x="7620" y="36830"/>
                  </a:lnTo>
                  <a:lnTo>
                    <a:pt x="2540" y="45720"/>
                  </a:lnTo>
                  <a:lnTo>
                    <a:pt x="0" y="53340"/>
                  </a:lnTo>
                  <a:lnTo>
                    <a:pt x="0" y="59690"/>
                  </a:lnTo>
                  <a:lnTo>
                    <a:pt x="1270" y="64770"/>
                  </a:lnTo>
                  <a:lnTo>
                    <a:pt x="3810" y="72390"/>
                  </a:lnTo>
                  <a:lnTo>
                    <a:pt x="10160" y="92710"/>
                  </a:lnTo>
                  <a:lnTo>
                    <a:pt x="16510" y="104140"/>
                  </a:lnTo>
                  <a:lnTo>
                    <a:pt x="25400" y="115570"/>
                  </a:lnTo>
                  <a:lnTo>
                    <a:pt x="34290" y="128270"/>
                  </a:lnTo>
                  <a:lnTo>
                    <a:pt x="44450" y="139700"/>
                  </a:lnTo>
                  <a:lnTo>
                    <a:pt x="53340" y="148590"/>
                  </a:lnTo>
                  <a:lnTo>
                    <a:pt x="62230" y="158750"/>
                  </a:lnTo>
                  <a:lnTo>
                    <a:pt x="72390" y="170180"/>
                  </a:lnTo>
                  <a:lnTo>
                    <a:pt x="138430" y="254000"/>
                  </a:lnTo>
                  <a:lnTo>
                    <a:pt x="148590" y="269240"/>
                  </a:lnTo>
                  <a:lnTo>
                    <a:pt x="154940" y="281940"/>
                  </a:lnTo>
                  <a:lnTo>
                    <a:pt x="160020" y="294640"/>
                  </a:lnTo>
                  <a:lnTo>
                    <a:pt x="160020" y="304800"/>
                  </a:lnTo>
                  <a:lnTo>
                    <a:pt x="157480" y="314960"/>
                  </a:lnTo>
                  <a:lnTo>
                    <a:pt x="152400" y="323850"/>
                  </a:lnTo>
                  <a:lnTo>
                    <a:pt x="147320" y="330200"/>
                  </a:lnTo>
                  <a:lnTo>
                    <a:pt x="139700" y="334010"/>
                  </a:lnTo>
                  <a:lnTo>
                    <a:pt x="133350" y="337820"/>
                  </a:lnTo>
                  <a:lnTo>
                    <a:pt x="123190" y="337820"/>
                  </a:lnTo>
                  <a:lnTo>
                    <a:pt x="113030" y="336550"/>
                  </a:lnTo>
                  <a:lnTo>
                    <a:pt x="101600" y="334010"/>
                  </a:lnTo>
                  <a:lnTo>
                    <a:pt x="91440" y="331470"/>
                  </a:lnTo>
                  <a:lnTo>
                    <a:pt x="82550" y="328930"/>
                  </a:lnTo>
                  <a:lnTo>
                    <a:pt x="73660" y="325120"/>
                  </a:lnTo>
                  <a:lnTo>
                    <a:pt x="62230" y="320040"/>
                  </a:lnTo>
                  <a:lnTo>
                    <a:pt x="52070" y="313690"/>
                  </a:lnTo>
                  <a:lnTo>
                    <a:pt x="39370" y="306070"/>
                  </a:lnTo>
                  <a:lnTo>
                    <a:pt x="30480" y="297180"/>
                  </a:lnTo>
                  <a:lnTo>
                    <a:pt x="22860" y="287020"/>
                  </a:lnTo>
                  <a:lnTo>
                    <a:pt x="16510" y="275590"/>
                  </a:lnTo>
                  <a:lnTo>
                    <a:pt x="12700" y="265430"/>
                  </a:lnTo>
                  <a:lnTo>
                    <a:pt x="10160" y="256540"/>
                  </a:lnTo>
                  <a:lnTo>
                    <a:pt x="7620" y="247650"/>
                  </a:lnTo>
                  <a:lnTo>
                    <a:pt x="7620" y="234950"/>
                  </a:lnTo>
                  <a:lnTo>
                    <a:pt x="8890" y="222250"/>
                  </a:lnTo>
                  <a:lnTo>
                    <a:pt x="11430" y="207010"/>
                  </a:lnTo>
                  <a:lnTo>
                    <a:pt x="16510" y="194310"/>
                  </a:lnTo>
                  <a:lnTo>
                    <a:pt x="21590" y="182880"/>
                  </a:lnTo>
                  <a:lnTo>
                    <a:pt x="27940" y="172720"/>
                  </a:lnTo>
                  <a:lnTo>
                    <a:pt x="36830" y="161290"/>
                  </a:lnTo>
                  <a:lnTo>
                    <a:pt x="46990" y="149860"/>
                  </a:lnTo>
                  <a:lnTo>
                    <a:pt x="58420" y="138430"/>
                  </a:lnTo>
                  <a:lnTo>
                    <a:pt x="69850" y="127000"/>
                  </a:lnTo>
                  <a:lnTo>
                    <a:pt x="81280" y="116840"/>
                  </a:lnTo>
                  <a:lnTo>
                    <a:pt x="144780" y="67310"/>
                  </a:lnTo>
                  <a:lnTo>
                    <a:pt x="158750" y="54610"/>
                  </a:lnTo>
                  <a:lnTo>
                    <a:pt x="168910" y="43180"/>
                  </a:lnTo>
                  <a:lnTo>
                    <a:pt x="19431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22300" y="3120390"/>
            <a:ext cx="2413001" cy="511811"/>
            <a:chOff x="622300" y="3120390"/>
            <a:chExt cx="2413001" cy="511811"/>
          </a:xfrm>
        </p:grpSpPr>
        <p:sp>
          <p:nvSpPr>
            <p:cNvPr id="76" name="Freeform 75"/>
            <p:cNvSpPr/>
            <p:nvPr/>
          </p:nvSpPr>
          <p:spPr>
            <a:xfrm>
              <a:off x="622300" y="3120390"/>
              <a:ext cx="279401" cy="448311"/>
            </a:xfrm>
            <a:custGeom>
              <a:avLst/>
              <a:gdLst/>
              <a:ahLst/>
              <a:cxnLst/>
              <a:rect l="0" t="0" r="0" b="0"/>
              <a:pathLst>
                <a:path w="279401" h="448311">
                  <a:moveTo>
                    <a:pt x="0" y="372110"/>
                  </a:moveTo>
                  <a:lnTo>
                    <a:pt x="6350" y="365760"/>
                  </a:lnTo>
                  <a:lnTo>
                    <a:pt x="10160" y="359410"/>
                  </a:lnTo>
                  <a:lnTo>
                    <a:pt x="13970" y="350520"/>
                  </a:lnTo>
                  <a:lnTo>
                    <a:pt x="17780" y="340360"/>
                  </a:lnTo>
                  <a:lnTo>
                    <a:pt x="21590" y="331470"/>
                  </a:lnTo>
                  <a:lnTo>
                    <a:pt x="30480" y="313690"/>
                  </a:lnTo>
                  <a:lnTo>
                    <a:pt x="38100" y="299720"/>
                  </a:lnTo>
                  <a:lnTo>
                    <a:pt x="46990" y="288290"/>
                  </a:lnTo>
                  <a:lnTo>
                    <a:pt x="50800" y="280670"/>
                  </a:lnTo>
                  <a:lnTo>
                    <a:pt x="54610" y="273050"/>
                  </a:lnTo>
                  <a:lnTo>
                    <a:pt x="60960" y="260350"/>
                  </a:lnTo>
                  <a:lnTo>
                    <a:pt x="74930" y="228600"/>
                  </a:lnTo>
                  <a:lnTo>
                    <a:pt x="101600" y="171450"/>
                  </a:lnTo>
                  <a:lnTo>
                    <a:pt x="118110" y="137160"/>
                  </a:lnTo>
                  <a:lnTo>
                    <a:pt x="130810" y="107950"/>
                  </a:lnTo>
                  <a:lnTo>
                    <a:pt x="140970" y="83820"/>
                  </a:lnTo>
                  <a:lnTo>
                    <a:pt x="167640" y="8890"/>
                  </a:lnTo>
                  <a:lnTo>
                    <a:pt x="171450" y="2540"/>
                  </a:lnTo>
                  <a:lnTo>
                    <a:pt x="176530" y="0"/>
                  </a:lnTo>
                  <a:lnTo>
                    <a:pt x="181610" y="1270"/>
                  </a:lnTo>
                  <a:lnTo>
                    <a:pt x="184150" y="8890"/>
                  </a:lnTo>
                  <a:lnTo>
                    <a:pt x="186690" y="21590"/>
                  </a:lnTo>
                  <a:lnTo>
                    <a:pt x="187960" y="36830"/>
                  </a:lnTo>
                  <a:lnTo>
                    <a:pt x="190500" y="50800"/>
                  </a:lnTo>
                  <a:lnTo>
                    <a:pt x="193040" y="64770"/>
                  </a:lnTo>
                  <a:lnTo>
                    <a:pt x="196850" y="78740"/>
                  </a:lnTo>
                  <a:lnTo>
                    <a:pt x="198120" y="90170"/>
                  </a:lnTo>
                  <a:lnTo>
                    <a:pt x="200660" y="100330"/>
                  </a:lnTo>
                  <a:lnTo>
                    <a:pt x="200660" y="110490"/>
                  </a:lnTo>
                  <a:lnTo>
                    <a:pt x="203200" y="121920"/>
                  </a:lnTo>
                  <a:lnTo>
                    <a:pt x="205740" y="133350"/>
                  </a:lnTo>
                  <a:lnTo>
                    <a:pt x="209550" y="144780"/>
                  </a:lnTo>
                  <a:lnTo>
                    <a:pt x="217170" y="170180"/>
                  </a:lnTo>
                  <a:lnTo>
                    <a:pt x="220980" y="181610"/>
                  </a:lnTo>
                  <a:lnTo>
                    <a:pt x="223520" y="194310"/>
                  </a:lnTo>
                  <a:lnTo>
                    <a:pt x="224790" y="207010"/>
                  </a:lnTo>
                  <a:lnTo>
                    <a:pt x="226060" y="219710"/>
                  </a:lnTo>
                  <a:lnTo>
                    <a:pt x="228600" y="233680"/>
                  </a:lnTo>
                  <a:lnTo>
                    <a:pt x="231140" y="248920"/>
                  </a:lnTo>
                  <a:lnTo>
                    <a:pt x="234950" y="264160"/>
                  </a:lnTo>
                  <a:lnTo>
                    <a:pt x="237490" y="279400"/>
                  </a:lnTo>
                  <a:lnTo>
                    <a:pt x="238760" y="293370"/>
                  </a:lnTo>
                  <a:lnTo>
                    <a:pt x="238760" y="307340"/>
                  </a:lnTo>
                  <a:lnTo>
                    <a:pt x="242570" y="321310"/>
                  </a:lnTo>
                  <a:lnTo>
                    <a:pt x="247650" y="336550"/>
                  </a:lnTo>
                  <a:lnTo>
                    <a:pt x="254000" y="353060"/>
                  </a:lnTo>
                  <a:lnTo>
                    <a:pt x="257810" y="365760"/>
                  </a:lnTo>
                  <a:lnTo>
                    <a:pt x="261620" y="378460"/>
                  </a:lnTo>
                  <a:lnTo>
                    <a:pt x="262890" y="388620"/>
                  </a:lnTo>
                  <a:lnTo>
                    <a:pt x="264160" y="400050"/>
                  </a:lnTo>
                  <a:lnTo>
                    <a:pt x="265430" y="411480"/>
                  </a:lnTo>
                  <a:lnTo>
                    <a:pt x="279400" y="44831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685800" y="3397250"/>
              <a:ext cx="241301" cy="19051"/>
            </a:xfrm>
            <a:custGeom>
              <a:avLst/>
              <a:gdLst/>
              <a:ahLst/>
              <a:cxnLst/>
              <a:rect l="0" t="0" r="0" b="0"/>
              <a:pathLst>
                <a:path w="241301" h="19051">
                  <a:moveTo>
                    <a:pt x="0" y="19050"/>
                  </a:moveTo>
                  <a:lnTo>
                    <a:pt x="13970" y="12700"/>
                  </a:lnTo>
                  <a:lnTo>
                    <a:pt x="21590" y="8890"/>
                  </a:lnTo>
                  <a:lnTo>
                    <a:pt x="31750" y="5080"/>
                  </a:lnTo>
                  <a:lnTo>
                    <a:pt x="41910" y="1270"/>
                  </a:lnTo>
                  <a:lnTo>
                    <a:pt x="53340" y="0"/>
                  </a:lnTo>
                  <a:lnTo>
                    <a:pt x="64770" y="1270"/>
                  </a:lnTo>
                  <a:lnTo>
                    <a:pt x="77470" y="2540"/>
                  </a:lnTo>
                  <a:lnTo>
                    <a:pt x="90170" y="3810"/>
                  </a:lnTo>
                  <a:lnTo>
                    <a:pt x="101600" y="5080"/>
                  </a:lnTo>
                  <a:lnTo>
                    <a:pt x="114300" y="5080"/>
                  </a:lnTo>
                  <a:lnTo>
                    <a:pt x="134620" y="7620"/>
                  </a:lnTo>
                  <a:lnTo>
                    <a:pt x="241300" y="190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1092200" y="3314700"/>
              <a:ext cx="198121" cy="240031"/>
            </a:xfrm>
            <a:custGeom>
              <a:avLst/>
              <a:gdLst/>
              <a:ahLst/>
              <a:cxnLst/>
              <a:rect l="0" t="0" r="0" b="0"/>
              <a:pathLst>
                <a:path w="198121" h="240031">
                  <a:moveTo>
                    <a:pt x="152400" y="12700"/>
                  </a:moveTo>
                  <a:lnTo>
                    <a:pt x="132080" y="6350"/>
                  </a:lnTo>
                  <a:lnTo>
                    <a:pt x="121920" y="3810"/>
                  </a:lnTo>
                  <a:lnTo>
                    <a:pt x="110490" y="2540"/>
                  </a:lnTo>
                  <a:lnTo>
                    <a:pt x="99060" y="1270"/>
                  </a:lnTo>
                  <a:lnTo>
                    <a:pt x="88900" y="1270"/>
                  </a:lnTo>
                  <a:lnTo>
                    <a:pt x="69850" y="0"/>
                  </a:lnTo>
                  <a:lnTo>
                    <a:pt x="59690" y="1270"/>
                  </a:lnTo>
                  <a:lnTo>
                    <a:pt x="48260" y="3810"/>
                  </a:lnTo>
                  <a:lnTo>
                    <a:pt x="35560" y="6350"/>
                  </a:lnTo>
                  <a:lnTo>
                    <a:pt x="29210" y="12700"/>
                  </a:lnTo>
                  <a:lnTo>
                    <a:pt x="26670" y="21590"/>
                  </a:lnTo>
                  <a:lnTo>
                    <a:pt x="26670" y="31750"/>
                  </a:lnTo>
                  <a:lnTo>
                    <a:pt x="30480" y="41910"/>
                  </a:lnTo>
                  <a:lnTo>
                    <a:pt x="36830" y="53340"/>
                  </a:lnTo>
                  <a:lnTo>
                    <a:pt x="45720" y="64770"/>
                  </a:lnTo>
                  <a:lnTo>
                    <a:pt x="55880" y="74930"/>
                  </a:lnTo>
                  <a:lnTo>
                    <a:pt x="67310" y="82550"/>
                  </a:lnTo>
                  <a:lnTo>
                    <a:pt x="78740" y="88900"/>
                  </a:lnTo>
                  <a:lnTo>
                    <a:pt x="88900" y="95250"/>
                  </a:lnTo>
                  <a:lnTo>
                    <a:pt x="99060" y="102870"/>
                  </a:lnTo>
                  <a:lnTo>
                    <a:pt x="107950" y="111760"/>
                  </a:lnTo>
                  <a:lnTo>
                    <a:pt x="118110" y="119380"/>
                  </a:lnTo>
                  <a:lnTo>
                    <a:pt x="129540" y="127000"/>
                  </a:lnTo>
                  <a:lnTo>
                    <a:pt x="142240" y="135890"/>
                  </a:lnTo>
                  <a:lnTo>
                    <a:pt x="151130" y="142240"/>
                  </a:lnTo>
                  <a:lnTo>
                    <a:pt x="158750" y="148590"/>
                  </a:lnTo>
                  <a:lnTo>
                    <a:pt x="165100" y="153670"/>
                  </a:lnTo>
                  <a:lnTo>
                    <a:pt x="171450" y="161290"/>
                  </a:lnTo>
                  <a:lnTo>
                    <a:pt x="187960" y="175260"/>
                  </a:lnTo>
                  <a:lnTo>
                    <a:pt x="193040" y="182880"/>
                  </a:lnTo>
                  <a:lnTo>
                    <a:pt x="195580" y="191770"/>
                  </a:lnTo>
                  <a:lnTo>
                    <a:pt x="198120" y="199390"/>
                  </a:lnTo>
                  <a:lnTo>
                    <a:pt x="196850" y="208280"/>
                  </a:lnTo>
                  <a:lnTo>
                    <a:pt x="193040" y="215900"/>
                  </a:lnTo>
                  <a:lnTo>
                    <a:pt x="187960" y="224790"/>
                  </a:lnTo>
                  <a:lnTo>
                    <a:pt x="179070" y="229870"/>
                  </a:lnTo>
                  <a:lnTo>
                    <a:pt x="167640" y="233680"/>
                  </a:lnTo>
                  <a:lnTo>
                    <a:pt x="153670" y="236220"/>
                  </a:lnTo>
                  <a:lnTo>
                    <a:pt x="142240" y="237490"/>
                  </a:lnTo>
                  <a:lnTo>
                    <a:pt x="132080" y="238760"/>
                  </a:lnTo>
                  <a:lnTo>
                    <a:pt x="121920" y="240030"/>
                  </a:lnTo>
                  <a:lnTo>
                    <a:pt x="110490" y="238760"/>
                  </a:lnTo>
                  <a:lnTo>
                    <a:pt x="99060" y="237490"/>
                  </a:lnTo>
                  <a:lnTo>
                    <a:pt x="87630" y="233680"/>
                  </a:lnTo>
                  <a:lnTo>
                    <a:pt x="76200" y="231140"/>
                  </a:lnTo>
                  <a:lnTo>
                    <a:pt x="66040" y="227330"/>
                  </a:lnTo>
                  <a:lnTo>
                    <a:pt x="57150" y="223520"/>
                  </a:lnTo>
                  <a:lnTo>
                    <a:pt x="48260" y="220980"/>
                  </a:lnTo>
                  <a:lnTo>
                    <a:pt x="39370" y="219710"/>
                  </a:lnTo>
                  <a:lnTo>
                    <a:pt x="30480" y="218440"/>
                  </a:lnTo>
                  <a:lnTo>
                    <a:pt x="22860" y="215900"/>
                  </a:lnTo>
                  <a:lnTo>
                    <a:pt x="16510" y="213360"/>
                  </a:ln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1498600" y="3213100"/>
              <a:ext cx="50801" cy="342901"/>
            </a:xfrm>
            <a:custGeom>
              <a:avLst/>
              <a:gdLst/>
              <a:ahLst/>
              <a:cxnLst/>
              <a:rect l="0" t="0" r="0" b="0"/>
              <a:pathLst>
                <a:path w="50801" h="342901">
                  <a:moveTo>
                    <a:pt x="0" y="0"/>
                  </a:moveTo>
                  <a:lnTo>
                    <a:pt x="0" y="20320"/>
                  </a:lnTo>
                  <a:lnTo>
                    <a:pt x="1270" y="30480"/>
                  </a:lnTo>
                  <a:lnTo>
                    <a:pt x="3810" y="41910"/>
                  </a:lnTo>
                  <a:lnTo>
                    <a:pt x="6350" y="53340"/>
                  </a:lnTo>
                  <a:lnTo>
                    <a:pt x="13970" y="85090"/>
                  </a:lnTo>
                  <a:lnTo>
                    <a:pt x="17780" y="102870"/>
                  </a:lnTo>
                  <a:lnTo>
                    <a:pt x="20320" y="118110"/>
                  </a:lnTo>
                  <a:lnTo>
                    <a:pt x="21590" y="130810"/>
                  </a:lnTo>
                  <a:lnTo>
                    <a:pt x="22860" y="142240"/>
                  </a:lnTo>
                  <a:lnTo>
                    <a:pt x="25400" y="153670"/>
                  </a:lnTo>
                  <a:lnTo>
                    <a:pt x="27940" y="166370"/>
                  </a:lnTo>
                  <a:lnTo>
                    <a:pt x="31750" y="179070"/>
                  </a:lnTo>
                  <a:lnTo>
                    <a:pt x="35560" y="199390"/>
                  </a:lnTo>
                  <a:lnTo>
                    <a:pt x="39370" y="226060"/>
                  </a:lnTo>
                  <a:lnTo>
                    <a:pt x="50800" y="342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371600" y="3390900"/>
              <a:ext cx="304801" cy="38101"/>
            </a:xfrm>
            <a:custGeom>
              <a:avLst/>
              <a:gdLst/>
              <a:ahLst/>
              <a:cxnLst/>
              <a:rect l="0" t="0" r="0" b="0"/>
              <a:pathLst>
                <a:path w="304801" h="38101">
                  <a:moveTo>
                    <a:pt x="0" y="12700"/>
                  </a:moveTo>
                  <a:lnTo>
                    <a:pt x="13970" y="6350"/>
                  </a:lnTo>
                  <a:lnTo>
                    <a:pt x="22860" y="3810"/>
                  </a:lnTo>
                  <a:lnTo>
                    <a:pt x="35560" y="2540"/>
                  </a:lnTo>
                  <a:lnTo>
                    <a:pt x="48260" y="1270"/>
                  </a:lnTo>
                  <a:lnTo>
                    <a:pt x="63500" y="1270"/>
                  </a:lnTo>
                  <a:lnTo>
                    <a:pt x="95250" y="0"/>
                  </a:lnTo>
                  <a:lnTo>
                    <a:pt x="110490" y="1270"/>
                  </a:lnTo>
                  <a:lnTo>
                    <a:pt x="124460" y="3810"/>
                  </a:lnTo>
                  <a:lnTo>
                    <a:pt x="152400" y="10160"/>
                  </a:lnTo>
                  <a:lnTo>
                    <a:pt x="184150" y="17780"/>
                  </a:lnTo>
                  <a:lnTo>
                    <a:pt x="200660" y="20320"/>
                  </a:lnTo>
                  <a:lnTo>
                    <a:pt x="217170" y="21590"/>
                  </a:lnTo>
                  <a:lnTo>
                    <a:pt x="304800" y="38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1736090" y="3404870"/>
              <a:ext cx="283211" cy="189231"/>
            </a:xfrm>
            <a:custGeom>
              <a:avLst/>
              <a:gdLst/>
              <a:ahLst/>
              <a:cxnLst/>
              <a:rect l="0" t="0" r="0" b="0"/>
              <a:pathLst>
                <a:path w="283211" h="189231">
                  <a:moveTo>
                    <a:pt x="130810" y="11430"/>
                  </a:moveTo>
                  <a:lnTo>
                    <a:pt x="116840" y="5080"/>
                  </a:lnTo>
                  <a:lnTo>
                    <a:pt x="109220" y="2540"/>
                  </a:lnTo>
                  <a:lnTo>
                    <a:pt x="99060" y="1270"/>
                  </a:lnTo>
                  <a:lnTo>
                    <a:pt x="88900" y="0"/>
                  </a:lnTo>
                  <a:lnTo>
                    <a:pt x="76200" y="1270"/>
                  </a:lnTo>
                  <a:lnTo>
                    <a:pt x="62230" y="3810"/>
                  </a:lnTo>
                  <a:lnTo>
                    <a:pt x="46990" y="6350"/>
                  </a:lnTo>
                  <a:lnTo>
                    <a:pt x="35560" y="7620"/>
                  </a:lnTo>
                  <a:lnTo>
                    <a:pt x="26670" y="8890"/>
                  </a:lnTo>
                  <a:lnTo>
                    <a:pt x="19050" y="10160"/>
                  </a:lnTo>
                  <a:lnTo>
                    <a:pt x="12700" y="12700"/>
                  </a:lnTo>
                  <a:lnTo>
                    <a:pt x="6350" y="17780"/>
                  </a:lnTo>
                  <a:lnTo>
                    <a:pt x="1270" y="24130"/>
                  </a:lnTo>
                  <a:lnTo>
                    <a:pt x="0" y="31750"/>
                  </a:lnTo>
                  <a:lnTo>
                    <a:pt x="0" y="39370"/>
                  </a:lnTo>
                  <a:lnTo>
                    <a:pt x="1270" y="46990"/>
                  </a:lnTo>
                  <a:lnTo>
                    <a:pt x="7620" y="54610"/>
                  </a:lnTo>
                  <a:lnTo>
                    <a:pt x="17780" y="62230"/>
                  </a:lnTo>
                  <a:lnTo>
                    <a:pt x="30480" y="71120"/>
                  </a:lnTo>
                  <a:lnTo>
                    <a:pt x="45720" y="77470"/>
                  </a:lnTo>
                  <a:lnTo>
                    <a:pt x="62230" y="83820"/>
                  </a:lnTo>
                  <a:lnTo>
                    <a:pt x="81280" y="88900"/>
                  </a:lnTo>
                  <a:lnTo>
                    <a:pt x="97790" y="91440"/>
                  </a:lnTo>
                  <a:lnTo>
                    <a:pt x="113030" y="91440"/>
                  </a:lnTo>
                  <a:lnTo>
                    <a:pt x="127000" y="90170"/>
                  </a:lnTo>
                  <a:lnTo>
                    <a:pt x="138430" y="87630"/>
                  </a:lnTo>
                  <a:lnTo>
                    <a:pt x="147320" y="85090"/>
                  </a:lnTo>
                  <a:lnTo>
                    <a:pt x="154940" y="81280"/>
                  </a:lnTo>
                  <a:lnTo>
                    <a:pt x="160020" y="77470"/>
                  </a:lnTo>
                  <a:lnTo>
                    <a:pt x="166370" y="73660"/>
                  </a:lnTo>
                  <a:lnTo>
                    <a:pt x="171450" y="69850"/>
                  </a:lnTo>
                  <a:lnTo>
                    <a:pt x="173990" y="64770"/>
                  </a:lnTo>
                  <a:lnTo>
                    <a:pt x="172720" y="58420"/>
                  </a:lnTo>
                  <a:lnTo>
                    <a:pt x="171450" y="50800"/>
                  </a:lnTo>
                  <a:lnTo>
                    <a:pt x="173990" y="52070"/>
                  </a:lnTo>
                  <a:lnTo>
                    <a:pt x="177800" y="58420"/>
                  </a:lnTo>
                  <a:lnTo>
                    <a:pt x="182880" y="68580"/>
                  </a:lnTo>
                  <a:lnTo>
                    <a:pt x="210820" y="115570"/>
                  </a:lnTo>
                  <a:lnTo>
                    <a:pt x="219710" y="128270"/>
                  </a:lnTo>
                  <a:lnTo>
                    <a:pt x="227330" y="139700"/>
                  </a:lnTo>
                  <a:lnTo>
                    <a:pt x="232410" y="147320"/>
                  </a:lnTo>
                  <a:lnTo>
                    <a:pt x="238760" y="156210"/>
                  </a:lnTo>
                  <a:lnTo>
                    <a:pt x="243840" y="163830"/>
                  </a:lnTo>
                  <a:lnTo>
                    <a:pt x="247650" y="172720"/>
                  </a:lnTo>
                  <a:lnTo>
                    <a:pt x="254000" y="177800"/>
                  </a:lnTo>
                  <a:lnTo>
                    <a:pt x="261620" y="181610"/>
                  </a:lnTo>
                  <a:lnTo>
                    <a:pt x="283210" y="18923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2146300" y="3187700"/>
              <a:ext cx="63501" cy="444501"/>
            </a:xfrm>
            <a:custGeom>
              <a:avLst/>
              <a:gdLst/>
              <a:ahLst/>
              <a:cxnLst/>
              <a:rect l="0" t="0" r="0" b="0"/>
              <a:pathLst>
                <a:path w="63501" h="444501">
                  <a:moveTo>
                    <a:pt x="0" y="0"/>
                  </a:moveTo>
                  <a:lnTo>
                    <a:pt x="0" y="144780"/>
                  </a:lnTo>
                  <a:lnTo>
                    <a:pt x="1270" y="163830"/>
                  </a:lnTo>
                  <a:lnTo>
                    <a:pt x="3810" y="181610"/>
                  </a:lnTo>
                  <a:lnTo>
                    <a:pt x="6350" y="196850"/>
                  </a:lnTo>
                  <a:lnTo>
                    <a:pt x="12700" y="220980"/>
                  </a:lnTo>
                  <a:lnTo>
                    <a:pt x="31750" y="279400"/>
                  </a:lnTo>
                  <a:lnTo>
                    <a:pt x="38100" y="303530"/>
                  </a:lnTo>
                  <a:lnTo>
                    <a:pt x="41910" y="322580"/>
                  </a:lnTo>
                  <a:lnTo>
                    <a:pt x="44450" y="337820"/>
                  </a:lnTo>
                  <a:lnTo>
                    <a:pt x="48260" y="351790"/>
                  </a:lnTo>
                  <a:lnTo>
                    <a:pt x="52070" y="365760"/>
                  </a:lnTo>
                  <a:lnTo>
                    <a:pt x="63500" y="444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1981200" y="3365500"/>
              <a:ext cx="292101" cy="76201"/>
            </a:xfrm>
            <a:custGeom>
              <a:avLst/>
              <a:gdLst/>
              <a:ahLst/>
              <a:cxnLst/>
              <a:rect l="0" t="0" r="0" b="0"/>
              <a:pathLst>
                <a:path w="292101" h="76201">
                  <a:moveTo>
                    <a:pt x="0" y="0"/>
                  </a:moveTo>
                  <a:lnTo>
                    <a:pt x="48260" y="0"/>
                  </a:lnTo>
                  <a:lnTo>
                    <a:pt x="67310" y="2540"/>
                  </a:lnTo>
                  <a:lnTo>
                    <a:pt x="90170" y="7620"/>
                  </a:lnTo>
                  <a:lnTo>
                    <a:pt x="115570" y="13970"/>
                  </a:lnTo>
                  <a:lnTo>
                    <a:pt x="135890" y="20320"/>
                  </a:lnTo>
                  <a:lnTo>
                    <a:pt x="153670" y="27940"/>
                  </a:lnTo>
                  <a:lnTo>
                    <a:pt x="170180" y="35560"/>
                  </a:lnTo>
                  <a:lnTo>
                    <a:pt x="185420" y="40640"/>
                  </a:lnTo>
                  <a:lnTo>
                    <a:pt x="199390" y="44450"/>
                  </a:lnTo>
                  <a:lnTo>
                    <a:pt x="213360" y="45720"/>
                  </a:lnTo>
                  <a:lnTo>
                    <a:pt x="228600" y="50800"/>
                  </a:lnTo>
                  <a:lnTo>
                    <a:pt x="243840" y="55880"/>
                  </a:lnTo>
                  <a:lnTo>
                    <a:pt x="292100" y="762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2387600" y="3429000"/>
              <a:ext cx="63501" cy="165101"/>
            </a:xfrm>
            <a:custGeom>
              <a:avLst/>
              <a:gdLst/>
              <a:ahLst/>
              <a:cxnLst/>
              <a:rect l="0" t="0" r="0" b="0"/>
              <a:pathLst>
                <a:path w="63501" h="165101">
                  <a:moveTo>
                    <a:pt x="0" y="0"/>
                  </a:moveTo>
                  <a:lnTo>
                    <a:pt x="6350" y="20320"/>
                  </a:lnTo>
                  <a:lnTo>
                    <a:pt x="10160" y="29210"/>
                  </a:lnTo>
                  <a:lnTo>
                    <a:pt x="13970" y="38100"/>
                  </a:lnTo>
                  <a:lnTo>
                    <a:pt x="21590" y="54610"/>
                  </a:lnTo>
                  <a:lnTo>
                    <a:pt x="30480" y="72390"/>
                  </a:lnTo>
                  <a:lnTo>
                    <a:pt x="34290" y="81280"/>
                  </a:lnTo>
                  <a:lnTo>
                    <a:pt x="38100" y="92710"/>
                  </a:lnTo>
                  <a:lnTo>
                    <a:pt x="41910" y="104140"/>
                  </a:lnTo>
                  <a:lnTo>
                    <a:pt x="46990" y="114300"/>
                  </a:lnTo>
                  <a:lnTo>
                    <a:pt x="50800" y="124460"/>
                  </a:lnTo>
                  <a:lnTo>
                    <a:pt x="63500" y="165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374900" y="3213100"/>
              <a:ext cx="25401" cy="63501"/>
            </a:xfrm>
            <a:custGeom>
              <a:avLst/>
              <a:gdLst/>
              <a:ahLst/>
              <a:cxnLst/>
              <a:rect l="0" t="0" r="0" b="0"/>
              <a:pathLst>
                <a:path w="25401" h="63501">
                  <a:moveTo>
                    <a:pt x="0" y="63500"/>
                  </a:moveTo>
                  <a:lnTo>
                    <a:pt x="3810" y="48260"/>
                  </a:lnTo>
                  <a:lnTo>
                    <a:pt x="254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2527300" y="3361690"/>
              <a:ext cx="508001" cy="232411"/>
            </a:xfrm>
            <a:custGeom>
              <a:avLst/>
              <a:gdLst/>
              <a:ahLst/>
              <a:cxnLst/>
              <a:rect l="0" t="0" r="0" b="0"/>
              <a:pathLst>
                <a:path w="508001" h="232411">
                  <a:moveTo>
                    <a:pt x="0" y="118110"/>
                  </a:moveTo>
                  <a:lnTo>
                    <a:pt x="6350" y="138430"/>
                  </a:lnTo>
                  <a:lnTo>
                    <a:pt x="10160" y="149860"/>
                  </a:lnTo>
                  <a:lnTo>
                    <a:pt x="17780" y="177800"/>
                  </a:lnTo>
                  <a:lnTo>
                    <a:pt x="20320" y="184150"/>
                  </a:lnTo>
                  <a:lnTo>
                    <a:pt x="21590" y="186690"/>
                  </a:lnTo>
                  <a:lnTo>
                    <a:pt x="27940" y="179070"/>
                  </a:lnTo>
                  <a:lnTo>
                    <a:pt x="31750" y="175260"/>
                  </a:lnTo>
                  <a:lnTo>
                    <a:pt x="36830" y="162560"/>
                  </a:lnTo>
                  <a:lnTo>
                    <a:pt x="43180" y="142240"/>
                  </a:lnTo>
                  <a:lnTo>
                    <a:pt x="55880" y="96520"/>
                  </a:lnTo>
                  <a:lnTo>
                    <a:pt x="66040" y="62230"/>
                  </a:lnTo>
                  <a:lnTo>
                    <a:pt x="71120" y="48260"/>
                  </a:lnTo>
                  <a:lnTo>
                    <a:pt x="74930" y="35560"/>
                  </a:lnTo>
                  <a:lnTo>
                    <a:pt x="80010" y="25400"/>
                  </a:lnTo>
                  <a:lnTo>
                    <a:pt x="86360" y="16510"/>
                  </a:lnTo>
                  <a:lnTo>
                    <a:pt x="92710" y="10160"/>
                  </a:lnTo>
                  <a:lnTo>
                    <a:pt x="100330" y="3810"/>
                  </a:lnTo>
                  <a:lnTo>
                    <a:pt x="105410" y="1270"/>
                  </a:lnTo>
                  <a:lnTo>
                    <a:pt x="111760" y="0"/>
                  </a:lnTo>
                  <a:lnTo>
                    <a:pt x="116840" y="1270"/>
                  </a:lnTo>
                  <a:lnTo>
                    <a:pt x="120650" y="7620"/>
                  </a:lnTo>
                  <a:lnTo>
                    <a:pt x="121920" y="17780"/>
                  </a:lnTo>
                  <a:lnTo>
                    <a:pt x="124460" y="30480"/>
                  </a:lnTo>
                  <a:lnTo>
                    <a:pt x="124460" y="40640"/>
                  </a:lnTo>
                  <a:lnTo>
                    <a:pt x="125730" y="50800"/>
                  </a:lnTo>
                  <a:lnTo>
                    <a:pt x="125730" y="60960"/>
                  </a:lnTo>
                  <a:lnTo>
                    <a:pt x="129540" y="76200"/>
                  </a:lnTo>
                  <a:lnTo>
                    <a:pt x="134620" y="93980"/>
                  </a:lnTo>
                  <a:lnTo>
                    <a:pt x="139700" y="114300"/>
                  </a:lnTo>
                  <a:lnTo>
                    <a:pt x="147320" y="130810"/>
                  </a:lnTo>
                  <a:lnTo>
                    <a:pt x="154940" y="144780"/>
                  </a:lnTo>
                  <a:lnTo>
                    <a:pt x="162560" y="157480"/>
                  </a:lnTo>
                  <a:lnTo>
                    <a:pt x="168910" y="166370"/>
                  </a:lnTo>
                  <a:lnTo>
                    <a:pt x="175260" y="173990"/>
                  </a:lnTo>
                  <a:lnTo>
                    <a:pt x="180340" y="181610"/>
                  </a:lnTo>
                  <a:lnTo>
                    <a:pt x="189230" y="186690"/>
                  </a:lnTo>
                  <a:lnTo>
                    <a:pt x="200660" y="191770"/>
                  </a:lnTo>
                  <a:lnTo>
                    <a:pt x="214630" y="196850"/>
                  </a:lnTo>
                  <a:lnTo>
                    <a:pt x="228600" y="199390"/>
                  </a:lnTo>
                  <a:lnTo>
                    <a:pt x="243840" y="199390"/>
                  </a:lnTo>
                  <a:lnTo>
                    <a:pt x="260350" y="196850"/>
                  </a:lnTo>
                  <a:lnTo>
                    <a:pt x="275590" y="194310"/>
                  </a:lnTo>
                  <a:lnTo>
                    <a:pt x="289560" y="191770"/>
                  </a:lnTo>
                  <a:lnTo>
                    <a:pt x="303530" y="187960"/>
                  </a:lnTo>
                  <a:lnTo>
                    <a:pt x="314960" y="184150"/>
                  </a:lnTo>
                  <a:lnTo>
                    <a:pt x="325120" y="180340"/>
                  </a:lnTo>
                  <a:lnTo>
                    <a:pt x="335280" y="176530"/>
                  </a:lnTo>
                  <a:lnTo>
                    <a:pt x="344170" y="171450"/>
                  </a:lnTo>
                  <a:lnTo>
                    <a:pt x="350520" y="165100"/>
                  </a:lnTo>
                  <a:lnTo>
                    <a:pt x="356870" y="157480"/>
                  </a:lnTo>
                  <a:lnTo>
                    <a:pt x="360680" y="149860"/>
                  </a:lnTo>
                  <a:lnTo>
                    <a:pt x="363220" y="142240"/>
                  </a:lnTo>
                  <a:lnTo>
                    <a:pt x="364490" y="134620"/>
                  </a:lnTo>
                  <a:lnTo>
                    <a:pt x="367030" y="125730"/>
                  </a:lnTo>
                  <a:lnTo>
                    <a:pt x="370840" y="118110"/>
                  </a:lnTo>
                  <a:lnTo>
                    <a:pt x="373380" y="109220"/>
                  </a:lnTo>
                  <a:lnTo>
                    <a:pt x="374650" y="101600"/>
                  </a:lnTo>
                  <a:lnTo>
                    <a:pt x="374650" y="92710"/>
                  </a:lnTo>
                  <a:lnTo>
                    <a:pt x="372110" y="83820"/>
                  </a:lnTo>
                  <a:lnTo>
                    <a:pt x="369570" y="74930"/>
                  </a:lnTo>
                  <a:lnTo>
                    <a:pt x="363220" y="52070"/>
                  </a:lnTo>
                  <a:lnTo>
                    <a:pt x="358140" y="43180"/>
                  </a:lnTo>
                  <a:lnTo>
                    <a:pt x="351790" y="35560"/>
                  </a:lnTo>
                  <a:lnTo>
                    <a:pt x="344170" y="29210"/>
                  </a:lnTo>
                  <a:lnTo>
                    <a:pt x="336550" y="25400"/>
                  </a:lnTo>
                  <a:lnTo>
                    <a:pt x="321310" y="20320"/>
                  </a:lnTo>
                  <a:lnTo>
                    <a:pt x="312420" y="22860"/>
                  </a:lnTo>
                  <a:lnTo>
                    <a:pt x="304800" y="29210"/>
                  </a:lnTo>
                  <a:lnTo>
                    <a:pt x="295910" y="38100"/>
                  </a:lnTo>
                  <a:lnTo>
                    <a:pt x="290830" y="45720"/>
                  </a:lnTo>
                  <a:lnTo>
                    <a:pt x="287020" y="54610"/>
                  </a:lnTo>
                  <a:lnTo>
                    <a:pt x="284480" y="63500"/>
                  </a:lnTo>
                  <a:lnTo>
                    <a:pt x="285750" y="76200"/>
                  </a:lnTo>
                  <a:lnTo>
                    <a:pt x="289560" y="91440"/>
                  </a:lnTo>
                  <a:lnTo>
                    <a:pt x="294640" y="109220"/>
                  </a:lnTo>
                  <a:lnTo>
                    <a:pt x="299720" y="121920"/>
                  </a:lnTo>
                  <a:lnTo>
                    <a:pt x="303530" y="132080"/>
                  </a:lnTo>
                  <a:lnTo>
                    <a:pt x="308610" y="139700"/>
                  </a:lnTo>
                  <a:lnTo>
                    <a:pt x="313690" y="147320"/>
                  </a:lnTo>
                  <a:lnTo>
                    <a:pt x="321310" y="152400"/>
                  </a:lnTo>
                  <a:lnTo>
                    <a:pt x="328930" y="158750"/>
                  </a:lnTo>
                  <a:lnTo>
                    <a:pt x="336550" y="165100"/>
                  </a:lnTo>
                  <a:lnTo>
                    <a:pt x="344170" y="171450"/>
                  </a:lnTo>
                  <a:lnTo>
                    <a:pt x="351790" y="179070"/>
                  </a:lnTo>
                  <a:lnTo>
                    <a:pt x="360680" y="185420"/>
                  </a:lnTo>
                  <a:lnTo>
                    <a:pt x="368300" y="191770"/>
                  </a:lnTo>
                  <a:lnTo>
                    <a:pt x="377190" y="196850"/>
                  </a:lnTo>
                  <a:lnTo>
                    <a:pt x="384810" y="201930"/>
                  </a:lnTo>
                  <a:lnTo>
                    <a:pt x="402590" y="210820"/>
                  </a:lnTo>
                  <a:lnTo>
                    <a:pt x="427990" y="223520"/>
                  </a:lnTo>
                  <a:lnTo>
                    <a:pt x="439420" y="226060"/>
                  </a:lnTo>
                  <a:lnTo>
                    <a:pt x="452120" y="228600"/>
                  </a:lnTo>
                  <a:lnTo>
                    <a:pt x="508000" y="23241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661670" y="3797300"/>
            <a:ext cx="906781" cy="670561"/>
            <a:chOff x="661670" y="3797300"/>
            <a:chExt cx="906781" cy="670561"/>
          </a:xfrm>
        </p:grpSpPr>
        <p:sp>
          <p:nvSpPr>
            <p:cNvPr id="88" name="Freeform 87"/>
            <p:cNvSpPr/>
            <p:nvPr/>
          </p:nvSpPr>
          <p:spPr>
            <a:xfrm>
              <a:off x="812800" y="3937000"/>
              <a:ext cx="292101" cy="381001"/>
            </a:xfrm>
            <a:custGeom>
              <a:avLst/>
              <a:gdLst/>
              <a:ahLst/>
              <a:cxnLst/>
              <a:rect l="0" t="0" r="0" b="0"/>
              <a:pathLst>
                <a:path w="292101" h="381001">
                  <a:moveTo>
                    <a:pt x="0" y="0"/>
                  </a:moveTo>
                  <a:lnTo>
                    <a:pt x="20320" y="0"/>
                  </a:lnTo>
                  <a:lnTo>
                    <a:pt x="27940" y="3810"/>
                  </a:lnTo>
                  <a:lnTo>
                    <a:pt x="34290" y="11430"/>
                  </a:lnTo>
                  <a:lnTo>
                    <a:pt x="39370" y="20320"/>
                  </a:lnTo>
                  <a:lnTo>
                    <a:pt x="45720" y="27940"/>
                  </a:lnTo>
                  <a:lnTo>
                    <a:pt x="53340" y="34290"/>
                  </a:lnTo>
                  <a:lnTo>
                    <a:pt x="60960" y="39370"/>
                  </a:lnTo>
                  <a:lnTo>
                    <a:pt x="67310" y="45720"/>
                  </a:lnTo>
                  <a:lnTo>
                    <a:pt x="73660" y="53340"/>
                  </a:lnTo>
                  <a:lnTo>
                    <a:pt x="78740" y="60960"/>
                  </a:lnTo>
                  <a:lnTo>
                    <a:pt x="85090" y="68580"/>
                  </a:lnTo>
                  <a:lnTo>
                    <a:pt x="91440" y="77470"/>
                  </a:lnTo>
                  <a:lnTo>
                    <a:pt x="99060" y="85090"/>
                  </a:lnTo>
                  <a:lnTo>
                    <a:pt x="106680" y="96520"/>
                  </a:lnTo>
                  <a:lnTo>
                    <a:pt x="115570" y="109220"/>
                  </a:lnTo>
                  <a:lnTo>
                    <a:pt x="123190" y="123190"/>
                  </a:lnTo>
                  <a:lnTo>
                    <a:pt x="132080" y="135890"/>
                  </a:lnTo>
                  <a:lnTo>
                    <a:pt x="139700" y="147320"/>
                  </a:lnTo>
                  <a:lnTo>
                    <a:pt x="148590" y="157480"/>
                  </a:lnTo>
                  <a:lnTo>
                    <a:pt x="160020" y="173990"/>
                  </a:lnTo>
                  <a:lnTo>
                    <a:pt x="172720" y="195580"/>
                  </a:lnTo>
                  <a:lnTo>
                    <a:pt x="198120" y="237490"/>
                  </a:lnTo>
                  <a:lnTo>
                    <a:pt x="214630" y="265430"/>
                  </a:lnTo>
                  <a:lnTo>
                    <a:pt x="226060" y="288290"/>
                  </a:lnTo>
                  <a:lnTo>
                    <a:pt x="231140" y="298450"/>
                  </a:lnTo>
                  <a:lnTo>
                    <a:pt x="238760" y="308610"/>
                  </a:lnTo>
                  <a:lnTo>
                    <a:pt x="247650" y="320040"/>
                  </a:lnTo>
                  <a:lnTo>
                    <a:pt x="259080" y="331470"/>
                  </a:lnTo>
                  <a:lnTo>
                    <a:pt x="266700" y="342900"/>
                  </a:lnTo>
                  <a:lnTo>
                    <a:pt x="274320" y="353060"/>
                  </a:lnTo>
                  <a:lnTo>
                    <a:pt x="292100" y="381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927100" y="3962400"/>
              <a:ext cx="254001" cy="266701"/>
            </a:xfrm>
            <a:custGeom>
              <a:avLst/>
              <a:gdLst/>
              <a:ahLst/>
              <a:cxnLst/>
              <a:rect l="0" t="0" r="0" b="0"/>
              <a:pathLst>
                <a:path w="254001" h="266701">
                  <a:moveTo>
                    <a:pt x="254000" y="0"/>
                  </a:moveTo>
                  <a:lnTo>
                    <a:pt x="247650" y="13970"/>
                  </a:lnTo>
                  <a:lnTo>
                    <a:pt x="241300" y="22860"/>
                  </a:lnTo>
                  <a:lnTo>
                    <a:pt x="232410" y="35560"/>
                  </a:lnTo>
                  <a:lnTo>
                    <a:pt x="222250" y="48260"/>
                  </a:lnTo>
                  <a:lnTo>
                    <a:pt x="214630" y="60960"/>
                  </a:lnTo>
                  <a:lnTo>
                    <a:pt x="208280" y="71120"/>
                  </a:lnTo>
                  <a:lnTo>
                    <a:pt x="201930" y="81280"/>
                  </a:lnTo>
                  <a:lnTo>
                    <a:pt x="193040" y="93980"/>
                  </a:lnTo>
                  <a:lnTo>
                    <a:pt x="180340" y="107950"/>
                  </a:lnTo>
                  <a:lnTo>
                    <a:pt x="167640" y="123190"/>
                  </a:lnTo>
                  <a:lnTo>
                    <a:pt x="137160" y="153670"/>
                  </a:lnTo>
                  <a:lnTo>
                    <a:pt x="120650" y="170180"/>
                  </a:lnTo>
                  <a:lnTo>
                    <a:pt x="102870" y="186690"/>
                  </a:lnTo>
                  <a:lnTo>
                    <a:pt x="83820" y="203200"/>
                  </a:lnTo>
                  <a:lnTo>
                    <a:pt x="64770" y="220980"/>
                  </a:lnTo>
                  <a:lnTo>
                    <a:pt x="48260" y="233680"/>
                  </a:lnTo>
                  <a:lnTo>
                    <a:pt x="35560" y="242570"/>
                  </a:lnTo>
                  <a:lnTo>
                    <a:pt x="0" y="266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1215390" y="4155440"/>
              <a:ext cx="219711" cy="200661"/>
            </a:xfrm>
            <a:custGeom>
              <a:avLst/>
              <a:gdLst/>
              <a:ahLst/>
              <a:cxnLst/>
              <a:rect l="0" t="0" r="0" b="0"/>
              <a:pathLst>
                <a:path w="219711" h="200661">
                  <a:moveTo>
                    <a:pt x="3810" y="86360"/>
                  </a:moveTo>
                  <a:lnTo>
                    <a:pt x="24130" y="86360"/>
                  </a:lnTo>
                  <a:lnTo>
                    <a:pt x="34290" y="85090"/>
                  </a:lnTo>
                  <a:lnTo>
                    <a:pt x="45720" y="82550"/>
                  </a:lnTo>
                  <a:lnTo>
                    <a:pt x="57150" y="80010"/>
                  </a:lnTo>
                  <a:lnTo>
                    <a:pt x="68580" y="77470"/>
                  </a:lnTo>
                  <a:lnTo>
                    <a:pt x="81280" y="76200"/>
                  </a:lnTo>
                  <a:lnTo>
                    <a:pt x="93980" y="74930"/>
                  </a:lnTo>
                  <a:lnTo>
                    <a:pt x="104140" y="73660"/>
                  </a:lnTo>
                  <a:lnTo>
                    <a:pt x="114300" y="71120"/>
                  </a:lnTo>
                  <a:lnTo>
                    <a:pt x="124460" y="67310"/>
                  </a:lnTo>
                  <a:lnTo>
                    <a:pt x="132080" y="62230"/>
                  </a:lnTo>
                  <a:lnTo>
                    <a:pt x="138430" y="55880"/>
                  </a:lnTo>
                  <a:lnTo>
                    <a:pt x="144780" y="49530"/>
                  </a:lnTo>
                  <a:lnTo>
                    <a:pt x="147320" y="41910"/>
                  </a:lnTo>
                  <a:lnTo>
                    <a:pt x="147320" y="34290"/>
                  </a:lnTo>
                  <a:lnTo>
                    <a:pt x="146050" y="26670"/>
                  </a:lnTo>
                  <a:lnTo>
                    <a:pt x="140970" y="19050"/>
                  </a:lnTo>
                  <a:lnTo>
                    <a:pt x="133350" y="13970"/>
                  </a:lnTo>
                  <a:lnTo>
                    <a:pt x="124460" y="7620"/>
                  </a:lnTo>
                  <a:lnTo>
                    <a:pt x="111760" y="5080"/>
                  </a:lnTo>
                  <a:lnTo>
                    <a:pt x="99060" y="2540"/>
                  </a:lnTo>
                  <a:lnTo>
                    <a:pt x="83820" y="0"/>
                  </a:lnTo>
                  <a:lnTo>
                    <a:pt x="71120" y="1270"/>
                  </a:lnTo>
                  <a:lnTo>
                    <a:pt x="59690" y="2540"/>
                  </a:lnTo>
                  <a:lnTo>
                    <a:pt x="49530" y="5080"/>
                  </a:lnTo>
                  <a:lnTo>
                    <a:pt x="40640" y="7620"/>
                  </a:lnTo>
                  <a:lnTo>
                    <a:pt x="30480" y="11430"/>
                  </a:lnTo>
                  <a:lnTo>
                    <a:pt x="21590" y="15240"/>
                  </a:lnTo>
                  <a:lnTo>
                    <a:pt x="13970" y="21590"/>
                  </a:lnTo>
                  <a:lnTo>
                    <a:pt x="7620" y="30480"/>
                  </a:lnTo>
                  <a:lnTo>
                    <a:pt x="2540" y="40640"/>
                  </a:lnTo>
                  <a:lnTo>
                    <a:pt x="0" y="49530"/>
                  </a:lnTo>
                  <a:lnTo>
                    <a:pt x="0" y="55880"/>
                  </a:lnTo>
                  <a:lnTo>
                    <a:pt x="1270" y="62230"/>
                  </a:lnTo>
                  <a:lnTo>
                    <a:pt x="2540" y="68580"/>
                  </a:lnTo>
                  <a:lnTo>
                    <a:pt x="2540" y="76200"/>
                  </a:lnTo>
                  <a:lnTo>
                    <a:pt x="2540" y="83820"/>
                  </a:lnTo>
                  <a:lnTo>
                    <a:pt x="6350" y="91440"/>
                  </a:lnTo>
                  <a:lnTo>
                    <a:pt x="11430" y="100330"/>
                  </a:lnTo>
                  <a:lnTo>
                    <a:pt x="16510" y="107950"/>
                  </a:lnTo>
                  <a:lnTo>
                    <a:pt x="24130" y="114300"/>
                  </a:lnTo>
                  <a:lnTo>
                    <a:pt x="31750" y="120650"/>
                  </a:lnTo>
                  <a:lnTo>
                    <a:pt x="39370" y="125730"/>
                  </a:lnTo>
                  <a:lnTo>
                    <a:pt x="46990" y="130810"/>
                  </a:lnTo>
                  <a:lnTo>
                    <a:pt x="54610" y="135890"/>
                  </a:lnTo>
                  <a:lnTo>
                    <a:pt x="63500" y="140970"/>
                  </a:lnTo>
                  <a:lnTo>
                    <a:pt x="80010" y="149860"/>
                  </a:lnTo>
                  <a:lnTo>
                    <a:pt x="114300" y="166370"/>
                  </a:lnTo>
                  <a:lnTo>
                    <a:pt x="125730" y="171450"/>
                  </a:lnTo>
                  <a:lnTo>
                    <a:pt x="138430" y="175260"/>
                  </a:lnTo>
                  <a:lnTo>
                    <a:pt x="152400" y="179070"/>
                  </a:lnTo>
                  <a:lnTo>
                    <a:pt x="165100" y="184150"/>
                  </a:lnTo>
                  <a:lnTo>
                    <a:pt x="176530" y="187960"/>
                  </a:lnTo>
                  <a:lnTo>
                    <a:pt x="219710" y="2006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661670" y="3797300"/>
              <a:ext cx="316231" cy="520701"/>
            </a:xfrm>
            <a:custGeom>
              <a:avLst/>
              <a:gdLst/>
              <a:ahLst/>
              <a:cxnLst/>
              <a:rect l="0" t="0" r="0" b="0"/>
              <a:pathLst>
                <a:path w="316231" h="520701">
                  <a:moveTo>
                    <a:pt x="176530" y="0"/>
                  </a:moveTo>
                  <a:lnTo>
                    <a:pt x="86360" y="0"/>
                  </a:lnTo>
                  <a:lnTo>
                    <a:pt x="73660" y="2540"/>
                  </a:lnTo>
                  <a:lnTo>
                    <a:pt x="62230" y="7620"/>
                  </a:lnTo>
                  <a:lnTo>
                    <a:pt x="17780" y="29210"/>
                  </a:lnTo>
                  <a:lnTo>
                    <a:pt x="11430" y="43180"/>
                  </a:lnTo>
                  <a:lnTo>
                    <a:pt x="7620" y="63500"/>
                  </a:lnTo>
                  <a:lnTo>
                    <a:pt x="5080" y="88900"/>
                  </a:lnTo>
                  <a:lnTo>
                    <a:pt x="2540" y="111760"/>
                  </a:lnTo>
                  <a:lnTo>
                    <a:pt x="1270" y="132080"/>
                  </a:lnTo>
                  <a:lnTo>
                    <a:pt x="0" y="151130"/>
                  </a:lnTo>
                  <a:lnTo>
                    <a:pt x="1270" y="167640"/>
                  </a:lnTo>
                  <a:lnTo>
                    <a:pt x="3810" y="180340"/>
                  </a:lnTo>
                  <a:lnTo>
                    <a:pt x="6350" y="193040"/>
                  </a:lnTo>
                  <a:lnTo>
                    <a:pt x="8890" y="212090"/>
                  </a:lnTo>
                  <a:lnTo>
                    <a:pt x="16510" y="262890"/>
                  </a:lnTo>
                  <a:lnTo>
                    <a:pt x="20320" y="287020"/>
                  </a:lnTo>
                  <a:lnTo>
                    <a:pt x="24130" y="308610"/>
                  </a:lnTo>
                  <a:lnTo>
                    <a:pt x="29210" y="327660"/>
                  </a:lnTo>
                  <a:lnTo>
                    <a:pt x="33020" y="345440"/>
                  </a:lnTo>
                  <a:lnTo>
                    <a:pt x="36830" y="361950"/>
                  </a:lnTo>
                  <a:lnTo>
                    <a:pt x="40640" y="377190"/>
                  </a:lnTo>
                  <a:lnTo>
                    <a:pt x="45720" y="389890"/>
                  </a:lnTo>
                  <a:lnTo>
                    <a:pt x="49530" y="401320"/>
                  </a:lnTo>
                  <a:lnTo>
                    <a:pt x="53340" y="411480"/>
                  </a:lnTo>
                  <a:lnTo>
                    <a:pt x="59690" y="420370"/>
                  </a:lnTo>
                  <a:lnTo>
                    <a:pt x="66040" y="430530"/>
                  </a:lnTo>
                  <a:lnTo>
                    <a:pt x="73660" y="439420"/>
                  </a:lnTo>
                  <a:lnTo>
                    <a:pt x="82550" y="447040"/>
                  </a:lnTo>
                  <a:lnTo>
                    <a:pt x="92710" y="453390"/>
                  </a:lnTo>
                  <a:lnTo>
                    <a:pt x="104140" y="458470"/>
                  </a:lnTo>
                  <a:lnTo>
                    <a:pt x="123190" y="464820"/>
                  </a:lnTo>
                  <a:lnTo>
                    <a:pt x="149860" y="472440"/>
                  </a:lnTo>
                  <a:lnTo>
                    <a:pt x="180340" y="480060"/>
                  </a:lnTo>
                  <a:lnTo>
                    <a:pt x="203200" y="485140"/>
                  </a:lnTo>
                  <a:lnTo>
                    <a:pt x="220980" y="488950"/>
                  </a:lnTo>
                  <a:lnTo>
                    <a:pt x="236220" y="490220"/>
                  </a:lnTo>
                  <a:lnTo>
                    <a:pt x="248920" y="494030"/>
                  </a:lnTo>
                  <a:lnTo>
                    <a:pt x="260350" y="496570"/>
                  </a:lnTo>
                  <a:lnTo>
                    <a:pt x="270510" y="500380"/>
                  </a:lnTo>
                  <a:lnTo>
                    <a:pt x="279400" y="504190"/>
                  </a:lnTo>
                  <a:lnTo>
                    <a:pt x="289560" y="508000"/>
                  </a:lnTo>
                  <a:lnTo>
                    <a:pt x="316230" y="520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1358900" y="3886200"/>
              <a:ext cx="209551" cy="581661"/>
            </a:xfrm>
            <a:custGeom>
              <a:avLst/>
              <a:gdLst/>
              <a:ahLst/>
              <a:cxnLst/>
              <a:rect l="0" t="0" r="0" b="0"/>
              <a:pathLst>
                <a:path w="209551" h="581661">
                  <a:moveTo>
                    <a:pt x="0" y="0"/>
                  </a:moveTo>
                  <a:lnTo>
                    <a:pt x="20320" y="0"/>
                  </a:lnTo>
                  <a:lnTo>
                    <a:pt x="33020" y="1270"/>
                  </a:lnTo>
                  <a:lnTo>
                    <a:pt x="49530" y="3810"/>
                  </a:lnTo>
                  <a:lnTo>
                    <a:pt x="66040" y="6350"/>
                  </a:lnTo>
                  <a:lnTo>
                    <a:pt x="83820" y="8890"/>
                  </a:lnTo>
                  <a:lnTo>
                    <a:pt x="101600" y="10160"/>
                  </a:lnTo>
                  <a:lnTo>
                    <a:pt x="118110" y="11430"/>
                  </a:lnTo>
                  <a:lnTo>
                    <a:pt x="128270" y="15240"/>
                  </a:lnTo>
                  <a:lnTo>
                    <a:pt x="133350" y="22860"/>
                  </a:lnTo>
                  <a:lnTo>
                    <a:pt x="137160" y="41910"/>
                  </a:lnTo>
                  <a:lnTo>
                    <a:pt x="146050" y="124460"/>
                  </a:lnTo>
                  <a:lnTo>
                    <a:pt x="153670" y="176530"/>
                  </a:lnTo>
                  <a:lnTo>
                    <a:pt x="157480" y="203200"/>
                  </a:lnTo>
                  <a:lnTo>
                    <a:pt x="162560" y="229870"/>
                  </a:lnTo>
                  <a:lnTo>
                    <a:pt x="168910" y="257810"/>
                  </a:lnTo>
                  <a:lnTo>
                    <a:pt x="176530" y="285750"/>
                  </a:lnTo>
                  <a:lnTo>
                    <a:pt x="182880" y="317500"/>
                  </a:lnTo>
                  <a:lnTo>
                    <a:pt x="187960" y="351790"/>
                  </a:lnTo>
                  <a:lnTo>
                    <a:pt x="193040" y="386080"/>
                  </a:lnTo>
                  <a:lnTo>
                    <a:pt x="196850" y="415290"/>
                  </a:lnTo>
                  <a:lnTo>
                    <a:pt x="198120" y="440690"/>
                  </a:lnTo>
                  <a:lnTo>
                    <a:pt x="200660" y="463550"/>
                  </a:lnTo>
                  <a:lnTo>
                    <a:pt x="203200" y="483870"/>
                  </a:lnTo>
                  <a:lnTo>
                    <a:pt x="205740" y="502920"/>
                  </a:lnTo>
                  <a:lnTo>
                    <a:pt x="209550" y="521970"/>
                  </a:lnTo>
                  <a:lnTo>
                    <a:pt x="209550" y="537210"/>
                  </a:lnTo>
                  <a:lnTo>
                    <a:pt x="209550" y="549910"/>
                  </a:lnTo>
                  <a:lnTo>
                    <a:pt x="207010" y="561340"/>
                  </a:lnTo>
                  <a:lnTo>
                    <a:pt x="204470" y="568960"/>
                  </a:lnTo>
                  <a:lnTo>
                    <a:pt x="200660" y="574040"/>
                  </a:lnTo>
                  <a:lnTo>
                    <a:pt x="198120" y="577850"/>
                  </a:lnTo>
                  <a:lnTo>
                    <a:pt x="193040" y="579120"/>
                  </a:lnTo>
                  <a:lnTo>
                    <a:pt x="186690" y="581660"/>
                  </a:lnTo>
                  <a:lnTo>
                    <a:pt x="179070" y="581660"/>
                  </a:lnTo>
                  <a:lnTo>
                    <a:pt x="165100" y="581660"/>
                  </a:lnTo>
                  <a:lnTo>
                    <a:pt x="144780" y="579120"/>
                  </a:lnTo>
                  <a:lnTo>
                    <a:pt x="76200" y="571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8604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668020" y="165100"/>
            <a:ext cx="7002781" cy="533401"/>
            <a:chOff x="668020" y="165100"/>
            <a:chExt cx="7002781" cy="533401"/>
          </a:xfrm>
        </p:grpSpPr>
        <p:sp>
          <p:nvSpPr>
            <p:cNvPr id="2" name="Freeform 1"/>
            <p:cNvSpPr/>
            <p:nvPr/>
          </p:nvSpPr>
          <p:spPr>
            <a:xfrm>
              <a:off x="668020" y="307340"/>
              <a:ext cx="563881" cy="311151"/>
            </a:xfrm>
            <a:custGeom>
              <a:avLst/>
              <a:gdLst/>
              <a:ahLst/>
              <a:cxnLst/>
              <a:rect l="0" t="0" r="0" b="0"/>
              <a:pathLst>
                <a:path w="563881" h="311151">
                  <a:moveTo>
                    <a:pt x="68580" y="124460"/>
                  </a:moveTo>
                  <a:lnTo>
                    <a:pt x="74930" y="138430"/>
                  </a:lnTo>
                  <a:lnTo>
                    <a:pt x="77470" y="143510"/>
                  </a:lnTo>
                  <a:lnTo>
                    <a:pt x="78740" y="148590"/>
                  </a:lnTo>
                  <a:lnTo>
                    <a:pt x="80010" y="153670"/>
                  </a:lnTo>
                  <a:lnTo>
                    <a:pt x="83820" y="173990"/>
                  </a:lnTo>
                  <a:lnTo>
                    <a:pt x="87630" y="186690"/>
                  </a:lnTo>
                  <a:lnTo>
                    <a:pt x="95250" y="219710"/>
                  </a:lnTo>
                  <a:lnTo>
                    <a:pt x="99060" y="238760"/>
                  </a:lnTo>
                  <a:lnTo>
                    <a:pt x="100330" y="257810"/>
                  </a:lnTo>
                  <a:lnTo>
                    <a:pt x="99060" y="275590"/>
                  </a:lnTo>
                  <a:lnTo>
                    <a:pt x="97790" y="292100"/>
                  </a:lnTo>
                  <a:lnTo>
                    <a:pt x="93980" y="303530"/>
                  </a:lnTo>
                  <a:lnTo>
                    <a:pt x="87630" y="308610"/>
                  </a:lnTo>
                  <a:lnTo>
                    <a:pt x="81280" y="311150"/>
                  </a:lnTo>
                  <a:lnTo>
                    <a:pt x="74930" y="311150"/>
                  </a:lnTo>
                  <a:lnTo>
                    <a:pt x="58420" y="307340"/>
                  </a:lnTo>
                  <a:lnTo>
                    <a:pt x="52070" y="302260"/>
                  </a:lnTo>
                  <a:lnTo>
                    <a:pt x="46990" y="297180"/>
                  </a:lnTo>
                  <a:lnTo>
                    <a:pt x="40640" y="289560"/>
                  </a:lnTo>
                  <a:lnTo>
                    <a:pt x="35560" y="283210"/>
                  </a:lnTo>
                  <a:lnTo>
                    <a:pt x="31750" y="275590"/>
                  </a:lnTo>
                  <a:lnTo>
                    <a:pt x="26670" y="266700"/>
                  </a:lnTo>
                  <a:lnTo>
                    <a:pt x="22860" y="256540"/>
                  </a:lnTo>
                  <a:lnTo>
                    <a:pt x="17780" y="243840"/>
                  </a:lnTo>
                  <a:lnTo>
                    <a:pt x="13970" y="228600"/>
                  </a:lnTo>
                  <a:lnTo>
                    <a:pt x="8890" y="217170"/>
                  </a:lnTo>
                  <a:lnTo>
                    <a:pt x="5080" y="205740"/>
                  </a:lnTo>
                  <a:lnTo>
                    <a:pt x="1270" y="195580"/>
                  </a:lnTo>
                  <a:lnTo>
                    <a:pt x="0" y="185420"/>
                  </a:lnTo>
                  <a:lnTo>
                    <a:pt x="0" y="176530"/>
                  </a:lnTo>
                  <a:lnTo>
                    <a:pt x="1270" y="167640"/>
                  </a:lnTo>
                  <a:lnTo>
                    <a:pt x="7620" y="142240"/>
                  </a:lnTo>
                  <a:lnTo>
                    <a:pt x="11430" y="128270"/>
                  </a:lnTo>
                  <a:lnTo>
                    <a:pt x="13970" y="116840"/>
                  </a:lnTo>
                  <a:lnTo>
                    <a:pt x="19050" y="107950"/>
                  </a:lnTo>
                  <a:lnTo>
                    <a:pt x="22860" y="100330"/>
                  </a:lnTo>
                  <a:lnTo>
                    <a:pt x="27940" y="92710"/>
                  </a:lnTo>
                  <a:lnTo>
                    <a:pt x="34290" y="85090"/>
                  </a:lnTo>
                  <a:lnTo>
                    <a:pt x="41910" y="77470"/>
                  </a:lnTo>
                  <a:lnTo>
                    <a:pt x="52070" y="68580"/>
                  </a:lnTo>
                  <a:lnTo>
                    <a:pt x="64770" y="60960"/>
                  </a:lnTo>
                  <a:lnTo>
                    <a:pt x="78740" y="52070"/>
                  </a:lnTo>
                  <a:lnTo>
                    <a:pt x="105410" y="35560"/>
                  </a:lnTo>
                  <a:lnTo>
                    <a:pt x="118110" y="26670"/>
                  </a:lnTo>
                  <a:lnTo>
                    <a:pt x="129540" y="21590"/>
                  </a:lnTo>
                  <a:lnTo>
                    <a:pt x="140970" y="17780"/>
                  </a:lnTo>
                  <a:lnTo>
                    <a:pt x="151130" y="15240"/>
                  </a:lnTo>
                  <a:lnTo>
                    <a:pt x="160020" y="12700"/>
                  </a:lnTo>
                  <a:lnTo>
                    <a:pt x="168910" y="8890"/>
                  </a:lnTo>
                  <a:lnTo>
                    <a:pt x="177800" y="5080"/>
                  </a:lnTo>
                  <a:lnTo>
                    <a:pt x="187960" y="2540"/>
                  </a:lnTo>
                  <a:lnTo>
                    <a:pt x="199390" y="1270"/>
                  </a:lnTo>
                  <a:lnTo>
                    <a:pt x="210820" y="0"/>
                  </a:lnTo>
                  <a:lnTo>
                    <a:pt x="220980" y="0"/>
                  </a:lnTo>
                  <a:lnTo>
                    <a:pt x="231140" y="2540"/>
                  </a:lnTo>
                  <a:lnTo>
                    <a:pt x="240030" y="5080"/>
                  </a:lnTo>
                  <a:lnTo>
                    <a:pt x="246380" y="8890"/>
                  </a:lnTo>
                  <a:lnTo>
                    <a:pt x="250190" y="15240"/>
                  </a:lnTo>
                  <a:lnTo>
                    <a:pt x="254000" y="21590"/>
                  </a:lnTo>
                  <a:lnTo>
                    <a:pt x="256540" y="29210"/>
                  </a:lnTo>
                  <a:lnTo>
                    <a:pt x="264160" y="44450"/>
                  </a:lnTo>
                  <a:lnTo>
                    <a:pt x="266700" y="54610"/>
                  </a:lnTo>
                  <a:lnTo>
                    <a:pt x="267970" y="64770"/>
                  </a:lnTo>
                  <a:lnTo>
                    <a:pt x="269240" y="76200"/>
                  </a:lnTo>
                  <a:lnTo>
                    <a:pt x="269240" y="85090"/>
                  </a:lnTo>
                  <a:lnTo>
                    <a:pt x="266700" y="92710"/>
                  </a:lnTo>
                  <a:lnTo>
                    <a:pt x="264160" y="99060"/>
                  </a:lnTo>
                  <a:lnTo>
                    <a:pt x="261620" y="104140"/>
                  </a:lnTo>
                  <a:lnTo>
                    <a:pt x="257810" y="110490"/>
                  </a:lnTo>
                  <a:lnTo>
                    <a:pt x="254000" y="114300"/>
                  </a:lnTo>
                  <a:lnTo>
                    <a:pt x="250190" y="120650"/>
                  </a:lnTo>
                  <a:lnTo>
                    <a:pt x="246380" y="128270"/>
                  </a:lnTo>
                  <a:lnTo>
                    <a:pt x="241300" y="134620"/>
                  </a:lnTo>
                  <a:lnTo>
                    <a:pt x="234950" y="142240"/>
                  </a:lnTo>
                  <a:lnTo>
                    <a:pt x="226060" y="151130"/>
                  </a:lnTo>
                  <a:lnTo>
                    <a:pt x="215900" y="158750"/>
                  </a:lnTo>
                  <a:lnTo>
                    <a:pt x="204470" y="166370"/>
                  </a:lnTo>
                  <a:lnTo>
                    <a:pt x="193040" y="171450"/>
                  </a:lnTo>
                  <a:lnTo>
                    <a:pt x="181610" y="177800"/>
                  </a:lnTo>
                  <a:lnTo>
                    <a:pt x="171450" y="181610"/>
                  </a:lnTo>
                  <a:lnTo>
                    <a:pt x="151130" y="195580"/>
                  </a:lnTo>
                  <a:lnTo>
                    <a:pt x="134620" y="204470"/>
                  </a:lnTo>
                  <a:lnTo>
                    <a:pt x="127000" y="210820"/>
                  </a:lnTo>
                  <a:lnTo>
                    <a:pt x="119380" y="217170"/>
                  </a:lnTo>
                  <a:lnTo>
                    <a:pt x="110490" y="224790"/>
                  </a:lnTo>
                  <a:lnTo>
                    <a:pt x="106680" y="232410"/>
                  </a:lnTo>
                  <a:lnTo>
                    <a:pt x="105410" y="240030"/>
                  </a:lnTo>
                  <a:lnTo>
                    <a:pt x="105410" y="247650"/>
                  </a:lnTo>
                  <a:lnTo>
                    <a:pt x="109220" y="255270"/>
                  </a:lnTo>
                  <a:lnTo>
                    <a:pt x="114300" y="260350"/>
                  </a:lnTo>
                  <a:lnTo>
                    <a:pt x="119380" y="266700"/>
                  </a:lnTo>
                  <a:lnTo>
                    <a:pt x="129540" y="269240"/>
                  </a:lnTo>
                  <a:lnTo>
                    <a:pt x="142240" y="271780"/>
                  </a:lnTo>
                  <a:lnTo>
                    <a:pt x="154940" y="273050"/>
                  </a:lnTo>
                  <a:lnTo>
                    <a:pt x="167640" y="274320"/>
                  </a:lnTo>
                  <a:lnTo>
                    <a:pt x="177800" y="275590"/>
                  </a:lnTo>
                  <a:lnTo>
                    <a:pt x="187960" y="275590"/>
                  </a:lnTo>
                  <a:lnTo>
                    <a:pt x="201930" y="274320"/>
                  </a:lnTo>
                  <a:lnTo>
                    <a:pt x="218440" y="273050"/>
                  </a:lnTo>
                  <a:lnTo>
                    <a:pt x="236220" y="269240"/>
                  </a:lnTo>
                  <a:lnTo>
                    <a:pt x="252730" y="267970"/>
                  </a:lnTo>
                  <a:lnTo>
                    <a:pt x="266700" y="266700"/>
                  </a:lnTo>
                  <a:lnTo>
                    <a:pt x="281940" y="265430"/>
                  </a:lnTo>
                  <a:lnTo>
                    <a:pt x="294640" y="264160"/>
                  </a:lnTo>
                  <a:lnTo>
                    <a:pt x="308610" y="261620"/>
                  </a:lnTo>
                  <a:lnTo>
                    <a:pt x="321310" y="257810"/>
                  </a:lnTo>
                  <a:lnTo>
                    <a:pt x="332740" y="254000"/>
                  </a:lnTo>
                  <a:lnTo>
                    <a:pt x="344170" y="250190"/>
                  </a:lnTo>
                  <a:lnTo>
                    <a:pt x="353060" y="246380"/>
                  </a:lnTo>
                  <a:lnTo>
                    <a:pt x="363220" y="242570"/>
                  </a:lnTo>
                  <a:lnTo>
                    <a:pt x="381000" y="234950"/>
                  </a:lnTo>
                  <a:lnTo>
                    <a:pt x="406400" y="222250"/>
                  </a:lnTo>
                  <a:lnTo>
                    <a:pt x="420370" y="213360"/>
                  </a:lnTo>
                  <a:lnTo>
                    <a:pt x="425450" y="209550"/>
                  </a:lnTo>
                  <a:lnTo>
                    <a:pt x="431800" y="203200"/>
                  </a:lnTo>
                  <a:lnTo>
                    <a:pt x="439420" y="196850"/>
                  </a:lnTo>
                  <a:lnTo>
                    <a:pt x="447040" y="189230"/>
                  </a:lnTo>
                  <a:lnTo>
                    <a:pt x="448310" y="181610"/>
                  </a:lnTo>
                  <a:lnTo>
                    <a:pt x="444500" y="173990"/>
                  </a:lnTo>
                  <a:lnTo>
                    <a:pt x="438150" y="166370"/>
                  </a:lnTo>
                  <a:lnTo>
                    <a:pt x="427990" y="162560"/>
                  </a:lnTo>
                  <a:lnTo>
                    <a:pt x="415290" y="161290"/>
                  </a:lnTo>
                  <a:lnTo>
                    <a:pt x="401320" y="161290"/>
                  </a:lnTo>
                  <a:lnTo>
                    <a:pt x="387350" y="163830"/>
                  </a:lnTo>
                  <a:lnTo>
                    <a:pt x="374650" y="166370"/>
                  </a:lnTo>
                  <a:lnTo>
                    <a:pt x="361950" y="168910"/>
                  </a:lnTo>
                  <a:lnTo>
                    <a:pt x="349250" y="173990"/>
                  </a:lnTo>
                  <a:lnTo>
                    <a:pt x="339090" y="180340"/>
                  </a:lnTo>
                  <a:lnTo>
                    <a:pt x="328930" y="186690"/>
                  </a:lnTo>
                  <a:lnTo>
                    <a:pt x="323850" y="194310"/>
                  </a:lnTo>
                  <a:lnTo>
                    <a:pt x="322580" y="201930"/>
                  </a:lnTo>
                  <a:lnTo>
                    <a:pt x="322580" y="209550"/>
                  </a:lnTo>
                  <a:lnTo>
                    <a:pt x="323850" y="219710"/>
                  </a:lnTo>
                  <a:lnTo>
                    <a:pt x="326390" y="229870"/>
                  </a:lnTo>
                  <a:lnTo>
                    <a:pt x="328930" y="241300"/>
                  </a:lnTo>
                  <a:lnTo>
                    <a:pt x="334010" y="248920"/>
                  </a:lnTo>
                  <a:lnTo>
                    <a:pt x="340360" y="254000"/>
                  </a:lnTo>
                  <a:lnTo>
                    <a:pt x="346710" y="257810"/>
                  </a:lnTo>
                  <a:lnTo>
                    <a:pt x="361950" y="261620"/>
                  </a:lnTo>
                  <a:lnTo>
                    <a:pt x="379730" y="264160"/>
                  </a:lnTo>
                  <a:lnTo>
                    <a:pt x="389890" y="266700"/>
                  </a:lnTo>
                  <a:lnTo>
                    <a:pt x="401320" y="270510"/>
                  </a:lnTo>
                  <a:lnTo>
                    <a:pt x="411480" y="273050"/>
                  </a:lnTo>
                  <a:lnTo>
                    <a:pt x="421640" y="274320"/>
                  </a:lnTo>
                  <a:lnTo>
                    <a:pt x="430530" y="274320"/>
                  </a:lnTo>
                  <a:lnTo>
                    <a:pt x="444500" y="275590"/>
                  </a:lnTo>
                  <a:lnTo>
                    <a:pt x="477520" y="276860"/>
                  </a:lnTo>
                  <a:lnTo>
                    <a:pt x="563880" y="2768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1270000" y="317500"/>
              <a:ext cx="114301" cy="317501"/>
            </a:xfrm>
            <a:custGeom>
              <a:avLst/>
              <a:gdLst/>
              <a:ahLst/>
              <a:cxnLst/>
              <a:rect l="0" t="0" r="0" b="0"/>
              <a:pathLst>
                <a:path w="114301" h="317501">
                  <a:moveTo>
                    <a:pt x="0" y="0"/>
                  </a:moveTo>
                  <a:lnTo>
                    <a:pt x="0" y="13970"/>
                  </a:lnTo>
                  <a:lnTo>
                    <a:pt x="1270" y="19050"/>
                  </a:lnTo>
                  <a:lnTo>
                    <a:pt x="3810" y="24130"/>
                  </a:lnTo>
                  <a:lnTo>
                    <a:pt x="6350" y="29210"/>
                  </a:lnTo>
                  <a:lnTo>
                    <a:pt x="10160" y="40640"/>
                  </a:lnTo>
                  <a:lnTo>
                    <a:pt x="13970" y="55880"/>
                  </a:lnTo>
                  <a:lnTo>
                    <a:pt x="17780" y="76200"/>
                  </a:lnTo>
                  <a:lnTo>
                    <a:pt x="22860" y="99060"/>
                  </a:lnTo>
                  <a:lnTo>
                    <a:pt x="36830" y="149860"/>
                  </a:lnTo>
                  <a:lnTo>
                    <a:pt x="43180" y="170180"/>
                  </a:lnTo>
                  <a:lnTo>
                    <a:pt x="48260" y="186690"/>
                  </a:lnTo>
                  <a:lnTo>
                    <a:pt x="53340" y="200660"/>
                  </a:lnTo>
                  <a:lnTo>
                    <a:pt x="57150" y="214630"/>
                  </a:lnTo>
                  <a:lnTo>
                    <a:pt x="58420" y="227330"/>
                  </a:lnTo>
                  <a:lnTo>
                    <a:pt x="60960" y="240030"/>
                  </a:lnTo>
                  <a:lnTo>
                    <a:pt x="63500" y="252730"/>
                  </a:lnTo>
                  <a:lnTo>
                    <a:pt x="66040" y="262890"/>
                  </a:lnTo>
                  <a:lnTo>
                    <a:pt x="69850" y="273050"/>
                  </a:lnTo>
                  <a:lnTo>
                    <a:pt x="74930" y="280670"/>
                  </a:lnTo>
                  <a:lnTo>
                    <a:pt x="81280" y="287020"/>
                  </a:lnTo>
                  <a:lnTo>
                    <a:pt x="114300" y="317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1449070" y="458470"/>
              <a:ext cx="290831" cy="113031"/>
            </a:xfrm>
            <a:custGeom>
              <a:avLst/>
              <a:gdLst/>
              <a:ahLst/>
              <a:cxnLst/>
              <a:rect l="0" t="0" r="0" b="0"/>
              <a:pathLst>
                <a:path w="290831" h="113031">
                  <a:moveTo>
                    <a:pt x="113030" y="11430"/>
                  </a:moveTo>
                  <a:lnTo>
                    <a:pt x="99060" y="5080"/>
                  </a:lnTo>
                  <a:lnTo>
                    <a:pt x="91440" y="2540"/>
                  </a:lnTo>
                  <a:lnTo>
                    <a:pt x="81280" y="1270"/>
                  </a:lnTo>
                  <a:lnTo>
                    <a:pt x="71120" y="0"/>
                  </a:lnTo>
                  <a:lnTo>
                    <a:pt x="62230" y="1270"/>
                  </a:lnTo>
                  <a:lnTo>
                    <a:pt x="55880" y="3810"/>
                  </a:lnTo>
                  <a:lnTo>
                    <a:pt x="49530" y="6350"/>
                  </a:lnTo>
                  <a:lnTo>
                    <a:pt x="40640" y="10160"/>
                  </a:lnTo>
                  <a:lnTo>
                    <a:pt x="30480" y="16510"/>
                  </a:lnTo>
                  <a:lnTo>
                    <a:pt x="20320" y="22860"/>
                  </a:lnTo>
                  <a:lnTo>
                    <a:pt x="12700" y="30480"/>
                  </a:lnTo>
                  <a:lnTo>
                    <a:pt x="8890" y="38100"/>
                  </a:lnTo>
                  <a:lnTo>
                    <a:pt x="5080" y="45720"/>
                  </a:lnTo>
                  <a:lnTo>
                    <a:pt x="2540" y="54610"/>
                  </a:lnTo>
                  <a:lnTo>
                    <a:pt x="1270" y="62230"/>
                  </a:lnTo>
                  <a:lnTo>
                    <a:pt x="0" y="71120"/>
                  </a:lnTo>
                  <a:lnTo>
                    <a:pt x="2540" y="77470"/>
                  </a:lnTo>
                  <a:lnTo>
                    <a:pt x="7620" y="83820"/>
                  </a:lnTo>
                  <a:lnTo>
                    <a:pt x="12700" y="88900"/>
                  </a:lnTo>
                  <a:lnTo>
                    <a:pt x="20320" y="91440"/>
                  </a:lnTo>
                  <a:lnTo>
                    <a:pt x="30480" y="91440"/>
                  </a:lnTo>
                  <a:lnTo>
                    <a:pt x="40640" y="90170"/>
                  </a:lnTo>
                  <a:lnTo>
                    <a:pt x="53340" y="87630"/>
                  </a:lnTo>
                  <a:lnTo>
                    <a:pt x="67310" y="85090"/>
                  </a:lnTo>
                  <a:lnTo>
                    <a:pt x="82550" y="81280"/>
                  </a:lnTo>
                  <a:lnTo>
                    <a:pt x="93980" y="77470"/>
                  </a:lnTo>
                  <a:lnTo>
                    <a:pt x="102870" y="73660"/>
                  </a:lnTo>
                  <a:lnTo>
                    <a:pt x="110490" y="69850"/>
                  </a:lnTo>
                  <a:lnTo>
                    <a:pt x="116840" y="64770"/>
                  </a:lnTo>
                  <a:lnTo>
                    <a:pt x="123190" y="58420"/>
                  </a:lnTo>
                  <a:lnTo>
                    <a:pt x="128270" y="50800"/>
                  </a:lnTo>
                  <a:lnTo>
                    <a:pt x="134620" y="48260"/>
                  </a:lnTo>
                  <a:lnTo>
                    <a:pt x="140970" y="46990"/>
                  </a:lnTo>
                  <a:lnTo>
                    <a:pt x="148590" y="48260"/>
                  </a:lnTo>
                  <a:lnTo>
                    <a:pt x="154940" y="50800"/>
                  </a:lnTo>
                  <a:lnTo>
                    <a:pt x="161290" y="55880"/>
                  </a:lnTo>
                  <a:lnTo>
                    <a:pt x="166370" y="62230"/>
                  </a:lnTo>
                  <a:lnTo>
                    <a:pt x="171450" y="68580"/>
                  </a:lnTo>
                  <a:lnTo>
                    <a:pt x="180340" y="77470"/>
                  </a:lnTo>
                  <a:lnTo>
                    <a:pt x="187960" y="83820"/>
                  </a:lnTo>
                  <a:lnTo>
                    <a:pt x="196850" y="91440"/>
                  </a:lnTo>
                  <a:lnTo>
                    <a:pt x="207010" y="97790"/>
                  </a:lnTo>
                  <a:lnTo>
                    <a:pt x="219710" y="102870"/>
                  </a:lnTo>
                  <a:lnTo>
                    <a:pt x="233680" y="106680"/>
                  </a:lnTo>
                  <a:lnTo>
                    <a:pt x="290830" y="1130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1790700" y="279400"/>
              <a:ext cx="101601" cy="304801"/>
            </a:xfrm>
            <a:custGeom>
              <a:avLst/>
              <a:gdLst/>
              <a:ahLst/>
              <a:cxnLst/>
              <a:rect l="0" t="0" r="0" b="0"/>
              <a:pathLst>
                <a:path w="101601" h="304801">
                  <a:moveTo>
                    <a:pt x="0" y="0"/>
                  </a:moveTo>
                  <a:lnTo>
                    <a:pt x="0" y="13970"/>
                  </a:lnTo>
                  <a:lnTo>
                    <a:pt x="1270" y="27940"/>
                  </a:lnTo>
                  <a:lnTo>
                    <a:pt x="6350" y="68580"/>
                  </a:lnTo>
                  <a:lnTo>
                    <a:pt x="10160" y="86360"/>
                  </a:lnTo>
                  <a:lnTo>
                    <a:pt x="13970" y="101600"/>
                  </a:lnTo>
                  <a:lnTo>
                    <a:pt x="17780" y="114300"/>
                  </a:lnTo>
                  <a:lnTo>
                    <a:pt x="20320" y="127000"/>
                  </a:lnTo>
                  <a:lnTo>
                    <a:pt x="21590" y="139700"/>
                  </a:lnTo>
                  <a:lnTo>
                    <a:pt x="22860" y="152400"/>
                  </a:lnTo>
                  <a:lnTo>
                    <a:pt x="26670" y="162560"/>
                  </a:lnTo>
                  <a:lnTo>
                    <a:pt x="31750" y="170180"/>
                  </a:lnTo>
                  <a:lnTo>
                    <a:pt x="38100" y="176530"/>
                  </a:lnTo>
                  <a:lnTo>
                    <a:pt x="44450" y="185420"/>
                  </a:lnTo>
                  <a:lnTo>
                    <a:pt x="49530" y="195580"/>
                  </a:lnTo>
                  <a:lnTo>
                    <a:pt x="53340" y="207010"/>
                  </a:lnTo>
                  <a:lnTo>
                    <a:pt x="58420" y="218440"/>
                  </a:lnTo>
                  <a:lnTo>
                    <a:pt x="67310" y="242570"/>
                  </a:lnTo>
                  <a:lnTo>
                    <a:pt x="71120" y="252730"/>
                  </a:lnTo>
                  <a:lnTo>
                    <a:pt x="76200" y="262890"/>
                  </a:lnTo>
                  <a:lnTo>
                    <a:pt x="80010" y="273050"/>
                  </a:lnTo>
                  <a:lnTo>
                    <a:pt x="85090" y="280670"/>
                  </a:lnTo>
                  <a:lnTo>
                    <a:pt x="88900" y="287020"/>
                  </a:lnTo>
                  <a:lnTo>
                    <a:pt x="101600" y="304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1714500" y="457200"/>
              <a:ext cx="203201" cy="12701"/>
            </a:xfrm>
            <a:custGeom>
              <a:avLst/>
              <a:gdLst/>
              <a:ahLst/>
              <a:cxnLst/>
              <a:rect l="0" t="0" r="0" b="0"/>
              <a:pathLst>
                <a:path w="203201" h="12701">
                  <a:moveTo>
                    <a:pt x="0" y="12700"/>
                  </a:moveTo>
                  <a:lnTo>
                    <a:pt x="20320" y="6350"/>
                  </a:lnTo>
                  <a:lnTo>
                    <a:pt x="30480" y="3810"/>
                  </a:lnTo>
                  <a:lnTo>
                    <a:pt x="41910" y="2540"/>
                  </a:lnTo>
                  <a:lnTo>
                    <a:pt x="53340" y="1270"/>
                  </a:lnTo>
                  <a:lnTo>
                    <a:pt x="64770" y="1270"/>
                  </a:lnTo>
                  <a:lnTo>
                    <a:pt x="90170" y="0"/>
                  </a:lnTo>
                  <a:lnTo>
                    <a:pt x="2032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044700" y="457200"/>
              <a:ext cx="38101" cy="114301"/>
            </a:xfrm>
            <a:custGeom>
              <a:avLst/>
              <a:gdLst/>
              <a:ahLst/>
              <a:cxnLst/>
              <a:rect l="0" t="0" r="0" b="0"/>
              <a:pathLst>
                <a:path w="38101" h="114301">
                  <a:moveTo>
                    <a:pt x="0" y="0"/>
                  </a:moveTo>
                  <a:lnTo>
                    <a:pt x="0" y="20320"/>
                  </a:lnTo>
                  <a:lnTo>
                    <a:pt x="1270" y="29210"/>
                  </a:lnTo>
                  <a:lnTo>
                    <a:pt x="3810" y="38100"/>
                  </a:lnTo>
                  <a:lnTo>
                    <a:pt x="6350" y="45720"/>
                  </a:lnTo>
                  <a:lnTo>
                    <a:pt x="10160" y="54610"/>
                  </a:lnTo>
                  <a:lnTo>
                    <a:pt x="13970" y="63500"/>
                  </a:lnTo>
                  <a:lnTo>
                    <a:pt x="21590" y="80010"/>
                  </a:lnTo>
                  <a:lnTo>
                    <a:pt x="38100" y="114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2044700" y="381000"/>
              <a:ext cx="25401" cy="25401"/>
            </a:xfrm>
            <a:custGeom>
              <a:avLst/>
              <a:gdLst/>
              <a:ahLst/>
              <a:cxnLst/>
              <a:rect l="0" t="0" r="0" b="0"/>
              <a:pathLst>
                <a:path w="25401" h="25401">
                  <a:moveTo>
                    <a:pt x="0" y="25400"/>
                  </a:moveTo>
                  <a:lnTo>
                    <a:pt x="254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2190750" y="410210"/>
              <a:ext cx="374651" cy="148591"/>
            </a:xfrm>
            <a:custGeom>
              <a:avLst/>
              <a:gdLst/>
              <a:ahLst/>
              <a:cxnLst/>
              <a:rect l="0" t="0" r="0" b="0"/>
              <a:pathLst>
                <a:path w="374651" h="148591">
                  <a:moveTo>
                    <a:pt x="19050" y="8890"/>
                  </a:moveTo>
                  <a:lnTo>
                    <a:pt x="12700" y="22860"/>
                  </a:lnTo>
                  <a:lnTo>
                    <a:pt x="10160" y="27940"/>
                  </a:lnTo>
                  <a:lnTo>
                    <a:pt x="8890" y="33020"/>
                  </a:lnTo>
                  <a:lnTo>
                    <a:pt x="7620" y="38100"/>
                  </a:lnTo>
                  <a:lnTo>
                    <a:pt x="3810" y="58420"/>
                  </a:lnTo>
                  <a:lnTo>
                    <a:pt x="0" y="71120"/>
                  </a:lnTo>
                  <a:lnTo>
                    <a:pt x="0" y="82550"/>
                  </a:lnTo>
                  <a:lnTo>
                    <a:pt x="0" y="93980"/>
                  </a:lnTo>
                  <a:lnTo>
                    <a:pt x="2540" y="102870"/>
                  </a:lnTo>
                  <a:lnTo>
                    <a:pt x="3810" y="113030"/>
                  </a:lnTo>
                  <a:lnTo>
                    <a:pt x="5080" y="121920"/>
                  </a:lnTo>
                  <a:lnTo>
                    <a:pt x="5080" y="130810"/>
                  </a:lnTo>
                  <a:lnTo>
                    <a:pt x="11430" y="135890"/>
                  </a:lnTo>
                  <a:lnTo>
                    <a:pt x="20320" y="137160"/>
                  </a:lnTo>
                  <a:lnTo>
                    <a:pt x="33020" y="137160"/>
                  </a:lnTo>
                  <a:lnTo>
                    <a:pt x="41910" y="133350"/>
                  </a:lnTo>
                  <a:lnTo>
                    <a:pt x="49530" y="128270"/>
                  </a:lnTo>
                  <a:lnTo>
                    <a:pt x="57150" y="123190"/>
                  </a:lnTo>
                  <a:lnTo>
                    <a:pt x="60960" y="116840"/>
                  </a:lnTo>
                  <a:lnTo>
                    <a:pt x="63500" y="111760"/>
                  </a:lnTo>
                  <a:lnTo>
                    <a:pt x="66040" y="107950"/>
                  </a:lnTo>
                  <a:lnTo>
                    <a:pt x="66040" y="100330"/>
                  </a:lnTo>
                  <a:lnTo>
                    <a:pt x="64770" y="90170"/>
                  </a:lnTo>
                  <a:lnTo>
                    <a:pt x="62230" y="80010"/>
                  </a:lnTo>
                  <a:lnTo>
                    <a:pt x="57150" y="71120"/>
                  </a:lnTo>
                  <a:lnTo>
                    <a:pt x="52070" y="60960"/>
                  </a:lnTo>
                  <a:lnTo>
                    <a:pt x="45720" y="52070"/>
                  </a:lnTo>
                  <a:lnTo>
                    <a:pt x="39370" y="43180"/>
                  </a:lnTo>
                  <a:lnTo>
                    <a:pt x="34290" y="34290"/>
                  </a:lnTo>
                  <a:lnTo>
                    <a:pt x="29210" y="26670"/>
                  </a:lnTo>
                  <a:lnTo>
                    <a:pt x="30480" y="19050"/>
                  </a:lnTo>
                  <a:lnTo>
                    <a:pt x="34290" y="12700"/>
                  </a:lnTo>
                  <a:lnTo>
                    <a:pt x="41910" y="7620"/>
                  </a:lnTo>
                  <a:lnTo>
                    <a:pt x="53340" y="3810"/>
                  </a:lnTo>
                  <a:lnTo>
                    <a:pt x="66040" y="1270"/>
                  </a:lnTo>
                  <a:lnTo>
                    <a:pt x="80010" y="0"/>
                  </a:lnTo>
                  <a:lnTo>
                    <a:pt x="90170" y="0"/>
                  </a:lnTo>
                  <a:lnTo>
                    <a:pt x="99060" y="1270"/>
                  </a:lnTo>
                  <a:lnTo>
                    <a:pt x="106680" y="3810"/>
                  </a:lnTo>
                  <a:lnTo>
                    <a:pt x="116840" y="8890"/>
                  </a:lnTo>
                  <a:lnTo>
                    <a:pt x="143510" y="20320"/>
                  </a:lnTo>
                  <a:lnTo>
                    <a:pt x="153670" y="26670"/>
                  </a:lnTo>
                  <a:lnTo>
                    <a:pt x="162560" y="31750"/>
                  </a:lnTo>
                  <a:lnTo>
                    <a:pt x="170180" y="36830"/>
                  </a:lnTo>
                  <a:lnTo>
                    <a:pt x="175260" y="43180"/>
                  </a:lnTo>
                  <a:lnTo>
                    <a:pt x="177800" y="49530"/>
                  </a:lnTo>
                  <a:lnTo>
                    <a:pt x="180340" y="57150"/>
                  </a:lnTo>
                  <a:lnTo>
                    <a:pt x="181610" y="59690"/>
                  </a:lnTo>
                  <a:lnTo>
                    <a:pt x="182880" y="58420"/>
                  </a:lnTo>
                  <a:lnTo>
                    <a:pt x="182880" y="54610"/>
                  </a:lnTo>
                  <a:lnTo>
                    <a:pt x="187960" y="50800"/>
                  </a:lnTo>
                  <a:lnTo>
                    <a:pt x="194310" y="46990"/>
                  </a:lnTo>
                  <a:lnTo>
                    <a:pt x="204470" y="41910"/>
                  </a:lnTo>
                  <a:lnTo>
                    <a:pt x="214630" y="38100"/>
                  </a:lnTo>
                  <a:lnTo>
                    <a:pt x="237490" y="30480"/>
                  </a:lnTo>
                  <a:lnTo>
                    <a:pt x="248920" y="29210"/>
                  </a:lnTo>
                  <a:lnTo>
                    <a:pt x="261620" y="29210"/>
                  </a:lnTo>
                  <a:lnTo>
                    <a:pt x="273050" y="30480"/>
                  </a:lnTo>
                  <a:lnTo>
                    <a:pt x="285750" y="33020"/>
                  </a:lnTo>
                  <a:lnTo>
                    <a:pt x="298450" y="36830"/>
                  </a:lnTo>
                  <a:lnTo>
                    <a:pt x="311150" y="39370"/>
                  </a:lnTo>
                  <a:lnTo>
                    <a:pt x="321310" y="45720"/>
                  </a:lnTo>
                  <a:lnTo>
                    <a:pt x="328930" y="50800"/>
                  </a:lnTo>
                  <a:lnTo>
                    <a:pt x="335280" y="58420"/>
                  </a:lnTo>
                  <a:lnTo>
                    <a:pt x="341630" y="68580"/>
                  </a:lnTo>
                  <a:lnTo>
                    <a:pt x="346710" y="81280"/>
                  </a:lnTo>
                  <a:lnTo>
                    <a:pt x="351790" y="95250"/>
                  </a:lnTo>
                  <a:lnTo>
                    <a:pt x="356870" y="107950"/>
                  </a:lnTo>
                  <a:lnTo>
                    <a:pt x="360680" y="118110"/>
                  </a:lnTo>
                  <a:lnTo>
                    <a:pt x="374650" y="1485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641600" y="381000"/>
              <a:ext cx="177801" cy="176531"/>
            </a:xfrm>
            <a:custGeom>
              <a:avLst/>
              <a:gdLst/>
              <a:ahLst/>
              <a:cxnLst/>
              <a:rect l="0" t="0" r="0" b="0"/>
              <a:pathLst>
                <a:path w="177801" h="176531">
                  <a:moveTo>
                    <a:pt x="101600" y="0"/>
                  </a:moveTo>
                  <a:lnTo>
                    <a:pt x="59690" y="0"/>
                  </a:lnTo>
                  <a:lnTo>
                    <a:pt x="50800" y="2540"/>
                  </a:lnTo>
                  <a:lnTo>
                    <a:pt x="44450" y="7620"/>
                  </a:lnTo>
                  <a:lnTo>
                    <a:pt x="38100" y="13970"/>
                  </a:lnTo>
                  <a:lnTo>
                    <a:pt x="35560" y="19050"/>
                  </a:lnTo>
                  <a:lnTo>
                    <a:pt x="34290" y="24130"/>
                  </a:lnTo>
                  <a:lnTo>
                    <a:pt x="35560" y="29210"/>
                  </a:lnTo>
                  <a:lnTo>
                    <a:pt x="39370" y="33020"/>
                  </a:lnTo>
                  <a:lnTo>
                    <a:pt x="44450" y="38100"/>
                  </a:lnTo>
                  <a:lnTo>
                    <a:pt x="50800" y="41910"/>
                  </a:lnTo>
                  <a:lnTo>
                    <a:pt x="58420" y="46990"/>
                  </a:lnTo>
                  <a:lnTo>
                    <a:pt x="66040" y="50800"/>
                  </a:lnTo>
                  <a:lnTo>
                    <a:pt x="73660" y="54610"/>
                  </a:lnTo>
                  <a:lnTo>
                    <a:pt x="82550" y="59690"/>
                  </a:lnTo>
                  <a:lnTo>
                    <a:pt x="92710" y="63500"/>
                  </a:lnTo>
                  <a:lnTo>
                    <a:pt x="104140" y="67310"/>
                  </a:lnTo>
                  <a:lnTo>
                    <a:pt x="116840" y="73660"/>
                  </a:lnTo>
                  <a:lnTo>
                    <a:pt x="128270" y="80010"/>
                  </a:lnTo>
                  <a:lnTo>
                    <a:pt x="140970" y="87630"/>
                  </a:lnTo>
                  <a:lnTo>
                    <a:pt x="151130" y="95250"/>
                  </a:lnTo>
                  <a:lnTo>
                    <a:pt x="161290" y="102870"/>
                  </a:lnTo>
                  <a:lnTo>
                    <a:pt x="171450" y="110490"/>
                  </a:lnTo>
                  <a:lnTo>
                    <a:pt x="176530" y="119380"/>
                  </a:lnTo>
                  <a:lnTo>
                    <a:pt x="177800" y="127000"/>
                  </a:lnTo>
                  <a:lnTo>
                    <a:pt x="177800" y="135890"/>
                  </a:lnTo>
                  <a:lnTo>
                    <a:pt x="173990" y="142240"/>
                  </a:lnTo>
                  <a:lnTo>
                    <a:pt x="166370" y="148590"/>
                  </a:lnTo>
                  <a:lnTo>
                    <a:pt x="157480" y="153670"/>
                  </a:lnTo>
                  <a:lnTo>
                    <a:pt x="148590" y="158750"/>
                  </a:lnTo>
                  <a:lnTo>
                    <a:pt x="132080" y="168910"/>
                  </a:lnTo>
                  <a:lnTo>
                    <a:pt x="121920" y="171450"/>
                  </a:lnTo>
                  <a:lnTo>
                    <a:pt x="110490" y="173990"/>
                  </a:lnTo>
                  <a:lnTo>
                    <a:pt x="99060" y="175260"/>
                  </a:lnTo>
                  <a:lnTo>
                    <a:pt x="86360" y="176530"/>
                  </a:lnTo>
                  <a:lnTo>
                    <a:pt x="71120" y="176530"/>
                  </a:lnTo>
                  <a:lnTo>
                    <a:pt x="55880" y="176530"/>
                  </a:lnTo>
                  <a:lnTo>
                    <a:pt x="43180" y="175260"/>
                  </a:lnTo>
                  <a:lnTo>
                    <a:pt x="31750" y="173990"/>
                  </a:lnTo>
                  <a:lnTo>
                    <a:pt x="0" y="165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946400" y="279400"/>
              <a:ext cx="266701" cy="241301"/>
            </a:xfrm>
            <a:custGeom>
              <a:avLst/>
              <a:gdLst/>
              <a:ahLst/>
              <a:cxnLst/>
              <a:rect l="0" t="0" r="0" b="0"/>
              <a:pathLst>
                <a:path w="266701" h="241301">
                  <a:moveTo>
                    <a:pt x="0" y="0"/>
                  </a:moveTo>
                  <a:lnTo>
                    <a:pt x="0" y="26670"/>
                  </a:lnTo>
                  <a:lnTo>
                    <a:pt x="1270" y="38100"/>
                  </a:lnTo>
                  <a:lnTo>
                    <a:pt x="3810" y="48260"/>
                  </a:lnTo>
                  <a:lnTo>
                    <a:pt x="6350" y="57150"/>
                  </a:lnTo>
                  <a:lnTo>
                    <a:pt x="8890" y="66040"/>
                  </a:lnTo>
                  <a:lnTo>
                    <a:pt x="10160" y="74930"/>
                  </a:lnTo>
                  <a:lnTo>
                    <a:pt x="11430" y="83820"/>
                  </a:lnTo>
                  <a:lnTo>
                    <a:pt x="12700" y="92710"/>
                  </a:lnTo>
                  <a:lnTo>
                    <a:pt x="15240" y="101600"/>
                  </a:lnTo>
                  <a:lnTo>
                    <a:pt x="19050" y="110490"/>
                  </a:lnTo>
                  <a:lnTo>
                    <a:pt x="22860" y="120650"/>
                  </a:lnTo>
                  <a:lnTo>
                    <a:pt x="30480" y="148590"/>
                  </a:lnTo>
                  <a:lnTo>
                    <a:pt x="35560" y="162560"/>
                  </a:lnTo>
                  <a:lnTo>
                    <a:pt x="41910" y="176530"/>
                  </a:lnTo>
                  <a:lnTo>
                    <a:pt x="49530" y="189230"/>
                  </a:lnTo>
                  <a:lnTo>
                    <a:pt x="55880" y="195580"/>
                  </a:lnTo>
                  <a:lnTo>
                    <a:pt x="60960" y="196850"/>
                  </a:lnTo>
                  <a:lnTo>
                    <a:pt x="66040" y="194310"/>
                  </a:lnTo>
                  <a:lnTo>
                    <a:pt x="69850" y="190500"/>
                  </a:lnTo>
                  <a:lnTo>
                    <a:pt x="71120" y="185420"/>
                  </a:lnTo>
                  <a:lnTo>
                    <a:pt x="73660" y="177800"/>
                  </a:lnTo>
                  <a:lnTo>
                    <a:pt x="76200" y="171450"/>
                  </a:lnTo>
                  <a:lnTo>
                    <a:pt x="78740" y="163830"/>
                  </a:lnTo>
                  <a:lnTo>
                    <a:pt x="82550" y="154940"/>
                  </a:lnTo>
                  <a:lnTo>
                    <a:pt x="88900" y="148590"/>
                  </a:lnTo>
                  <a:lnTo>
                    <a:pt x="96520" y="143510"/>
                  </a:lnTo>
                  <a:lnTo>
                    <a:pt x="106680" y="137160"/>
                  </a:lnTo>
                  <a:lnTo>
                    <a:pt x="116840" y="134620"/>
                  </a:lnTo>
                  <a:lnTo>
                    <a:pt x="125730" y="132080"/>
                  </a:lnTo>
                  <a:lnTo>
                    <a:pt x="134620" y="129540"/>
                  </a:lnTo>
                  <a:lnTo>
                    <a:pt x="143510" y="130810"/>
                  </a:lnTo>
                  <a:lnTo>
                    <a:pt x="152400" y="132080"/>
                  </a:lnTo>
                  <a:lnTo>
                    <a:pt x="160020" y="134620"/>
                  </a:lnTo>
                  <a:lnTo>
                    <a:pt x="167640" y="139700"/>
                  </a:lnTo>
                  <a:lnTo>
                    <a:pt x="173990" y="144780"/>
                  </a:lnTo>
                  <a:lnTo>
                    <a:pt x="179070" y="151130"/>
                  </a:lnTo>
                  <a:lnTo>
                    <a:pt x="185420" y="157480"/>
                  </a:lnTo>
                  <a:lnTo>
                    <a:pt x="193040" y="162560"/>
                  </a:lnTo>
                  <a:lnTo>
                    <a:pt x="200660" y="167640"/>
                  </a:lnTo>
                  <a:lnTo>
                    <a:pt x="208280" y="175260"/>
                  </a:lnTo>
                  <a:lnTo>
                    <a:pt x="217170" y="184150"/>
                  </a:lnTo>
                  <a:lnTo>
                    <a:pt x="224790" y="195580"/>
                  </a:lnTo>
                  <a:lnTo>
                    <a:pt x="231140" y="204470"/>
                  </a:lnTo>
                  <a:lnTo>
                    <a:pt x="237490" y="214630"/>
                  </a:lnTo>
                  <a:lnTo>
                    <a:pt x="266700" y="241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302000" y="457200"/>
              <a:ext cx="63501" cy="101601"/>
            </a:xfrm>
            <a:custGeom>
              <a:avLst/>
              <a:gdLst/>
              <a:ahLst/>
              <a:cxnLst/>
              <a:rect l="0" t="0" r="0" b="0"/>
              <a:pathLst>
                <a:path w="63501" h="101601">
                  <a:moveTo>
                    <a:pt x="0" y="0"/>
                  </a:moveTo>
                  <a:lnTo>
                    <a:pt x="13970" y="20320"/>
                  </a:lnTo>
                  <a:lnTo>
                    <a:pt x="19050" y="29210"/>
                  </a:lnTo>
                  <a:lnTo>
                    <a:pt x="24130" y="38100"/>
                  </a:lnTo>
                  <a:lnTo>
                    <a:pt x="29210" y="45720"/>
                  </a:lnTo>
                  <a:lnTo>
                    <a:pt x="34290" y="55880"/>
                  </a:lnTo>
                  <a:lnTo>
                    <a:pt x="63500" y="101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263900" y="279400"/>
              <a:ext cx="1" cy="50801"/>
            </a:xfrm>
            <a:custGeom>
              <a:avLst/>
              <a:gdLst/>
              <a:ahLst/>
              <a:cxnLst/>
              <a:rect l="0" t="0" r="0" b="0"/>
              <a:pathLst>
                <a:path w="1" h="50801">
                  <a:moveTo>
                    <a:pt x="0" y="5080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390900" y="388620"/>
              <a:ext cx="165101" cy="226061"/>
            </a:xfrm>
            <a:custGeom>
              <a:avLst/>
              <a:gdLst/>
              <a:ahLst/>
              <a:cxnLst/>
              <a:rect l="0" t="0" r="0" b="0"/>
              <a:pathLst>
                <a:path w="165101" h="226061">
                  <a:moveTo>
                    <a:pt x="0" y="68580"/>
                  </a:moveTo>
                  <a:lnTo>
                    <a:pt x="13970" y="88900"/>
                  </a:lnTo>
                  <a:lnTo>
                    <a:pt x="19050" y="102870"/>
                  </a:lnTo>
                  <a:lnTo>
                    <a:pt x="24130" y="121920"/>
                  </a:lnTo>
                  <a:lnTo>
                    <a:pt x="29210" y="142240"/>
                  </a:lnTo>
                  <a:lnTo>
                    <a:pt x="34290" y="160020"/>
                  </a:lnTo>
                  <a:lnTo>
                    <a:pt x="41910" y="176530"/>
                  </a:lnTo>
                  <a:lnTo>
                    <a:pt x="66040" y="226060"/>
                  </a:lnTo>
                  <a:lnTo>
                    <a:pt x="62230" y="215900"/>
                  </a:lnTo>
                  <a:lnTo>
                    <a:pt x="39370" y="158750"/>
                  </a:lnTo>
                  <a:lnTo>
                    <a:pt x="20320" y="115570"/>
                  </a:lnTo>
                  <a:lnTo>
                    <a:pt x="13970" y="100330"/>
                  </a:lnTo>
                  <a:lnTo>
                    <a:pt x="8890" y="85090"/>
                  </a:lnTo>
                  <a:lnTo>
                    <a:pt x="6350" y="71120"/>
                  </a:lnTo>
                  <a:lnTo>
                    <a:pt x="3810" y="57150"/>
                  </a:lnTo>
                  <a:lnTo>
                    <a:pt x="3810" y="46990"/>
                  </a:lnTo>
                  <a:lnTo>
                    <a:pt x="5080" y="39370"/>
                  </a:lnTo>
                  <a:lnTo>
                    <a:pt x="7620" y="31750"/>
                  </a:lnTo>
                  <a:lnTo>
                    <a:pt x="11430" y="25400"/>
                  </a:lnTo>
                  <a:lnTo>
                    <a:pt x="13970" y="20320"/>
                  </a:lnTo>
                  <a:lnTo>
                    <a:pt x="17780" y="15240"/>
                  </a:lnTo>
                  <a:lnTo>
                    <a:pt x="24130" y="10160"/>
                  </a:lnTo>
                  <a:lnTo>
                    <a:pt x="33020" y="6350"/>
                  </a:lnTo>
                  <a:lnTo>
                    <a:pt x="43180" y="1270"/>
                  </a:lnTo>
                  <a:lnTo>
                    <a:pt x="55880" y="0"/>
                  </a:lnTo>
                  <a:lnTo>
                    <a:pt x="69850" y="0"/>
                  </a:lnTo>
                  <a:lnTo>
                    <a:pt x="85090" y="1270"/>
                  </a:lnTo>
                  <a:lnTo>
                    <a:pt x="97790" y="3810"/>
                  </a:lnTo>
                  <a:lnTo>
                    <a:pt x="109220" y="7620"/>
                  </a:lnTo>
                  <a:lnTo>
                    <a:pt x="119380" y="11430"/>
                  </a:lnTo>
                  <a:lnTo>
                    <a:pt x="127000" y="12700"/>
                  </a:lnTo>
                  <a:lnTo>
                    <a:pt x="134620" y="15240"/>
                  </a:lnTo>
                  <a:lnTo>
                    <a:pt x="139700" y="15240"/>
                  </a:lnTo>
                  <a:lnTo>
                    <a:pt x="147320" y="20320"/>
                  </a:lnTo>
                  <a:lnTo>
                    <a:pt x="154940" y="27940"/>
                  </a:lnTo>
                  <a:lnTo>
                    <a:pt x="162560" y="36830"/>
                  </a:lnTo>
                  <a:lnTo>
                    <a:pt x="165100" y="46990"/>
                  </a:lnTo>
                  <a:lnTo>
                    <a:pt x="163830" y="54610"/>
                  </a:lnTo>
                  <a:lnTo>
                    <a:pt x="160020" y="63500"/>
                  </a:lnTo>
                  <a:lnTo>
                    <a:pt x="156210" y="71120"/>
                  </a:lnTo>
                  <a:lnTo>
                    <a:pt x="152400" y="77470"/>
                  </a:lnTo>
                  <a:lnTo>
                    <a:pt x="147320" y="82550"/>
                  </a:lnTo>
                  <a:lnTo>
                    <a:pt x="142240" y="88900"/>
                  </a:lnTo>
                  <a:lnTo>
                    <a:pt x="135890" y="96520"/>
                  </a:lnTo>
                  <a:lnTo>
                    <a:pt x="128270" y="104140"/>
                  </a:lnTo>
                  <a:lnTo>
                    <a:pt x="120650" y="110490"/>
                  </a:lnTo>
                  <a:lnTo>
                    <a:pt x="113030" y="116840"/>
                  </a:lnTo>
                  <a:lnTo>
                    <a:pt x="105410" y="121920"/>
                  </a:lnTo>
                  <a:lnTo>
                    <a:pt x="97790" y="125730"/>
                  </a:lnTo>
                  <a:lnTo>
                    <a:pt x="92710" y="127000"/>
                  </a:lnTo>
                  <a:lnTo>
                    <a:pt x="86360" y="129540"/>
                  </a:lnTo>
                  <a:lnTo>
                    <a:pt x="80010" y="130810"/>
                  </a:lnTo>
                  <a:lnTo>
                    <a:pt x="73660" y="134620"/>
                  </a:lnTo>
                  <a:lnTo>
                    <a:pt x="25400" y="1447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937000" y="228600"/>
              <a:ext cx="226061" cy="304801"/>
            </a:xfrm>
            <a:custGeom>
              <a:avLst/>
              <a:gdLst/>
              <a:ahLst/>
              <a:cxnLst/>
              <a:rect l="0" t="0" r="0" b="0"/>
              <a:pathLst>
                <a:path w="226061" h="304801">
                  <a:moveTo>
                    <a:pt x="25400" y="0"/>
                  </a:moveTo>
                  <a:lnTo>
                    <a:pt x="31750" y="20320"/>
                  </a:lnTo>
                  <a:lnTo>
                    <a:pt x="34290" y="30480"/>
                  </a:lnTo>
                  <a:lnTo>
                    <a:pt x="35560" y="41910"/>
                  </a:lnTo>
                  <a:lnTo>
                    <a:pt x="36830" y="53340"/>
                  </a:lnTo>
                  <a:lnTo>
                    <a:pt x="38100" y="63500"/>
                  </a:lnTo>
                  <a:lnTo>
                    <a:pt x="40640" y="73660"/>
                  </a:lnTo>
                  <a:lnTo>
                    <a:pt x="44450" y="82550"/>
                  </a:lnTo>
                  <a:lnTo>
                    <a:pt x="46990" y="96520"/>
                  </a:lnTo>
                  <a:lnTo>
                    <a:pt x="48260" y="111760"/>
                  </a:lnTo>
                  <a:lnTo>
                    <a:pt x="48260" y="129540"/>
                  </a:lnTo>
                  <a:lnTo>
                    <a:pt x="49530" y="171450"/>
                  </a:lnTo>
                  <a:lnTo>
                    <a:pt x="50800" y="204470"/>
                  </a:lnTo>
                  <a:lnTo>
                    <a:pt x="50800" y="205740"/>
                  </a:lnTo>
                  <a:lnTo>
                    <a:pt x="50800" y="200660"/>
                  </a:lnTo>
                  <a:lnTo>
                    <a:pt x="52070" y="195580"/>
                  </a:lnTo>
                  <a:lnTo>
                    <a:pt x="57150" y="186690"/>
                  </a:lnTo>
                  <a:lnTo>
                    <a:pt x="62230" y="182880"/>
                  </a:lnTo>
                  <a:lnTo>
                    <a:pt x="68580" y="177800"/>
                  </a:lnTo>
                  <a:lnTo>
                    <a:pt x="74930" y="173990"/>
                  </a:lnTo>
                  <a:lnTo>
                    <a:pt x="85090" y="167640"/>
                  </a:lnTo>
                  <a:lnTo>
                    <a:pt x="111760" y="153670"/>
                  </a:lnTo>
                  <a:lnTo>
                    <a:pt x="125730" y="149860"/>
                  </a:lnTo>
                  <a:lnTo>
                    <a:pt x="138430" y="146050"/>
                  </a:lnTo>
                  <a:lnTo>
                    <a:pt x="151130" y="143510"/>
                  </a:lnTo>
                  <a:lnTo>
                    <a:pt x="165100" y="143510"/>
                  </a:lnTo>
                  <a:lnTo>
                    <a:pt x="177800" y="144780"/>
                  </a:lnTo>
                  <a:lnTo>
                    <a:pt x="190500" y="147320"/>
                  </a:lnTo>
                  <a:lnTo>
                    <a:pt x="201930" y="152400"/>
                  </a:lnTo>
                  <a:lnTo>
                    <a:pt x="212090" y="157480"/>
                  </a:lnTo>
                  <a:lnTo>
                    <a:pt x="222250" y="165100"/>
                  </a:lnTo>
                  <a:lnTo>
                    <a:pt x="226060" y="171450"/>
                  </a:lnTo>
                  <a:lnTo>
                    <a:pt x="224790" y="179070"/>
                  </a:lnTo>
                  <a:lnTo>
                    <a:pt x="222250" y="187960"/>
                  </a:lnTo>
                  <a:lnTo>
                    <a:pt x="217170" y="195580"/>
                  </a:lnTo>
                  <a:lnTo>
                    <a:pt x="210820" y="203200"/>
                  </a:lnTo>
                  <a:lnTo>
                    <a:pt x="204470" y="212090"/>
                  </a:lnTo>
                  <a:lnTo>
                    <a:pt x="198120" y="217170"/>
                  </a:lnTo>
                  <a:lnTo>
                    <a:pt x="193040" y="220980"/>
                  </a:lnTo>
                  <a:lnTo>
                    <a:pt x="187960" y="223520"/>
                  </a:lnTo>
                  <a:lnTo>
                    <a:pt x="180340" y="227330"/>
                  </a:lnTo>
                  <a:lnTo>
                    <a:pt x="160020" y="233680"/>
                  </a:lnTo>
                  <a:lnTo>
                    <a:pt x="151130" y="238760"/>
                  </a:lnTo>
                  <a:lnTo>
                    <a:pt x="140970" y="245110"/>
                  </a:lnTo>
                  <a:lnTo>
                    <a:pt x="132080" y="252730"/>
                  </a:lnTo>
                  <a:lnTo>
                    <a:pt x="121920" y="259080"/>
                  </a:lnTo>
                  <a:lnTo>
                    <a:pt x="110490" y="264160"/>
                  </a:lnTo>
                  <a:lnTo>
                    <a:pt x="99060" y="269240"/>
                  </a:lnTo>
                  <a:lnTo>
                    <a:pt x="78740" y="278130"/>
                  </a:lnTo>
                  <a:lnTo>
                    <a:pt x="69850" y="283210"/>
                  </a:lnTo>
                  <a:lnTo>
                    <a:pt x="60960" y="285750"/>
                  </a:lnTo>
                  <a:lnTo>
                    <a:pt x="52070" y="288290"/>
                  </a:lnTo>
                  <a:lnTo>
                    <a:pt x="43180" y="289560"/>
                  </a:lnTo>
                  <a:lnTo>
                    <a:pt x="34290" y="292100"/>
                  </a:lnTo>
                  <a:lnTo>
                    <a:pt x="25400" y="294640"/>
                  </a:lnTo>
                  <a:lnTo>
                    <a:pt x="0" y="304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216400" y="337820"/>
              <a:ext cx="177801" cy="144781"/>
            </a:xfrm>
            <a:custGeom>
              <a:avLst/>
              <a:gdLst/>
              <a:ahLst/>
              <a:cxnLst/>
              <a:rect l="0" t="0" r="0" b="0"/>
              <a:pathLst>
                <a:path w="177801" h="144781">
                  <a:moveTo>
                    <a:pt x="0" y="81280"/>
                  </a:moveTo>
                  <a:lnTo>
                    <a:pt x="6350" y="74930"/>
                  </a:lnTo>
                  <a:lnTo>
                    <a:pt x="11430" y="71120"/>
                  </a:lnTo>
                  <a:lnTo>
                    <a:pt x="17780" y="67310"/>
                  </a:lnTo>
                  <a:lnTo>
                    <a:pt x="24130" y="63500"/>
                  </a:lnTo>
                  <a:lnTo>
                    <a:pt x="33020" y="59690"/>
                  </a:lnTo>
                  <a:lnTo>
                    <a:pt x="43180" y="55880"/>
                  </a:lnTo>
                  <a:lnTo>
                    <a:pt x="54610" y="50800"/>
                  </a:lnTo>
                  <a:lnTo>
                    <a:pt x="63500" y="45720"/>
                  </a:lnTo>
                  <a:lnTo>
                    <a:pt x="69850" y="39370"/>
                  </a:lnTo>
                  <a:lnTo>
                    <a:pt x="76200" y="31750"/>
                  </a:lnTo>
                  <a:lnTo>
                    <a:pt x="82550" y="25400"/>
                  </a:lnTo>
                  <a:lnTo>
                    <a:pt x="91440" y="15240"/>
                  </a:lnTo>
                  <a:lnTo>
                    <a:pt x="92710" y="10160"/>
                  </a:lnTo>
                  <a:lnTo>
                    <a:pt x="90170" y="6350"/>
                  </a:lnTo>
                  <a:lnTo>
                    <a:pt x="85090" y="1270"/>
                  </a:lnTo>
                  <a:lnTo>
                    <a:pt x="81280" y="0"/>
                  </a:lnTo>
                  <a:lnTo>
                    <a:pt x="76200" y="0"/>
                  </a:lnTo>
                  <a:lnTo>
                    <a:pt x="72390" y="1270"/>
                  </a:lnTo>
                  <a:lnTo>
                    <a:pt x="66040" y="2540"/>
                  </a:lnTo>
                  <a:lnTo>
                    <a:pt x="59690" y="3810"/>
                  </a:lnTo>
                  <a:lnTo>
                    <a:pt x="52070" y="3810"/>
                  </a:lnTo>
                  <a:lnTo>
                    <a:pt x="44450" y="7620"/>
                  </a:lnTo>
                  <a:lnTo>
                    <a:pt x="36830" y="12700"/>
                  </a:lnTo>
                  <a:lnTo>
                    <a:pt x="29210" y="17780"/>
                  </a:lnTo>
                  <a:lnTo>
                    <a:pt x="21590" y="25400"/>
                  </a:lnTo>
                  <a:lnTo>
                    <a:pt x="16510" y="33020"/>
                  </a:lnTo>
                  <a:lnTo>
                    <a:pt x="10160" y="40640"/>
                  </a:lnTo>
                  <a:lnTo>
                    <a:pt x="7620" y="48260"/>
                  </a:lnTo>
                  <a:lnTo>
                    <a:pt x="5080" y="55880"/>
                  </a:lnTo>
                  <a:lnTo>
                    <a:pt x="3810" y="64770"/>
                  </a:lnTo>
                  <a:lnTo>
                    <a:pt x="3810" y="73660"/>
                  </a:lnTo>
                  <a:lnTo>
                    <a:pt x="5080" y="81280"/>
                  </a:lnTo>
                  <a:lnTo>
                    <a:pt x="7620" y="90170"/>
                  </a:lnTo>
                  <a:lnTo>
                    <a:pt x="10160" y="96520"/>
                  </a:lnTo>
                  <a:lnTo>
                    <a:pt x="13970" y="102870"/>
                  </a:lnTo>
                  <a:lnTo>
                    <a:pt x="17780" y="107950"/>
                  </a:lnTo>
                  <a:lnTo>
                    <a:pt x="22860" y="113030"/>
                  </a:lnTo>
                  <a:lnTo>
                    <a:pt x="29210" y="118110"/>
                  </a:lnTo>
                  <a:lnTo>
                    <a:pt x="36830" y="123190"/>
                  </a:lnTo>
                  <a:lnTo>
                    <a:pt x="44450" y="127000"/>
                  </a:lnTo>
                  <a:lnTo>
                    <a:pt x="52070" y="132080"/>
                  </a:lnTo>
                  <a:lnTo>
                    <a:pt x="59690" y="135890"/>
                  </a:lnTo>
                  <a:lnTo>
                    <a:pt x="68580" y="138430"/>
                  </a:lnTo>
                  <a:lnTo>
                    <a:pt x="76200" y="140970"/>
                  </a:lnTo>
                  <a:lnTo>
                    <a:pt x="85090" y="142240"/>
                  </a:lnTo>
                  <a:lnTo>
                    <a:pt x="92710" y="143510"/>
                  </a:lnTo>
                  <a:lnTo>
                    <a:pt x="101600" y="143510"/>
                  </a:lnTo>
                  <a:lnTo>
                    <a:pt x="110490" y="143510"/>
                  </a:lnTo>
                  <a:lnTo>
                    <a:pt x="130810" y="144780"/>
                  </a:lnTo>
                  <a:lnTo>
                    <a:pt x="177800" y="1447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445000" y="203200"/>
              <a:ext cx="114301" cy="317501"/>
            </a:xfrm>
            <a:custGeom>
              <a:avLst/>
              <a:gdLst/>
              <a:ahLst/>
              <a:cxnLst/>
              <a:rect l="0" t="0" r="0" b="0"/>
              <a:pathLst>
                <a:path w="114301" h="317501">
                  <a:moveTo>
                    <a:pt x="0" y="0"/>
                  </a:moveTo>
                  <a:lnTo>
                    <a:pt x="13970" y="13970"/>
                  </a:lnTo>
                  <a:lnTo>
                    <a:pt x="19050" y="25400"/>
                  </a:lnTo>
                  <a:lnTo>
                    <a:pt x="24130" y="43180"/>
                  </a:lnTo>
                  <a:lnTo>
                    <a:pt x="29210" y="62230"/>
                  </a:lnTo>
                  <a:lnTo>
                    <a:pt x="31750" y="80010"/>
                  </a:lnTo>
                  <a:lnTo>
                    <a:pt x="34290" y="95250"/>
                  </a:lnTo>
                  <a:lnTo>
                    <a:pt x="35560" y="110490"/>
                  </a:lnTo>
                  <a:lnTo>
                    <a:pt x="39370" y="123190"/>
                  </a:lnTo>
                  <a:lnTo>
                    <a:pt x="44450" y="134620"/>
                  </a:lnTo>
                  <a:lnTo>
                    <a:pt x="50800" y="144780"/>
                  </a:lnTo>
                  <a:lnTo>
                    <a:pt x="55880" y="154940"/>
                  </a:lnTo>
                  <a:lnTo>
                    <a:pt x="62230" y="167640"/>
                  </a:lnTo>
                  <a:lnTo>
                    <a:pt x="66040" y="179070"/>
                  </a:lnTo>
                  <a:lnTo>
                    <a:pt x="69850" y="189230"/>
                  </a:lnTo>
                  <a:lnTo>
                    <a:pt x="72390" y="196850"/>
                  </a:lnTo>
                  <a:lnTo>
                    <a:pt x="73660" y="203200"/>
                  </a:lnTo>
                  <a:lnTo>
                    <a:pt x="73660" y="210820"/>
                  </a:lnTo>
                  <a:lnTo>
                    <a:pt x="74930" y="220980"/>
                  </a:lnTo>
                  <a:lnTo>
                    <a:pt x="74930" y="232410"/>
                  </a:lnTo>
                  <a:lnTo>
                    <a:pt x="77470" y="241300"/>
                  </a:lnTo>
                  <a:lnTo>
                    <a:pt x="80010" y="247650"/>
                  </a:lnTo>
                  <a:lnTo>
                    <a:pt x="114300" y="317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406900" y="406400"/>
              <a:ext cx="228601" cy="12701"/>
            </a:xfrm>
            <a:custGeom>
              <a:avLst/>
              <a:gdLst/>
              <a:ahLst/>
              <a:cxnLst/>
              <a:rect l="0" t="0" r="0" b="0"/>
              <a:pathLst>
                <a:path w="228601" h="12701">
                  <a:moveTo>
                    <a:pt x="0" y="12700"/>
                  </a:moveTo>
                  <a:lnTo>
                    <a:pt x="6350" y="6350"/>
                  </a:lnTo>
                  <a:lnTo>
                    <a:pt x="12700" y="3810"/>
                  </a:lnTo>
                  <a:lnTo>
                    <a:pt x="21590" y="2540"/>
                  </a:lnTo>
                  <a:lnTo>
                    <a:pt x="31750" y="1270"/>
                  </a:lnTo>
                  <a:lnTo>
                    <a:pt x="49530" y="1270"/>
                  </a:lnTo>
                  <a:lnTo>
                    <a:pt x="135890" y="0"/>
                  </a:lnTo>
                  <a:lnTo>
                    <a:pt x="2286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673600" y="297180"/>
              <a:ext cx="889001" cy="190501"/>
            </a:xfrm>
            <a:custGeom>
              <a:avLst/>
              <a:gdLst/>
              <a:ahLst/>
              <a:cxnLst/>
              <a:rect l="0" t="0" r="0" b="0"/>
              <a:pathLst>
                <a:path w="889001" h="190501">
                  <a:moveTo>
                    <a:pt x="0" y="109220"/>
                  </a:moveTo>
                  <a:lnTo>
                    <a:pt x="13970" y="129540"/>
                  </a:lnTo>
                  <a:lnTo>
                    <a:pt x="17780" y="137160"/>
                  </a:lnTo>
                  <a:lnTo>
                    <a:pt x="20320" y="143510"/>
                  </a:lnTo>
                  <a:lnTo>
                    <a:pt x="21590" y="148590"/>
                  </a:lnTo>
                  <a:lnTo>
                    <a:pt x="25400" y="153670"/>
                  </a:lnTo>
                  <a:lnTo>
                    <a:pt x="31750" y="158750"/>
                  </a:lnTo>
                  <a:lnTo>
                    <a:pt x="38100" y="163830"/>
                  </a:lnTo>
                  <a:lnTo>
                    <a:pt x="44450" y="167640"/>
                  </a:lnTo>
                  <a:lnTo>
                    <a:pt x="52070" y="172720"/>
                  </a:lnTo>
                  <a:lnTo>
                    <a:pt x="60960" y="176530"/>
                  </a:lnTo>
                  <a:lnTo>
                    <a:pt x="76200" y="185420"/>
                  </a:lnTo>
                  <a:lnTo>
                    <a:pt x="85090" y="189230"/>
                  </a:lnTo>
                  <a:lnTo>
                    <a:pt x="93980" y="190500"/>
                  </a:lnTo>
                  <a:lnTo>
                    <a:pt x="110490" y="189230"/>
                  </a:lnTo>
                  <a:lnTo>
                    <a:pt x="116840" y="185420"/>
                  </a:lnTo>
                  <a:lnTo>
                    <a:pt x="123190" y="179070"/>
                  </a:lnTo>
                  <a:lnTo>
                    <a:pt x="128270" y="172720"/>
                  </a:lnTo>
                  <a:lnTo>
                    <a:pt x="132080" y="167640"/>
                  </a:lnTo>
                  <a:lnTo>
                    <a:pt x="134620" y="162560"/>
                  </a:lnTo>
                  <a:lnTo>
                    <a:pt x="135890" y="157480"/>
                  </a:lnTo>
                  <a:lnTo>
                    <a:pt x="137160" y="149860"/>
                  </a:lnTo>
                  <a:lnTo>
                    <a:pt x="138430" y="140970"/>
                  </a:lnTo>
                  <a:lnTo>
                    <a:pt x="138430" y="129540"/>
                  </a:lnTo>
                  <a:lnTo>
                    <a:pt x="138430" y="125730"/>
                  </a:lnTo>
                  <a:lnTo>
                    <a:pt x="139700" y="125730"/>
                  </a:lnTo>
                  <a:lnTo>
                    <a:pt x="139700" y="128270"/>
                  </a:lnTo>
                  <a:lnTo>
                    <a:pt x="143510" y="133350"/>
                  </a:lnTo>
                  <a:lnTo>
                    <a:pt x="151130" y="139700"/>
                  </a:lnTo>
                  <a:lnTo>
                    <a:pt x="160020" y="146050"/>
                  </a:lnTo>
                  <a:lnTo>
                    <a:pt x="168910" y="151130"/>
                  </a:lnTo>
                  <a:lnTo>
                    <a:pt x="185420" y="156210"/>
                  </a:lnTo>
                  <a:lnTo>
                    <a:pt x="207010" y="158750"/>
                  </a:lnTo>
                  <a:lnTo>
                    <a:pt x="231140" y="157480"/>
                  </a:lnTo>
                  <a:lnTo>
                    <a:pt x="246380" y="156210"/>
                  </a:lnTo>
                  <a:lnTo>
                    <a:pt x="261620" y="152400"/>
                  </a:lnTo>
                  <a:lnTo>
                    <a:pt x="274320" y="147320"/>
                  </a:lnTo>
                  <a:lnTo>
                    <a:pt x="285750" y="138430"/>
                  </a:lnTo>
                  <a:lnTo>
                    <a:pt x="295910" y="128270"/>
                  </a:lnTo>
                  <a:lnTo>
                    <a:pt x="303530" y="120650"/>
                  </a:lnTo>
                  <a:lnTo>
                    <a:pt x="308610" y="114300"/>
                  </a:lnTo>
                  <a:lnTo>
                    <a:pt x="311150" y="107950"/>
                  </a:lnTo>
                  <a:lnTo>
                    <a:pt x="313690" y="100330"/>
                  </a:lnTo>
                  <a:lnTo>
                    <a:pt x="314960" y="90170"/>
                  </a:lnTo>
                  <a:lnTo>
                    <a:pt x="316230" y="80010"/>
                  </a:lnTo>
                  <a:lnTo>
                    <a:pt x="314960" y="74930"/>
                  </a:lnTo>
                  <a:lnTo>
                    <a:pt x="312420" y="74930"/>
                  </a:lnTo>
                  <a:lnTo>
                    <a:pt x="309880" y="78740"/>
                  </a:lnTo>
                  <a:lnTo>
                    <a:pt x="309880" y="82550"/>
                  </a:lnTo>
                  <a:lnTo>
                    <a:pt x="311150" y="88900"/>
                  </a:lnTo>
                  <a:lnTo>
                    <a:pt x="313690" y="95250"/>
                  </a:lnTo>
                  <a:lnTo>
                    <a:pt x="318770" y="100330"/>
                  </a:lnTo>
                  <a:lnTo>
                    <a:pt x="326390" y="102870"/>
                  </a:lnTo>
                  <a:lnTo>
                    <a:pt x="350520" y="107950"/>
                  </a:lnTo>
                  <a:lnTo>
                    <a:pt x="378460" y="109220"/>
                  </a:lnTo>
                  <a:lnTo>
                    <a:pt x="504190" y="109220"/>
                  </a:lnTo>
                  <a:lnTo>
                    <a:pt x="520700" y="106680"/>
                  </a:lnTo>
                  <a:lnTo>
                    <a:pt x="538480" y="101600"/>
                  </a:lnTo>
                  <a:lnTo>
                    <a:pt x="558800" y="95250"/>
                  </a:lnTo>
                  <a:lnTo>
                    <a:pt x="574040" y="90170"/>
                  </a:lnTo>
                  <a:lnTo>
                    <a:pt x="586740" y="85090"/>
                  </a:lnTo>
                  <a:lnTo>
                    <a:pt x="599440" y="80010"/>
                  </a:lnTo>
                  <a:lnTo>
                    <a:pt x="609600" y="74930"/>
                  </a:lnTo>
                  <a:lnTo>
                    <a:pt x="619760" y="67310"/>
                  </a:lnTo>
                  <a:lnTo>
                    <a:pt x="628650" y="60960"/>
                  </a:lnTo>
                  <a:lnTo>
                    <a:pt x="635000" y="53340"/>
                  </a:lnTo>
                  <a:lnTo>
                    <a:pt x="638810" y="44450"/>
                  </a:lnTo>
                  <a:lnTo>
                    <a:pt x="642620" y="36830"/>
                  </a:lnTo>
                  <a:lnTo>
                    <a:pt x="641350" y="27940"/>
                  </a:lnTo>
                  <a:lnTo>
                    <a:pt x="637540" y="20320"/>
                  </a:lnTo>
                  <a:lnTo>
                    <a:pt x="632460" y="11430"/>
                  </a:lnTo>
                  <a:lnTo>
                    <a:pt x="621030" y="6350"/>
                  </a:lnTo>
                  <a:lnTo>
                    <a:pt x="604520" y="2540"/>
                  </a:lnTo>
                  <a:lnTo>
                    <a:pt x="585470" y="0"/>
                  </a:lnTo>
                  <a:lnTo>
                    <a:pt x="567690" y="0"/>
                  </a:lnTo>
                  <a:lnTo>
                    <a:pt x="552450" y="1270"/>
                  </a:lnTo>
                  <a:lnTo>
                    <a:pt x="524510" y="6350"/>
                  </a:lnTo>
                  <a:lnTo>
                    <a:pt x="513080" y="8890"/>
                  </a:lnTo>
                  <a:lnTo>
                    <a:pt x="502920" y="12700"/>
                  </a:lnTo>
                  <a:lnTo>
                    <a:pt x="496570" y="17780"/>
                  </a:lnTo>
                  <a:lnTo>
                    <a:pt x="491490" y="24130"/>
                  </a:lnTo>
                  <a:lnTo>
                    <a:pt x="488950" y="31750"/>
                  </a:lnTo>
                  <a:lnTo>
                    <a:pt x="485140" y="38100"/>
                  </a:lnTo>
                  <a:lnTo>
                    <a:pt x="481330" y="43180"/>
                  </a:lnTo>
                  <a:lnTo>
                    <a:pt x="477520" y="48260"/>
                  </a:lnTo>
                  <a:lnTo>
                    <a:pt x="474980" y="55880"/>
                  </a:lnTo>
                  <a:lnTo>
                    <a:pt x="473710" y="64770"/>
                  </a:lnTo>
                  <a:lnTo>
                    <a:pt x="472440" y="76200"/>
                  </a:lnTo>
                  <a:lnTo>
                    <a:pt x="472440" y="83820"/>
                  </a:lnTo>
                  <a:lnTo>
                    <a:pt x="474980" y="91440"/>
                  </a:lnTo>
                  <a:lnTo>
                    <a:pt x="477520" y="96520"/>
                  </a:lnTo>
                  <a:lnTo>
                    <a:pt x="483870" y="104140"/>
                  </a:lnTo>
                  <a:lnTo>
                    <a:pt x="491490" y="111760"/>
                  </a:lnTo>
                  <a:lnTo>
                    <a:pt x="501650" y="119380"/>
                  </a:lnTo>
                  <a:lnTo>
                    <a:pt x="510540" y="125730"/>
                  </a:lnTo>
                  <a:lnTo>
                    <a:pt x="519430" y="132080"/>
                  </a:lnTo>
                  <a:lnTo>
                    <a:pt x="528320" y="137160"/>
                  </a:lnTo>
                  <a:lnTo>
                    <a:pt x="549910" y="142240"/>
                  </a:lnTo>
                  <a:lnTo>
                    <a:pt x="572770" y="144780"/>
                  </a:lnTo>
                  <a:lnTo>
                    <a:pt x="598170" y="146050"/>
                  </a:lnTo>
                  <a:lnTo>
                    <a:pt x="635000" y="147320"/>
                  </a:lnTo>
                  <a:lnTo>
                    <a:pt x="679450" y="147320"/>
                  </a:lnTo>
                  <a:lnTo>
                    <a:pt x="694690" y="146050"/>
                  </a:lnTo>
                  <a:lnTo>
                    <a:pt x="722630" y="140970"/>
                  </a:lnTo>
                  <a:lnTo>
                    <a:pt x="735330" y="137160"/>
                  </a:lnTo>
                  <a:lnTo>
                    <a:pt x="748030" y="133350"/>
                  </a:lnTo>
                  <a:lnTo>
                    <a:pt x="774700" y="125730"/>
                  </a:lnTo>
                  <a:lnTo>
                    <a:pt x="800100" y="116840"/>
                  </a:lnTo>
                  <a:lnTo>
                    <a:pt x="814070" y="113030"/>
                  </a:lnTo>
                  <a:lnTo>
                    <a:pt x="844550" y="105410"/>
                  </a:lnTo>
                  <a:lnTo>
                    <a:pt x="857250" y="96520"/>
                  </a:lnTo>
                  <a:lnTo>
                    <a:pt x="866140" y="85090"/>
                  </a:lnTo>
                  <a:lnTo>
                    <a:pt x="873760" y="72390"/>
                  </a:lnTo>
                  <a:lnTo>
                    <a:pt x="877570" y="60960"/>
                  </a:lnTo>
                  <a:lnTo>
                    <a:pt x="878840" y="49530"/>
                  </a:lnTo>
                  <a:lnTo>
                    <a:pt x="877570" y="40640"/>
                  </a:lnTo>
                  <a:lnTo>
                    <a:pt x="872490" y="31750"/>
                  </a:lnTo>
                  <a:lnTo>
                    <a:pt x="866140" y="25400"/>
                  </a:lnTo>
                  <a:lnTo>
                    <a:pt x="855980" y="19050"/>
                  </a:lnTo>
                  <a:lnTo>
                    <a:pt x="844550" y="15240"/>
                  </a:lnTo>
                  <a:lnTo>
                    <a:pt x="831850" y="12700"/>
                  </a:lnTo>
                  <a:lnTo>
                    <a:pt x="805180" y="11430"/>
                  </a:lnTo>
                  <a:lnTo>
                    <a:pt x="796290" y="12700"/>
                  </a:lnTo>
                  <a:lnTo>
                    <a:pt x="758190" y="25400"/>
                  </a:lnTo>
                  <a:lnTo>
                    <a:pt x="750570" y="29210"/>
                  </a:lnTo>
                  <a:lnTo>
                    <a:pt x="742950" y="33020"/>
                  </a:lnTo>
                  <a:lnTo>
                    <a:pt x="736600" y="38100"/>
                  </a:lnTo>
                  <a:lnTo>
                    <a:pt x="730250" y="41910"/>
                  </a:lnTo>
                  <a:lnTo>
                    <a:pt x="725170" y="45720"/>
                  </a:lnTo>
                  <a:lnTo>
                    <a:pt x="721360" y="49530"/>
                  </a:lnTo>
                  <a:lnTo>
                    <a:pt x="716280" y="55880"/>
                  </a:lnTo>
                  <a:lnTo>
                    <a:pt x="711200" y="62230"/>
                  </a:lnTo>
                  <a:lnTo>
                    <a:pt x="707390" y="69850"/>
                  </a:lnTo>
                  <a:lnTo>
                    <a:pt x="703580" y="77470"/>
                  </a:lnTo>
                  <a:lnTo>
                    <a:pt x="694690" y="92710"/>
                  </a:lnTo>
                  <a:lnTo>
                    <a:pt x="693420" y="101600"/>
                  </a:lnTo>
                  <a:lnTo>
                    <a:pt x="693420" y="109220"/>
                  </a:lnTo>
                  <a:lnTo>
                    <a:pt x="694690" y="118110"/>
                  </a:lnTo>
                  <a:lnTo>
                    <a:pt x="698500" y="124460"/>
                  </a:lnTo>
                  <a:lnTo>
                    <a:pt x="704850" y="130810"/>
                  </a:lnTo>
                  <a:lnTo>
                    <a:pt x="711200" y="135890"/>
                  </a:lnTo>
                  <a:lnTo>
                    <a:pt x="716280" y="140970"/>
                  </a:lnTo>
                  <a:lnTo>
                    <a:pt x="726440" y="151130"/>
                  </a:lnTo>
                  <a:lnTo>
                    <a:pt x="734060" y="153670"/>
                  </a:lnTo>
                  <a:lnTo>
                    <a:pt x="754380" y="157480"/>
                  </a:lnTo>
                  <a:lnTo>
                    <a:pt x="773430" y="158750"/>
                  </a:lnTo>
                  <a:lnTo>
                    <a:pt x="792480" y="160020"/>
                  </a:lnTo>
                  <a:lnTo>
                    <a:pt x="889000" y="1600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664200" y="344170"/>
              <a:ext cx="292101" cy="176531"/>
            </a:xfrm>
            <a:custGeom>
              <a:avLst/>
              <a:gdLst/>
              <a:ahLst/>
              <a:cxnLst/>
              <a:rect l="0" t="0" r="0" b="0"/>
              <a:pathLst>
                <a:path w="292101" h="176531">
                  <a:moveTo>
                    <a:pt x="0" y="49530"/>
                  </a:moveTo>
                  <a:lnTo>
                    <a:pt x="17780" y="85090"/>
                  </a:lnTo>
                  <a:lnTo>
                    <a:pt x="20320" y="92710"/>
                  </a:lnTo>
                  <a:lnTo>
                    <a:pt x="21590" y="101600"/>
                  </a:lnTo>
                  <a:lnTo>
                    <a:pt x="22860" y="109220"/>
                  </a:lnTo>
                  <a:lnTo>
                    <a:pt x="25400" y="111760"/>
                  </a:lnTo>
                  <a:lnTo>
                    <a:pt x="27940" y="110490"/>
                  </a:lnTo>
                  <a:lnTo>
                    <a:pt x="31750" y="107950"/>
                  </a:lnTo>
                  <a:lnTo>
                    <a:pt x="35560" y="100330"/>
                  </a:lnTo>
                  <a:lnTo>
                    <a:pt x="39370" y="92710"/>
                  </a:lnTo>
                  <a:lnTo>
                    <a:pt x="43180" y="82550"/>
                  </a:lnTo>
                  <a:lnTo>
                    <a:pt x="46990" y="73660"/>
                  </a:lnTo>
                  <a:lnTo>
                    <a:pt x="50800" y="67310"/>
                  </a:lnTo>
                  <a:lnTo>
                    <a:pt x="54610" y="60960"/>
                  </a:lnTo>
                  <a:lnTo>
                    <a:pt x="59690" y="55880"/>
                  </a:lnTo>
                  <a:lnTo>
                    <a:pt x="63500" y="50800"/>
                  </a:lnTo>
                  <a:lnTo>
                    <a:pt x="67310" y="45720"/>
                  </a:lnTo>
                  <a:lnTo>
                    <a:pt x="72390" y="40640"/>
                  </a:lnTo>
                  <a:lnTo>
                    <a:pt x="76200" y="33020"/>
                  </a:lnTo>
                  <a:lnTo>
                    <a:pt x="80010" y="26670"/>
                  </a:lnTo>
                  <a:lnTo>
                    <a:pt x="86360" y="20320"/>
                  </a:lnTo>
                  <a:lnTo>
                    <a:pt x="92710" y="13970"/>
                  </a:lnTo>
                  <a:lnTo>
                    <a:pt x="100330" y="8890"/>
                  </a:lnTo>
                  <a:lnTo>
                    <a:pt x="109220" y="5080"/>
                  </a:lnTo>
                  <a:lnTo>
                    <a:pt x="119380" y="3810"/>
                  </a:lnTo>
                  <a:lnTo>
                    <a:pt x="130810" y="1270"/>
                  </a:lnTo>
                  <a:lnTo>
                    <a:pt x="140970" y="1270"/>
                  </a:lnTo>
                  <a:lnTo>
                    <a:pt x="149860" y="0"/>
                  </a:lnTo>
                  <a:lnTo>
                    <a:pt x="158750" y="0"/>
                  </a:lnTo>
                  <a:lnTo>
                    <a:pt x="168910" y="1270"/>
                  </a:lnTo>
                  <a:lnTo>
                    <a:pt x="176530" y="2540"/>
                  </a:lnTo>
                  <a:lnTo>
                    <a:pt x="185420" y="6350"/>
                  </a:lnTo>
                  <a:lnTo>
                    <a:pt x="193040" y="10160"/>
                  </a:lnTo>
                  <a:lnTo>
                    <a:pt x="199390" y="16510"/>
                  </a:lnTo>
                  <a:lnTo>
                    <a:pt x="204470" y="22860"/>
                  </a:lnTo>
                  <a:lnTo>
                    <a:pt x="209550" y="30480"/>
                  </a:lnTo>
                  <a:lnTo>
                    <a:pt x="214630" y="38100"/>
                  </a:lnTo>
                  <a:lnTo>
                    <a:pt x="219710" y="45720"/>
                  </a:lnTo>
                  <a:lnTo>
                    <a:pt x="232410" y="69850"/>
                  </a:lnTo>
                  <a:lnTo>
                    <a:pt x="238760" y="85090"/>
                  </a:lnTo>
                  <a:lnTo>
                    <a:pt x="245110" y="95250"/>
                  </a:lnTo>
                  <a:lnTo>
                    <a:pt x="251460" y="104140"/>
                  </a:lnTo>
                  <a:lnTo>
                    <a:pt x="256540" y="111760"/>
                  </a:lnTo>
                  <a:lnTo>
                    <a:pt x="269240" y="130810"/>
                  </a:lnTo>
                  <a:lnTo>
                    <a:pt x="292100" y="1765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273800" y="228600"/>
              <a:ext cx="252731" cy="304801"/>
            </a:xfrm>
            <a:custGeom>
              <a:avLst/>
              <a:gdLst/>
              <a:ahLst/>
              <a:cxnLst/>
              <a:rect l="0" t="0" r="0" b="0"/>
              <a:pathLst>
                <a:path w="252731" h="304801">
                  <a:moveTo>
                    <a:pt x="0" y="12700"/>
                  </a:moveTo>
                  <a:lnTo>
                    <a:pt x="13970" y="6350"/>
                  </a:lnTo>
                  <a:lnTo>
                    <a:pt x="24130" y="3810"/>
                  </a:lnTo>
                  <a:lnTo>
                    <a:pt x="39370" y="2540"/>
                  </a:lnTo>
                  <a:lnTo>
                    <a:pt x="55880" y="1270"/>
                  </a:lnTo>
                  <a:lnTo>
                    <a:pt x="88900" y="1270"/>
                  </a:lnTo>
                  <a:lnTo>
                    <a:pt x="105410" y="0"/>
                  </a:lnTo>
                  <a:lnTo>
                    <a:pt x="120650" y="1270"/>
                  </a:lnTo>
                  <a:lnTo>
                    <a:pt x="132080" y="3810"/>
                  </a:lnTo>
                  <a:lnTo>
                    <a:pt x="143510" y="6350"/>
                  </a:lnTo>
                  <a:lnTo>
                    <a:pt x="153670" y="10160"/>
                  </a:lnTo>
                  <a:lnTo>
                    <a:pt x="162560" y="13970"/>
                  </a:lnTo>
                  <a:lnTo>
                    <a:pt x="172720" y="17780"/>
                  </a:lnTo>
                  <a:lnTo>
                    <a:pt x="181610" y="21590"/>
                  </a:lnTo>
                  <a:lnTo>
                    <a:pt x="198120" y="30480"/>
                  </a:lnTo>
                  <a:lnTo>
                    <a:pt x="207010" y="35560"/>
                  </a:lnTo>
                  <a:lnTo>
                    <a:pt x="215900" y="41910"/>
                  </a:lnTo>
                  <a:lnTo>
                    <a:pt x="224790" y="49530"/>
                  </a:lnTo>
                  <a:lnTo>
                    <a:pt x="231140" y="57150"/>
                  </a:lnTo>
                  <a:lnTo>
                    <a:pt x="237490" y="64770"/>
                  </a:lnTo>
                  <a:lnTo>
                    <a:pt x="242570" y="72390"/>
                  </a:lnTo>
                  <a:lnTo>
                    <a:pt x="246380" y="81280"/>
                  </a:lnTo>
                  <a:lnTo>
                    <a:pt x="248920" y="88900"/>
                  </a:lnTo>
                  <a:lnTo>
                    <a:pt x="250190" y="97790"/>
                  </a:lnTo>
                  <a:lnTo>
                    <a:pt x="251460" y="107950"/>
                  </a:lnTo>
                  <a:lnTo>
                    <a:pt x="252730" y="118110"/>
                  </a:lnTo>
                  <a:lnTo>
                    <a:pt x="252730" y="129540"/>
                  </a:lnTo>
                  <a:lnTo>
                    <a:pt x="250190" y="138430"/>
                  </a:lnTo>
                  <a:lnTo>
                    <a:pt x="246380" y="146050"/>
                  </a:lnTo>
                  <a:lnTo>
                    <a:pt x="240030" y="152400"/>
                  </a:lnTo>
                  <a:lnTo>
                    <a:pt x="234950" y="161290"/>
                  </a:lnTo>
                  <a:lnTo>
                    <a:pt x="229870" y="170180"/>
                  </a:lnTo>
                  <a:lnTo>
                    <a:pt x="224790" y="181610"/>
                  </a:lnTo>
                  <a:lnTo>
                    <a:pt x="215900" y="193040"/>
                  </a:lnTo>
                  <a:lnTo>
                    <a:pt x="204470" y="204470"/>
                  </a:lnTo>
                  <a:lnTo>
                    <a:pt x="172720" y="233680"/>
                  </a:lnTo>
                  <a:lnTo>
                    <a:pt x="166370" y="241300"/>
                  </a:lnTo>
                  <a:lnTo>
                    <a:pt x="158750" y="246380"/>
                  </a:lnTo>
                  <a:lnTo>
                    <a:pt x="151130" y="251460"/>
                  </a:lnTo>
                  <a:lnTo>
                    <a:pt x="143510" y="256540"/>
                  </a:lnTo>
                  <a:lnTo>
                    <a:pt x="111760" y="276860"/>
                  </a:lnTo>
                  <a:lnTo>
                    <a:pt x="101600" y="281940"/>
                  </a:lnTo>
                  <a:lnTo>
                    <a:pt x="91440" y="285750"/>
                  </a:lnTo>
                  <a:lnTo>
                    <a:pt x="82550" y="288290"/>
                  </a:lnTo>
                  <a:lnTo>
                    <a:pt x="74930" y="290830"/>
                  </a:lnTo>
                  <a:lnTo>
                    <a:pt x="68580" y="293370"/>
                  </a:lnTo>
                  <a:lnTo>
                    <a:pt x="50800" y="304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6464300" y="393700"/>
              <a:ext cx="203201" cy="228601"/>
            </a:xfrm>
            <a:custGeom>
              <a:avLst/>
              <a:gdLst/>
              <a:ahLst/>
              <a:cxnLst/>
              <a:rect l="0" t="0" r="0" b="0"/>
              <a:pathLst>
                <a:path w="203201" h="228601">
                  <a:moveTo>
                    <a:pt x="0" y="0"/>
                  </a:moveTo>
                  <a:lnTo>
                    <a:pt x="20320" y="6350"/>
                  </a:lnTo>
                  <a:lnTo>
                    <a:pt x="29210" y="10160"/>
                  </a:lnTo>
                  <a:lnTo>
                    <a:pt x="38100" y="13970"/>
                  </a:lnTo>
                  <a:lnTo>
                    <a:pt x="54610" y="21590"/>
                  </a:lnTo>
                  <a:lnTo>
                    <a:pt x="72390" y="30480"/>
                  </a:lnTo>
                  <a:lnTo>
                    <a:pt x="78740" y="34290"/>
                  </a:lnTo>
                  <a:lnTo>
                    <a:pt x="85090" y="38100"/>
                  </a:lnTo>
                  <a:lnTo>
                    <a:pt x="90170" y="41910"/>
                  </a:lnTo>
                  <a:lnTo>
                    <a:pt x="96520" y="48260"/>
                  </a:lnTo>
                  <a:lnTo>
                    <a:pt x="104140" y="54610"/>
                  </a:lnTo>
                  <a:lnTo>
                    <a:pt x="111760" y="62230"/>
                  </a:lnTo>
                  <a:lnTo>
                    <a:pt x="118110" y="72390"/>
                  </a:lnTo>
                  <a:lnTo>
                    <a:pt x="124460" y="85090"/>
                  </a:lnTo>
                  <a:lnTo>
                    <a:pt x="129540" y="99060"/>
                  </a:lnTo>
                  <a:lnTo>
                    <a:pt x="130810" y="113030"/>
                  </a:lnTo>
                  <a:lnTo>
                    <a:pt x="130810" y="125730"/>
                  </a:lnTo>
                  <a:lnTo>
                    <a:pt x="129540" y="138430"/>
                  </a:lnTo>
                  <a:lnTo>
                    <a:pt x="130810" y="152400"/>
                  </a:lnTo>
                  <a:lnTo>
                    <a:pt x="132080" y="165100"/>
                  </a:lnTo>
                  <a:lnTo>
                    <a:pt x="134620" y="177800"/>
                  </a:lnTo>
                  <a:lnTo>
                    <a:pt x="137160" y="187960"/>
                  </a:lnTo>
                  <a:lnTo>
                    <a:pt x="140970" y="195580"/>
                  </a:lnTo>
                  <a:lnTo>
                    <a:pt x="144780" y="201930"/>
                  </a:lnTo>
                  <a:lnTo>
                    <a:pt x="149860" y="208280"/>
                  </a:lnTo>
                  <a:lnTo>
                    <a:pt x="156210" y="213360"/>
                  </a:lnTo>
                  <a:lnTo>
                    <a:pt x="203200" y="228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896100" y="165100"/>
              <a:ext cx="25401" cy="165101"/>
            </a:xfrm>
            <a:custGeom>
              <a:avLst/>
              <a:gdLst/>
              <a:ahLst/>
              <a:cxnLst/>
              <a:rect l="0" t="0" r="0" b="0"/>
              <a:pathLst>
                <a:path w="25401" h="165101">
                  <a:moveTo>
                    <a:pt x="0" y="0"/>
                  </a:moveTo>
                  <a:lnTo>
                    <a:pt x="6350" y="13970"/>
                  </a:lnTo>
                  <a:lnTo>
                    <a:pt x="8890" y="21590"/>
                  </a:lnTo>
                  <a:lnTo>
                    <a:pt x="10160" y="31750"/>
                  </a:lnTo>
                  <a:lnTo>
                    <a:pt x="11430" y="41910"/>
                  </a:lnTo>
                  <a:lnTo>
                    <a:pt x="11430" y="52070"/>
                  </a:lnTo>
                  <a:lnTo>
                    <a:pt x="12700" y="71120"/>
                  </a:lnTo>
                  <a:lnTo>
                    <a:pt x="13970" y="83820"/>
                  </a:lnTo>
                  <a:lnTo>
                    <a:pt x="16510" y="99060"/>
                  </a:lnTo>
                  <a:lnTo>
                    <a:pt x="25400" y="165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861810" y="382270"/>
              <a:ext cx="110491" cy="138431"/>
            </a:xfrm>
            <a:custGeom>
              <a:avLst/>
              <a:gdLst/>
              <a:ahLst/>
              <a:cxnLst/>
              <a:rect l="0" t="0" r="0" b="0"/>
              <a:pathLst>
                <a:path w="110491" h="138431">
                  <a:moveTo>
                    <a:pt x="110490" y="11430"/>
                  </a:moveTo>
                  <a:lnTo>
                    <a:pt x="96520" y="5080"/>
                  </a:lnTo>
                  <a:lnTo>
                    <a:pt x="87630" y="2540"/>
                  </a:lnTo>
                  <a:lnTo>
                    <a:pt x="74930" y="1270"/>
                  </a:lnTo>
                  <a:lnTo>
                    <a:pt x="62230" y="0"/>
                  </a:lnTo>
                  <a:lnTo>
                    <a:pt x="46990" y="1270"/>
                  </a:lnTo>
                  <a:lnTo>
                    <a:pt x="31750" y="3810"/>
                  </a:lnTo>
                  <a:lnTo>
                    <a:pt x="15240" y="6350"/>
                  </a:lnTo>
                  <a:lnTo>
                    <a:pt x="6350" y="8890"/>
                  </a:lnTo>
                  <a:lnTo>
                    <a:pt x="1270" y="12700"/>
                  </a:lnTo>
                  <a:lnTo>
                    <a:pt x="0" y="16510"/>
                  </a:lnTo>
                  <a:lnTo>
                    <a:pt x="2540" y="20320"/>
                  </a:lnTo>
                  <a:lnTo>
                    <a:pt x="8890" y="24130"/>
                  </a:lnTo>
                  <a:lnTo>
                    <a:pt x="17780" y="29210"/>
                  </a:lnTo>
                  <a:lnTo>
                    <a:pt x="24130" y="33020"/>
                  </a:lnTo>
                  <a:lnTo>
                    <a:pt x="30480" y="36830"/>
                  </a:lnTo>
                  <a:lnTo>
                    <a:pt x="35560" y="40640"/>
                  </a:lnTo>
                  <a:lnTo>
                    <a:pt x="38100" y="45720"/>
                  </a:lnTo>
                  <a:lnTo>
                    <a:pt x="38100" y="49530"/>
                  </a:lnTo>
                  <a:lnTo>
                    <a:pt x="36830" y="53340"/>
                  </a:lnTo>
                  <a:lnTo>
                    <a:pt x="33020" y="58420"/>
                  </a:lnTo>
                  <a:lnTo>
                    <a:pt x="27940" y="62230"/>
                  </a:lnTo>
                  <a:lnTo>
                    <a:pt x="21590" y="66040"/>
                  </a:lnTo>
                  <a:lnTo>
                    <a:pt x="16510" y="71120"/>
                  </a:lnTo>
                  <a:lnTo>
                    <a:pt x="10160" y="74930"/>
                  </a:lnTo>
                  <a:lnTo>
                    <a:pt x="6350" y="78740"/>
                  </a:lnTo>
                  <a:lnTo>
                    <a:pt x="5080" y="85090"/>
                  </a:lnTo>
                  <a:lnTo>
                    <a:pt x="7620" y="91440"/>
                  </a:lnTo>
                  <a:lnTo>
                    <a:pt x="12700" y="99060"/>
                  </a:lnTo>
                  <a:lnTo>
                    <a:pt x="17780" y="105410"/>
                  </a:lnTo>
                  <a:lnTo>
                    <a:pt x="25400" y="110490"/>
                  </a:lnTo>
                  <a:lnTo>
                    <a:pt x="33020" y="115570"/>
                  </a:lnTo>
                  <a:lnTo>
                    <a:pt x="40640" y="120650"/>
                  </a:lnTo>
                  <a:lnTo>
                    <a:pt x="48260" y="124460"/>
                  </a:lnTo>
                  <a:lnTo>
                    <a:pt x="72390" y="1384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6934200" y="571500"/>
              <a:ext cx="12701" cy="127001"/>
            </a:xfrm>
            <a:custGeom>
              <a:avLst/>
              <a:gdLst/>
              <a:ahLst/>
              <a:cxnLst/>
              <a:rect l="0" t="0" r="0" b="0"/>
              <a:pathLst>
                <a:path w="12701" h="127001">
                  <a:moveTo>
                    <a:pt x="12700" y="0"/>
                  </a:moveTo>
                  <a:lnTo>
                    <a:pt x="6350" y="6350"/>
                  </a:lnTo>
                  <a:lnTo>
                    <a:pt x="3810" y="20320"/>
                  </a:lnTo>
                  <a:lnTo>
                    <a:pt x="2540" y="40640"/>
                  </a:lnTo>
                  <a:lnTo>
                    <a:pt x="0" y="127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7137400" y="234950"/>
              <a:ext cx="533401" cy="284481"/>
            </a:xfrm>
            <a:custGeom>
              <a:avLst/>
              <a:gdLst/>
              <a:ahLst/>
              <a:cxnLst/>
              <a:rect l="0" t="0" r="0" b="0"/>
              <a:pathLst>
                <a:path w="533401" h="284481">
                  <a:moveTo>
                    <a:pt x="0" y="31750"/>
                  </a:moveTo>
                  <a:lnTo>
                    <a:pt x="35560" y="13970"/>
                  </a:lnTo>
                  <a:lnTo>
                    <a:pt x="45720" y="10160"/>
                  </a:lnTo>
                  <a:lnTo>
                    <a:pt x="58420" y="6350"/>
                  </a:lnTo>
                  <a:lnTo>
                    <a:pt x="73660" y="1270"/>
                  </a:lnTo>
                  <a:lnTo>
                    <a:pt x="88900" y="0"/>
                  </a:lnTo>
                  <a:lnTo>
                    <a:pt x="104140" y="1270"/>
                  </a:lnTo>
                  <a:lnTo>
                    <a:pt x="120650" y="2540"/>
                  </a:lnTo>
                  <a:lnTo>
                    <a:pt x="133350" y="6350"/>
                  </a:lnTo>
                  <a:lnTo>
                    <a:pt x="146050" y="12700"/>
                  </a:lnTo>
                  <a:lnTo>
                    <a:pt x="156210" y="19050"/>
                  </a:lnTo>
                  <a:lnTo>
                    <a:pt x="163830" y="25400"/>
                  </a:lnTo>
                  <a:lnTo>
                    <a:pt x="167640" y="33020"/>
                  </a:lnTo>
                  <a:lnTo>
                    <a:pt x="171450" y="41910"/>
                  </a:lnTo>
                  <a:lnTo>
                    <a:pt x="173990" y="50800"/>
                  </a:lnTo>
                  <a:lnTo>
                    <a:pt x="175260" y="60960"/>
                  </a:lnTo>
                  <a:lnTo>
                    <a:pt x="176530" y="72390"/>
                  </a:lnTo>
                  <a:lnTo>
                    <a:pt x="175260" y="81280"/>
                  </a:lnTo>
                  <a:lnTo>
                    <a:pt x="172720" y="88900"/>
                  </a:lnTo>
                  <a:lnTo>
                    <a:pt x="170180" y="95250"/>
                  </a:lnTo>
                  <a:lnTo>
                    <a:pt x="168910" y="104140"/>
                  </a:lnTo>
                  <a:lnTo>
                    <a:pt x="167640" y="113030"/>
                  </a:lnTo>
                  <a:lnTo>
                    <a:pt x="166370" y="124460"/>
                  </a:lnTo>
                  <a:lnTo>
                    <a:pt x="165100" y="134620"/>
                  </a:lnTo>
                  <a:lnTo>
                    <a:pt x="162560" y="143510"/>
                  </a:lnTo>
                  <a:lnTo>
                    <a:pt x="158750" y="153670"/>
                  </a:lnTo>
                  <a:lnTo>
                    <a:pt x="154940" y="162560"/>
                  </a:lnTo>
                  <a:lnTo>
                    <a:pt x="151130" y="171450"/>
                  </a:lnTo>
                  <a:lnTo>
                    <a:pt x="147320" y="179070"/>
                  </a:lnTo>
                  <a:lnTo>
                    <a:pt x="143510" y="194310"/>
                  </a:lnTo>
                  <a:lnTo>
                    <a:pt x="139700" y="212090"/>
                  </a:lnTo>
                  <a:lnTo>
                    <a:pt x="135890" y="232410"/>
                  </a:lnTo>
                  <a:lnTo>
                    <a:pt x="133350" y="248920"/>
                  </a:lnTo>
                  <a:lnTo>
                    <a:pt x="134620" y="262890"/>
                  </a:lnTo>
                  <a:lnTo>
                    <a:pt x="135890" y="274320"/>
                  </a:lnTo>
                  <a:lnTo>
                    <a:pt x="140970" y="280670"/>
                  </a:lnTo>
                  <a:lnTo>
                    <a:pt x="149860" y="284480"/>
                  </a:lnTo>
                  <a:lnTo>
                    <a:pt x="158750" y="284480"/>
                  </a:lnTo>
                  <a:lnTo>
                    <a:pt x="166370" y="281940"/>
                  </a:lnTo>
                  <a:lnTo>
                    <a:pt x="172720" y="278130"/>
                  </a:lnTo>
                  <a:lnTo>
                    <a:pt x="179070" y="271780"/>
                  </a:lnTo>
                  <a:lnTo>
                    <a:pt x="184150" y="265430"/>
                  </a:lnTo>
                  <a:lnTo>
                    <a:pt x="189230" y="257810"/>
                  </a:lnTo>
                  <a:lnTo>
                    <a:pt x="194310" y="250190"/>
                  </a:lnTo>
                  <a:lnTo>
                    <a:pt x="213360" y="219710"/>
                  </a:lnTo>
                  <a:lnTo>
                    <a:pt x="218440" y="205740"/>
                  </a:lnTo>
                  <a:lnTo>
                    <a:pt x="222250" y="191770"/>
                  </a:lnTo>
                  <a:lnTo>
                    <a:pt x="224790" y="176530"/>
                  </a:lnTo>
                  <a:lnTo>
                    <a:pt x="227330" y="163830"/>
                  </a:lnTo>
                  <a:lnTo>
                    <a:pt x="229870" y="152400"/>
                  </a:lnTo>
                  <a:lnTo>
                    <a:pt x="233680" y="140970"/>
                  </a:lnTo>
                  <a:lnTo>
                    <a:pt x="237490" y="133350"/>
                  </a:lnTo>
                  <a:lnTo>
                    <a:pt x="241300" y="125730"/>
                  </a:lnTo>
                  <a:lnTo>
                    <a:pt x="246380" y="120650"/>
                  </a:lnTo>
                  <a:lnTo>
                    <a:pt x="252730" y="107950"/>
                  </a:lnTo>
                  <a:lnTo>
                    <a:pt x="271780" y="71120"/>
                  </a:lnTo>
                  <a:lnTo>
                    <a:pt x="283210" y="57150"/>
                  </a:lnTo>
                  <a:lnTo>
                    <a:pt x="294640" y="45720"/>
                  </a:lnTo>
                  <a:lnTo>
                    <a:pt x="306070" y="36830"/>
                  </a:lnTo>
                  <a:lnTo>
                    <a:pt x="318770" y="30480"/>
                  </a:lnTo>
                  <a:lnTo>
                    <a:pt x="331470" y="26670"/>
                  </a:lnTo>
                  <a:lnTo>
                    <a:pt x="342900" y="24130"/>
                  </a:lnTo>
                  <a:lnTo>
                    <a:pt x="355600" y="22860"/>
                  </a:lnTo>
                  <a:lnTo>
                    <a:pt x="368300" y="21590"/>
                  </a:lnTo>
                  <a:lnTo>
                    <a:pt x="381000" y="20320"/>
                  </a:lnTo>
                  <a:lnTo>
                    <a:pt x="433070" y="20320"/>
                  </a:lnTo>
                  <a:lnTo>
                    <a:pt x="533400" y="190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79170" y="1073150"/>
            <a:ext cx="3034031" cy="450851"/>
            <a:chOff x="979170" y="1073150"/>
            <a:chExt cx="3034031" cy="450851"/>
          </a:xfrm>
        </p:grpSpPr>
        <p:sp>
          <p:nvSpPr>
            <p:cNvPr id="28" name="Freeform 27"/>
            <p:cNvSpPr/>
            <p:nvPr/>
          </p:nvSpPr>
          <p:spPr>
            <a:xfrm>
              <a:off x="979170" y="1156970"/>
              <a:ext cx="419101" cy="367031"/>
            </a:xfrm>
            <a:custGeom>
              <a:avLst/>
              <a:gdLst/>
              <a:ahLst/>
              <a:cxnLst/>
              <a:rect l="0" t="0" r="0" b="0"/>
              <a:pathLst>
                <a:path w="419101" h="367031">
                  <a:moveTo>
                    <a:pt x="278130" y="113030"/>
                  </a:moveTo>
                  <a:lnTo>
                    <a:pt x="284480" y="99060"/>
                  </a:lnTo>
                  <a:lnTo>
                    <a:pt x="287020" y="90170"/>
                  </a:lnTo>
                  <a:lnTo>
                    <a:pt x="288290" y="77470"/>
                  </a:lnTo>
                  <a:lnTo>
                    <a:pt x="289560" y="64770"/>
                  </a:lnTo>
                  <a:lnTo>
                    <a:pt x="289560" y="41910"/>
                  </a:lnTo>
                  <a:lnTo>
                    <a:pt x="290830" y="31750"/>
                  </a:lnTo>
                  <a:lnTo>
                    <a:pt x="288290" y="22860"/>
                  </a:lnTo>
                  <a:lnTo>
                    <a:pt x="283210" y="16510"/>
                  </a:lnTo>
                  <a:lnTo>
                    <a:pt x="276860" y="10160"/>
                  </a:lnTo>
                  <a:lnTo>
                    <a:pt x="270510" y="6350"/>
                  </a:lnTo>
                  <a:lnTo>
                    <a:pt x="262890" y="3810"/>
                  </a:lnTo>
                  <a:lnTo>
                    <a:pt x="255270" y="2540"/>
                  </a:lnTo>
                  <a:lnTo>
                    <a:pt x="246380" y="1270"/>
                  </a:lnTo>
                  <a:lnTo>
                    <a:pt x="236220" y="0"/>
                  </a:lnTo>
                  <a:lnTo>
                    <a:pt x="224790" y="0"/>
                  </a:lnTo>
                  <a:lnTo>
                    <a:pt x="212090" y="2540"/>
                  </a:lnTo>
                  <a:lnTo>
                    <a:pt x="200660" y="6350"/>
                  </a:lnTo>
                  <a:lnTo>
                    <a:pt x="157480" y="27940"/>
                  </a:lnTo>
                  <a:lnTo>
                    <a:pt x="147320" y="34290"/>
                  </a:lnTo>
                  <a:lnTo>
                    <a:pt x="135890" y="44450"/>
                  </a:lnTo>
                  <a:lnTo>
                    <a:pt x="124460" y="54610"/>
                  </a:lnTo>
                  <a:lnTo>
                    <a:pt x="102870" y="73660"/>
                  </a:lnTo>
                  <a:lnTo>
                    <a:pt x="93980" y="82550"/>
                  </a:lnTo>
                  <a:lnTo>
                    <a:pt x="83820" y="93980"/>
                  </a:lnTo>
                  <a:lnTo>
                    <a:pt x="72390" y="107950"/>
                  </a:lnTo>
                  <a:lnTo>
                    <a:pt x="59690" y="121920"/>
                  </a:lnTo>
                  <a:lnTo>
                    <a:pt x="50800" y="134620"/>
                  </a:lnTo>
                  <a:lnTo>
                    <a:pt x="43180" y="146050"/>
                  </a:lnTo>
                  <a:lnTo>
                    <a:pt x="36830" y="156210"/>
                  </a:lnTo>
                  <a:lnTo>
                    <a:pt x="30480" y="168910"/>
                  </a:lnTo>
                  <a:lnTo>
                    <a:pt x="13970" y="196850"/>
                  </a:lnTo>
                  <a:lnTo>
                    <a:pt x="8890" y="212090"/>
                  </a:lnTo>
                  <a:lnTo>
                    <a:pt x="6350" y="224790"/>
                  </a:lnTo>
                  <a:lnTo>
                    <a:pt x="3810" y="238760"/>
                  </a:lnTo>
                  <a:lnTo>
                    <a:pt x="1270" y="251460"/>
                  </a:lnTo>
                  <a:lnTo>
                    <a:pt x="1270" y="265430"/>
                  </a:lnTo>
                  <a:lnTo>
                    <a:pt x="0" y="278130"/>
                  </a:lnTo>
                  <a:lnTo>
                    <a:pt x="1270" y="289560"/>
                  </a:lnTo>
                  <a:lnTo>
                    <a:pt x="2540" y="299720"/>
                  </a:lnTo>
                  <a:lnTo>
                    <a:pt x="6350" y="309880"/>
                  </a:lnTo>
                  <a:lnTo>
                    <a:pt x="13970" y="317500"/>
                  </a:lnTo>
                  <a:lnTo>
                    <a:pt x="24130" y="323850"/>
                  </a:lnTo>
                  <a:lnTo>
                    <a:pt x="36830" y="330200"/>
                  </a:lnTo>
                  <a:lnTo>
                    <a:pt x="46990" y="336550"/>
                  </a:lnTo>
                  <a:lnTo>
                    <a:pt x="54610" y="344170"/>
                  </a:lnTo>
                  <a:lnTo>
                    <a:pt x="60960" y="351790"/>
                  </a:lnTo>
                  <a:lnTo>
                    <a:pt x="69850" y="356870"/>
                  </a:lnTo>
                  <a:lnTo>
                    <a:pt x="80010" y="360680"/>
                  </a:lnTo>
                  <a:lnTo>
                    <a:pt x="91440" y="361950"/>
                  </a:lnTo>
                  <a:lnTo>
                    <a:pt x="102870" y="364490"/>
                  </a:lnTo>
                  <a:lnTo>
                    <a:pt x="114300" y="364490"/>
                  </a:lnTo>
                  <a:lnTo>
                    <a:pt x="127000" y="365760"/>
                  </a:lnTo>
                  <a:lnTo>
                    <a:pt x="147320" y="367030"/>
                  </a:lnTo>
                  <a:lnTo>
                    <a:pt x="157480" y="367030"/>
                  </a:lnTo>
                  <a:lnTo>
                    <a:pt x="168910" y="365760"/>
                  </a:lnTo>
                  <a:lnTo>
                    <a:pt x="182880" y="363220"/>
                  </a:lnTo>
                  <a:lnTo>
                    <a:pt x="198120" y="360680"/>
                  </a:lnTo>
                  <a:lnTo>
                    <a:pt x="212090" y="356870"/>
                  </a:lnTo>
                  <a:lnTo>
                    <a:pt x="226060" y="353060"/>
                  </a:lnTo>
                  <a:lnTo>
                    <a:pt x="238760" y="349250"/>
                  </a:lnTo>
                  <a:lnTo>
                    <a:pt x="251460" y="346710"/>
                  </a:lnTo>
                  <a:lnTo>
                    <a:pt x="265430" y="345440"/>
                  </a:lnTo>
                  <a:lnTo>
                    <a:pt x="298450" y="341630"/>
                  </a:lnTo>
                  <a:lnTo>
                    <a:pt x="356870" y="335280"/>
                  </a:lnTo>
                  <a:lnTo>
                    <a:pt x="379730" y="331470"/>
                  </a:lnTo>
                  <a:lnTo>
                    <a:pt x="397510" y="327660"/>
                  </a:lnTo>
                  <a:lnTo>
                    <a:pt x="412750" y="323850"/>
                  </a:lnTo>
                  <a:lnTo>
                    <a:pt x="419100" y="321310"/>
                  </a:lnTo>
                  <a:lnTo>
                    <a:pt x="419100" y="320040"/>
                  </a:lnTo>
                  <a:lnTo>
                    <a:pt x="405130" y="3162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612900" y="1244600"/>
              <a:ext cx="330201" cy="25401"/>
            </a:xfrm>
            <a:custGeom>
              <a:avLst/>
              <a:gdLst/>
              <a:ahLst/>
              <a:cxnLst/>
              <a:rect l="0" t="0" r="0" b="0"/>
              <a:pathLst>
                <a:path w="330201" h="25401">
                  <a:moveTo>
                    <a:pt x="0" y="25400"/>
                  </a:moveTo>
                  <a:lnTo>
                    <a:pt x="102870" y="25400"/>
                  </a:lnTo>
                  <a:lnTo>
                    <a:pt x="115570" y="24130"/>
                  </a:lnTo>
                  <a:lnTo>
                    <a:pt x="127000" y="21590"/>
                  </a:lnTo>
                  <a:lnTo>
                    <a:pt x="139700" y="19050"/>
                  </a:lnTo>
                  <a:lnTo>
                    <a:pt x="151130" y="16510"/>
                  </a:lnTo>
                  <a:lnTo>
                    <a:pt x="161290" y="15240"/>
                  </a:lnTo>
                  <a:lnTo>
                    <a:pt x="171450" y="13970"/>
                  </a:lnTo>
                  <a:lnTo>
                    <a:pt x="186690" y="12700"/>
                  </a:lnTo>
                  <a:lnTo>
                    <a:pt x="204470" y="10160"/>
                  </a:lnTo>
                  <a:lnTo>
                    <a:pt x="3302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663700" y="1358900"/>
              <a:ext cx="330201" cy="25401"/>
            </a:xfrm>
            <a:custGeom>
              <a:avLst/>
              <a:gdLst/>
              <a:ahLst/>
              <a:cxnLst/>
              <a:rect l="0" t="0" r="0" b="0"/>
              <a:pathLst>
                <a:path w="330201" h="25401">
                  <a:moveTo>
                    <a:pt x="0" y="25400"/>
                  </a:moveTo>
                  <a:lnTo>
                    <a:pt x="20320" y="25400"/>
                  </a:lnTo>
                  <a:lnTo>
                    <a:pt x="30480" y="24130"/>
                  </a:lnTo>
                  <a:lnTo>
                    <a:pt x="41910" y="21590"/>
                  </a:lnTo>
                  <a:lnTo>
                    <a:pt x="53340" y="19050"/>
                  </a:lnTo>
                  <a:lnTo>
                    <a:pt x="66040" y="16510"/>
                  </a:lnTo>
                  <a:lnTo>
                    <a:pt x="81280" y="15240"/>
                  </a:lnTo>
                  <a:lnTo>
                    <a:pt x="96520" y="13970"/>
                  </a:lnTo>
                  <a:lnTo>
                    <a:pt x="128270" y="13970"/>
                  </a:lnTo>
                  <a:lnTo>
                    <a:pt x="144780" y="12700"/>
                  </a:lnTo>
                  <a:lnTo>
                    <a:pt x="161290" y="11430"/>
                  </a:lnTo>
                  <a:lnTo>
                    <a:pt x="177800" y="8890"/>
                  </a:lnTo>
                  <a:lnTo>
                    <a:pt x="195580" y="6350"/>
                  </a:lnTo>
                  <a:lnTo>
                    <a:pt x="214630" y="3810"/>
                  </a:lnTo>
                  <a:lnTo>
                    <a:pt x="236220" y="2540"/>
                  </a:lnTo>
                  <a:lnTo>
                    <a:pt x="3302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362200" y="1073150"/>
              <a:ext cx="251461" cy="374651"/>
            </a:xfrm>
            <a:custGeom>
              <a:avLst/>
              <a:gdLst/>
              <a:ahLst/>
              <a:cxnLst/>
              <a:rect l="0" t="0" r="0" b="0"/>
              <a:pathLst>
                <a:path w="251461" h="374651">
                  <a:moveTo>
                    <a:pt x="0" y="19050"/>
                  </a:moveTo>
                  <a:lnTo>
                    <a:pt x="13970" y="12700"/>
                  </a:lnTo>
                  <a:lnTo>
                    <a:pt x="21590" y="8890"/>
                  </a:lnTo>
                  <a:lnTo>
                    <a:pt x="31750" y="5080"/>
                  </a:lnTo>
                  <a:lnTo>
                    <a:pt x="41910" y="1270"/>
                  </a:lnTo>
                  <a:lnTo>
                    <a:pt x="52070" y="0"/>
                  </a:lnTo>
                  <a:lnTo>
                    <a:pt x="60960" y="1270"/>
                  </a:lnTo>
                  <a:lnTo>
                    <a:pt x="71120" y="2540"/>
                  </a:lnTo>
                  <a:lnTo>
                    <a:pt x="81280" y="3810"/>
                  </a:lnTo>
                  <a:lnTo>
                    <a:pt x="91440" y="5080"/>
                  </a:lnTo>
                  <a:lnTo>
                    <a:pt x="104140" y="5080"/>
                  </a:lnTo>
                  <a:lnTo>
                    <a:pt x="115570" y="7620"/>
                  </a:lnTo>
                  <a:lnTo>
                    <a:pt x="128270" y="10160"/>
                  </a:lnTo>
                  <a:lnTo>
                    <a:pt x="139700" y="12700"/>
                  </a:lnTo>
                  <a:lnTo>
                    <a:pt x="151130" y="15240"/>
                  </a:lnTo>
                  <a:lnTo>
                    <a:pt x="161290" y="16510"/>
                  </a:lnTo>
                  <a:lnTo>
                    <a:pt x="171450" y="17780"/>
                  </a:lnTo>
                  <a:lnTo>
                    <a:pt x="179070" y="19050"/>
                  </a:lnTo>
                  <a:lnTo>
                    <a:pt x="185420" y="21590"/>
                  </a:lnTo>
                  <a:lnTo>
                    <a:pt x="191770" y="25400"/>
                  </a:lnTo>
                  <a:lnTo>
                    <a:pt x="205740" y="33020"/>
                  </a:lnTo>
                  <a:lnTo>
                    <a:pt x="213360" y="36830"/>
                  </a:lnTo>
                  <a:lnTo>
                    <a:pt x="219710" y="41910"/>
                  </a:lnTo>
                  <a:lnTo>
                    <a:pt x="226060" y="48260"/>
                  </a:lnTo>
                  <a:lnTo>
                    <a:pt x="231140" y="55880"/>
                  </a:lnTo>
                  <a:lnTo>
                    <a:pt x="236220" y="62230"/>
                  </a:lnTo>
                  <a:lnTo>
                    <a:pt x="240030" y="67310"/>
                  </a:lnTo>
                  <a:lnTo>
                    <a:pt x="245110" y="72390"/>
                  </a:lnTo>
                  <a:lnTo>
                    <a:pt x="247650" y="80010"/>
                  </a:lnTo>
                  <a:lnTo>
                    <a:pt x="250190" y="88900"/>
                  </a:lnTo>
                  <a:lnTo>
                    <a:pt x="251460" y="100330"/>
                  </a:lnTo>
                  <a:lnTo>
                    <a:pt x="250190" y="109220"/>
                  </a:lnTo>
                  <a:lnTo>
                    <a:pt x="248920" y="119380"/>
                  </a:lnTo>
                  <a:lnTo>
                    <a:pt x="246380" y="128270"/>
                  </a:lnTo>
                  <a:lnTo>
                    <a:pt x="245110" y="137160"/>
                  </a:lnTo>
                  <a:lnTo>
                    <a:pt x="243840" y="146050"/>
                  </a:lnTo>
                  <a:lnTo>
                    <a:pt x="242570" y="153670"/>
                  </a:lnTo>
                  <a:lnTo>
                    <a:pt x="241300" y="162560"/>
                  </a:lnTo>
                  <a:lnTo>
                    <a:pt x="238760" y="171450"/>
                  </a:lnTo>
                  <a:lnTo>
                    <a:pt x="234950" y="180340"/>
                  </a:lnTo>
                  <a:lnTo>
                    <a:pt x="227330" y="189230"/>
                  </a:lnTo>
                  <a:lnTo>
                    <a:pt x="215900" y="200660"/>
                  </a:lnTo>
                  <a:lnTo>
                    <a:pt x="203200" y="212090"/>
                  </a:lnTo>
                  <a:lnTo>
                    <a:pt x="181610" y="232410"/>
                  </a:lnTo>
                  <a:lnTo>
                    <a:pt x="171450" y="241300"/>
                  </a:lnTo>
                  <a:lnTo>
                    <a:pt x="162560" y="248920"/>
                  </a:lnTo>
                  <a:lnTo>
                    <a:pt x="153670" y="255270"/>
                  </a:lnTo>
                  <a:lnTo>
                    <a:pt x="144780" y="261620"/>
                  </a:lnTo>
                  <a:lnTo>
                    <a:pt x="99060" y="289560"/>
                  </a:lnTo>
                  <a:lnTo>
                    <a:pt x="83820" y="298450"/>
                  </a:lnTo>
                  <a:lnTo>
                    <a:pt x="60960" y="311150"/>
                  </a:lnTo>
                  <a:lnTo>
                    <a:pt x="48260" y="321310"/>
                  </a:lnTo>
                  <a:lnTo>
                    <a:pt x="36830" y="334010"/>
                  </a:lnTo>
                  <a:lnTo>
                    <a:pt x="0" y="3746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2552700" y="1282700"/>
              <a:ext cx="279401" cy="215901"/>
            </a:xfrm>
            <a:custGeom>
              <a:avLst/>
              <a:gdLst/>
              <a:ahLst/>
              <a:cxnLst/>
              <a:rect l="0" t="0" r="0" b="0"/>
              <a:pathLst>
                <a:path w="279401" h="215901">
                  <a:moveTo>
                    <a:pt x="0" y="0"/>
                  </a:moveTo>
                  <a:lnTo>
                    <a:pt x="45720" y="0"/>
                  </a:lnTo>
                  <a:lnTo>
                    <a:pt x="54610" y="1270"/>
                  </a:lnTo>
                  <a:lnTo>
                    <a:pt x="63500" y="3810"/>
                  </a:lnTo>
                  <a:lnTo>
                    <a:pt x="72390" y="6350"/>
                  </a:lnTo>
                  <a:lnTo>
                    <a:pt x="80010" y="10160"/>
                  </a:lnTo>
                  <a:lnTo>
                    <a:pt x="88900" y="13970"/>
                  </a:lnTo>
                  <a:lnTo>
                    <a:pt x="97790" y="17780"/>
                  </a:lnTo>
                  <a:lnTo>
                    <a:pt x="104140" y="21590"/>
                  </a:lnTo>
                  <a:lnTo>
                    <a:pt x="110490" y="25400"/>
                  </a:lnTo>
                  <a:lnTo>
                    <a:pt x="115570" y="30480"/>
                  </a:lnTo>
                  <a:lnTo>
                    <a:pt x="121920" y="34290"/>
                  </a:lnTo>
                  <a:lnTo>
                    <a:pt x="129540" y="38100"/>
                  </a:lnTo>
                  <a:lnTo>
                    <a:pt x="137160" y="41910"/>
                  </a:lnTo>
                  <a:lnTo>
                    <a:pt x="143510" y="45720"/>
                  </a:lnTo>
                  <a:lnTo>
                    <a:pt x="149860" y="46990"/>
                  </a:lnTo>
                  <a:lnTo>
                    <a:pt x="154940" y="48260"/>
                  </a:lnTo>
                  <a:lnTo>
                    <a:pt x="161290" y="52070"/>
                  </a:lnTo>
                  <a:lnTo>
                    <a:pt x="167640" y="57150"/>
                  </a:lnTo>
                  <a:lnTo>
                    <a:pt x="175260" y="63500"/>
                  </a:lnTo>
                  <a:lnTo>
                    <a:pt x="181610" y="71120"/>
                  </a:lnTo>
                  <a:lnTo>
                    <a:pt x="187960" y="77470"/>
                  </a:lnTo>
                  <a:lnTo>
                    <a:pt x="193040" y="86360"/>
                  </a:lnTo>
                  <a:lnTo>
                    <a:pt x="198120" y="92710"/>
                  </a:lnTo>
                  <a:lnTo>
                    <a:pt x="201930" y="97790"/>
                  </a:lnTo>
                  <a:lnTo>
                    <a:pt x="207010" y="104140"/>
                  </a:lnTo>
                  <a:lnTo>
                    <a:pt x="210820" y="110490"/>
                  </a:lnTo>
                  <a:lnTo>
                    <a:pt x="215900" y="116840"/>
                  </a:lnTo>
                  <a:lnTo>
                    <a:pt x="219710" y="124460"/>
                  </a:lnTo>
                  <a:lnTo>
                    <a:pt x="222250" y="132080"/>
                  </a:lnTo>
                  <a:lnTo>
                    <a:pt x="224790" y="140970"/>
                  </a:lnTo>
                  <a:lnTo>
                    <a:pt x="226060" y="148590"/>
                  </a:lnTo>
                  <a:lnTo>
                    <a:pt x="229870" y="157480"/>
                  </a:lnTo>
                  <a:lnTo>
                    <a:pt x="234950" y="165100"/>
                  </a:lnTo>
                  <a:lnTo>
                    <a:pt x="241300" y="173990"/>
                  </a:lnTo>
                  <a:lnTo>
                    <a:pt x="248920" y="181610"/>
                  </a:lnTo>
                  <a:lnTo>
                    <a:pt x="255270" y="190500"/>
                  </a:lnTo>
                  <a:lnTo>
                    <a:pt x="279400" y="215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004820" y="1193800"/>
              <a:ext cx="72391" cy="41911"/>
            </a:xfrm>
            <a:custGeom>
              <a:avLst/>
              <a:gdLst/>
              <a:ahLst/>
              <a:cxnLst/>
              <a:rect l="0" t="0" r="0" b="0"/>
              <a:pathLst>
                <a:path w="72391" h="41911">
                  <a:moveTo>
                    <a:pt x="30480" y="0"/>
                  </a:moveTo>
                  <a:lnTo>
                    <a:pt x="16510" y="6350"/>
                  </a:lnTo>
                  <a:lnTo>
                    <a:pt x="11430" y="10160"/>
                  </a:lnTo>
                  <a:lnTo>
                    <a:pt x="6350" y="13970"/>
                  </a:lnTo>
                  <a:lnTo>
                    <a:pt x="1270" y="17780"/>
                  </a:lnTo>
                  <a:lnTo>
                    <a:pt x="0" y="22860"/>
                  </a:lnTo>
                  <a:lnTo>
                    <a:pt x="0" y="29210"/>
                  </a:lnTo>
                  <a:lnTo>
                    <a:pt x="2540" y="36830"/>
                  </a:lnTo>
                  <a:lnTo>
                    <a:pt x="8890" y="39370"/>
                  </a:lnTo>
                  <a:lnTo>
                    <a:pt x="19050" y="40640"/>
                  </a:lnTo>
                  <a:lnTo>
                    <a:pt x="31750" y="39370"/>
                  </a:lnTo>
                  <a:lnTo>
                    <a:pt x="40640" y="38100"/>
                  </a:lnTo>
                  <a:lnTo>
                    <a:pt x="48260" y="35560"/>
                  </a:lnTo>
                  <a:lnTo>
                    <a:pt x="55880" y="31750"/>
                  </a:lnTo>
                  <a:lnTo>
                    <a:pt x="58420" y="27940"/>
                  </a:lnTo>
                  <a:lnTo>
                    <a:pt x="58420" y="24130"/>
                  </a:lnTo>
                  <a:lnTo>
                    <a:pt x="58420" y="20320"/>
                  </a:lnTo>
                  <a:lnTo>
                    <a:pt x="54610" y="19050"/>
                  </a:lnTo>
                  <a:lnTo>
                    <a:pt x="49530" y="20320"/>
                  </a:lnTo>
                  <a:lnTo>
                    <a:pt x="43180" y="21590"/>
                  </a:lnTo>
                  <a:lnTo>
                    <a:pt x="35560" y="22860"/>
                  </a:lnTo>
                  <a:lnTo>
                    <a:pt x="27940" y="24130"/>
                  </a:lnTo>
                  <a:lnTo>
                    <a:pt x="20320" y="24130"/>
                  </a:lnTo>
                  <a:lnTo>
                    <a:pt x="15240" y="27940"/>
                  </a:lnTo>
                  <a:lnTo>
                    <a:pt x="11430" y="33020"/>
                  </a:lnTo>
                  <a:lnTo>
                    <a:pt x="10160" y="38100"/>
                  </a:lnTo>
                  <a:lnTo>
                    <a:pt x="11430" y="40640"/>
                  </a:lnTo>
                  <a:lnTo>
                    <a:pt x="15240" y="41910"/>
                  </a:lnTo>
                  <a:lnTo>
                    <a:pt x="20320" y="40640"/>
                  </a:lnTo>
                  <a:lnTo>
                    <a:pt x="27940" y="39370"/>
                  </a:lnTo>
                  <a:lnTo>
                    <a:pt x="36830" y="39370"/>
                  </a:lnTo>
                  <a:lnTo>
                    <a:pt x="46990" y="39370"/>
                  </a:lnTo>
                  <a:lnTo>
                    <a:pt x="55880" y="36830"/>
                  </a:lnTo>
                  <a:lnTo>
                    <a:pt x="63500" y="34290"/>
                  </a:lnTo>
                  <a:lnTo>
                    <a:pt x="68580" y="31750"/>
                  </a:lnTo>
                  <a:lnTo>
                    <a:pt x="71120" y="29210"/>
                  </a:lnTo>
                  <a:lnTo>
                    <a:pt x="72390" y="27940"/>
                  </a:lnTo>
                  <a:lnTo>
                    <a:pt x="71120" y="26670"/>
                  </a:lnTo>
                  <a:lnTo>
                    <a:pt x="66040" y="26670"/>
                  </a:lnTo>
                  <a:lnTo>
                    <a:pt x="58420" y="26670"/>
                  </a:lnTo>
                  <a:lnTo>
                    <a:pt x="49530" y="25400"/>
                  </a:lnTo>
                  <a:lnTo>
                    <a:pt x="45720" y="25400"/>
                  </a:lnTo>
                  <a:lnTo>
                    <a:pt x="45720" y="25400"/>
                  </a:lnTo>
                  <a:lnTo>
                    <a:pt x="68580" y="25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251200" y="1193800"/>
              <a:ext cx="762001" cy="243841"/>
            </a:xfrm>
            <a:custGeom>
              <a:avLst/>
              <a:gdLst/>
              <a:ahLst/>
              <a:cxnLst/>
              <a:rect l="0" t="0" r="0" b="0"/>
              <a:pathLst>
                <a:path w="762001" h="243841">
                  <a:moveTo>
                    <a:pt x="0" y="12700"/>
                  </a:moveTo>
                  <a:lnTo>
                    <a:pt x="6350" y="6350"/>
                  </a:lnTo>
                  <a:lnTo>
                    <a:pt x="25400" y="2540"/>
                  </a:lnTo>
                  <a:lnTo>
                    <a:pt x="38100" y="1270"/>
                  </a:lnTo>
                  <a:lnTo>
                    <a:pt x="50800" y="1270"/>
                  </a:lnTo>
                  <a:lnTo>
                    <a:pt x="76200" y="0"/>
                  </a:lnTo>
                  <a:lnTo>
                    <a:pt x="86360" y="1270"/>
                  </a:lnTo>
                  <a:lnTo>
                    <a:pt x="100330" y="6350"/>
                  </a:lnTo>
                  <a:lnTo>
                    <a:pt x="115570" y="13970"/>
                  </a:lnTo>
                  <a:lnTo>
                    <a:pt x="123190" y="17780"/>
                  </a:lnTo>
                  <a:lnTo>
                    <a:pt x="130810" y="21590"/>
                  </a:lnTo>
                  <a:lnTo>
                    <a:pt x="135890" y="25400"/>
                  </a:lnTo>
                  <a:lnTo>
                    <a:pt x="142240" y="30480"/>
                  </a:lnTo>
                  <a:lnTo>
                    <a:pt x="147320" y="36830"/>
                  </a:lnTo>
                  <a:lnTo>
                    <a:pt x="151130" y="45720"/>
                  </a:lnTo>
                  <a:lnTo>
                    <a:pt x="156210" y="55880"/>
                  </a:lnTo>
                  <a:lnTo>
                    <a:pt x="161290" y="67310"/>
                  </a:lnTo>
                  <a:lnTo>
                    <a:pt x="168910" y="78740"/>
                  </a:lnTo>
                  <a:lnTo>
                    <a:pt x="175260" y="90170"/>
                  </a:lnTo>
                  <a:lnTo>
                    <a:pt x="185420" y="106680"/>
                  </a:lnTo>
                  <a:lnTo>
                    <a:pt x="207010" y="147320"/>
                  </a:lnTo>
                  <a:lnTo>
                    <a:pt x="214630" y="166370"/>
                  </a:lnTo>
                  <a:lnTo>
                    <a:pt x="222250" y="182880"/>
                  </a:lnTo>
                  <a:lnTo>
                    <a:pt x="228600" y="198120"/>
                  </a:lnTo>
                  <a:lnTo>
                    <a:pt x="236220" y="209550"/>
                  </a:lnTo>
                  <a:lnTo>
                    <a:pt x="243840" y="218440"/>
                  </a:lnTo>
                  <a:lnTo>
                    <a:pt x="269240" y="243840"/>
                  </a:lnTo>
                  <a:lnTo>
                    <a:pt x="275590" y="242570"/>
                  </a:lnTo>
                  <a:lnTo>
                    <a:pt x="281940" y="237490"/>
                  </a:lnTo>
                  <a:lnTo>
                    <a:pt x="313690" y="207010"/>
                  </a:lnTo>
                  <a:lnTo>
                    <a:pt x="321310" y="195580"/>
                  </a:lnTo>
                  <a:lnTo>
                    <a:pt x="326390" y="182880"/>
                  </a:lnTo>
                  <a:lnTo>
                    <a:pt x="331470" y="168910"/>
                  </a:lnTo>
                  <a:lnTo>
                    <a:pt x="339090" y="153670"/>
                  </a:lnTo>
                  <a:lnTo>
                    <a:pt x="345440" y="137160"/>
                  </a:lnTo>
                  <a:lnTo>
                    <a:pt x="365760" y="95250"/>
                  </a:lnTo>
                  <a:lnTo>
                    <a:pt x="384810" y="55880"/>
                  </a:lnTo>
                  <a:lnTo>
                    <a:pt x="392430" y="48260"/>
                  </a:lnTo>
                  <a:lnTo>
                    <a:pt x="401320" y="41910"/>
                  </a:lnTo>
                  <a:lnTo>
                    <a:pt x="411480" y="36830"/>
                  </a:lnTo>
                  <a:lnTo>
                    <a:pt x="424180" y="33020"/>
                  </a:lnTo>
                  <a:lnTo>
                    <a:pt x="438150" y="30480"/>
                  </a:lnTo>
                  <a:lnTo>
                    <a:pt x="452120" y="29210"/>
                  </a:lnTo>
                  <a:lnTo>
                    <a:pt x="467360" y="27940"/>
                  </a:lnTo>
                  <a:lnTo>
                    <a:pt x="480060" y="26670"/>
                  </a:lnTo>
                  <a:lnTo>
                    <a:pt x="506730" y="26670"/>
                  </a:lnTo>
                  <a:lnTo>
                    <a:pt x="571500" y="25400"/>
                  </a:lnTo>
                  <a:lnTo>
                    <a:pt x="762000" y="25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Freeform 35"/>
          <p:cNvSpPr/>
          <p:nvPr/>
        </p:nvSpPr>
        <p:spPr>
          <a:xfrm>
            <a:off x="872490" y="1676400"/>
            <a:ext cx="257811" cy="298451"/>
          </a:xfrm>
          <a:custGeom>
            <a:avLst/>
            <a:gdLst/>
            <a:ahLst/>
            <a:cxnLst/>
            <a:rect l="0" t="0" r="0" b="0"/>
            <a:pathLst>
              <a:path w="257811" h="298451">
                <a:moveTo>
                  <a:pt x="257810" y="0"/>
                </a:moveTo>
                <a:lnTo>
                  <a:pt x="251460" y="34290"/>
                </a:lnTo>
                <a:lnTo>
                  <a:pt x="246380" y="46990"/>
                </a:lnTo>
                <a:lnTo>
                  <a:pt x="240030" y="58420"/>
                </a:lnTo>
                <a:lnTo>
                  <a:pt x="233680" y="68580"/>
                </a:lnTo>
                <a:lnTo>
                  <a:pt x="228600" y="77470"/>
                </a:lnTo>
                <a:lnTo>
                  <a:pt x="226060" y="87630"/>
                </a:lnTo>
                <a:lnTo>
                  <a:pt x="223520" y="96520"/>
                </a:lnTo>
                <a:lnTo>
                  <a:pt x="220980" y="105410"/>
                </a:lnTo>
                <a:lnTo>
                  <a:pt x="217170" y="114300"/>
                </a:lnTo>
                <a:lnTo>
                  <a:pt x="214630" y="121920"/>
                </a:lnTo>
                <a:lnTo>
                  <a:pt x="209550" y="130810"/>
                </a:lnTo>
                <a:lnTo>
                  <a:pt x="203200" y="139700"/>
                </a:lnTo>
                <a:lnTo>
                  <a:pt x="195580" y="148590"/>
                </a:lnTo>
                <a:lnTo>
                  <a:pt x="189230" y="154940"/>
                </a:lnTo>
                <a:lnTo>
                  <a:pt x="184150" y="161290"/>
                </a:lnTo>
                <a:lnTo>
                  <a:pt x="179070" y="166370"/>
                </a:lnTo>
                <a:lnTo>
                  <a:pt x="173990" y="172720"/>
                </a:lnTo>
                <a:lnTo>
                  <a:pt x="170180" y="180340"/>
                </a:lnTo>
                <a:lnTo>
                  <a:pt x="165100" y="187960"/>
                </a:lnTo>
                <a:lnTo>
                  <a:pt x="158750" y="194310"/>
                </a:lnTo>
                <a:lnTo>
                  <a:pt x="152400" y="200660"/>
                </a:lnTo>
                <a:lnTo>
                  <a:pt x="144780" y="205740"/>
                </a:lnTo>
                <a:lnTo>
                  <a:pt x="137160" y="210820"/>
                </a:lnTo>
                <a:lnTo>
                  <a:pt x="129540" y="214630"/>
                </a:lnTo>
                <a:lnTo>
                  <a:pt x="121920" y="219710"/>
                </a:lnTo>
                <a:lnTo>
                  <a:pt x="114300" y="223520"/>
                </a:lnTo>
                <a:lnTo>
                  <a:pt x="109220" y="228600"/>
                </a:lnTo>
                <a:lnTo>
                  <a:pt x="102870" y="232410"/>
                </a:lnTo>
                <a:lnTo>
                  <a:pt x="95250" y="234950"/>
                </a:lnTo>
                <a:lnTo>
                  <a:pt x="86360" y="237490"/>
                </a:lnTo>
                <a:lnTo>
                  <a:pt x="76200" y="238760"/>
                </a:lnTo>
                <a:lnTo>
                  <a:pt x="67310" y="238760"/>
                </a:lnTo>
                <a:lnTo>
                  <a:pt x="59690" y="236220"/>
                </a:lnTo>
                <a:lnTo>
                  <a:pt x="54610" y="233680"/>
                </a:lnTo>
                <a:lnTo>
                  <a:pt x="48260" y="229870"/>
                </a:lnTo>
                <a:lnTo>
                  <a:pt x="43180" y="223520"/>
                </a:lnTo>
                <a:lnTo>
                  <a:pt x="39370" y="217170"/>
                </a:lnTo>
                <a:lnTo>
                  <a:pt x="34290" y="207010"/>
                </a:lnTo>
                <a:lnTo>
                  <a:pt x="29210" y="194310"/>
                </a:lnTo>
                <a:lnTo>
                  <a:pt x="25400" y="180340"/>
                </a:lnTo>
                <a:lnTo>
                  <a:pt x="24130" y="166370"/>
                </a:lnTo>
                <a:lnTo>
                  <a:pt x="24130" y="153670"/>
                </a:lnTo>
                <a:lnTo>
                  <a:pt x="25400" y="140970"/>
                </a:lnTo>
                <a:lnTo>
                  <a:pt x="26670" y="127000"/>
                </a:lnTo>
                <a:lnTo>
                  <a:pt x="27940" y="114300"/>
                </a:lnTo>
                <a:lnTo>
                  <a:pt x="27940" y="101600"/>
                </a:lnTo>
                <a:lnTo>
                  <a:pt x="31750" y="95250"/>
                </a:lnTo>
                <a:lnTo>
                  <a:pt x="36830" y="91440"/>
                </a:lnTo>
                <a:lnTo>
                  <a:pt x="41910" y="90170"/>
                </a:lnTo>
                <a:lnTo>
                  <a:pt x="44450" y="96520"/>
                </a:lnTo>
                <a:lnTo>
                  <a:pt x="45720" y="107950"/>
                </a:lnTo>
                <a:lnTo>
                  <a:pt x="44450" y="123190"/>
                </a:lnTo>
                <a:lnTo>
                  <a:pt x="43180" y="135890"/>
                </a:lnTo>
                <a:lnTo>
                  <a:pt x="43180" y="157480"/>
                </a:lnTo>
                <a:lnTo>
                  <a:pt x="39370" y="171450"/>
                </a:lnTo>
                <a:lnTo>
                  <a:pt x="34290" y="187960"/>
                </a:lnTo>
                <a:lnTo>
                  <a:pt x="29210" y="205740"/>
                </a:lnTo>
                <a:lnTo>
                  <a:pt x="22860" y="219710"/>
                </a:lnTo>
                <a:lnTo>
                  <a:pt x="17780" y="232410"/>
                </a:lnTo>
                <a:lnTo>
                  <a:pt x="13970" y="243840"/>
                </a:lnTo>
                <a:lnTo>
                  <a:pt x="8890" y="255270"/>
                </a:lnTo>
                <a:lnTo>
                  <a:pt x="0" y="280670"/>
                </a:lnTo>
                <a:lnTo>
                  <a:pt x="0" y="288290"/>
                </a:lnTo>
                <a:lnTo>
                  <a:pt x="2540" y="293370"/>
                </a:lnTo>
                <a:lnTo>
                  <a:pt x="7620" y="297180"/>
                </a:lnTo>
                <a:lnTo>
                  <a:pt x="12700" y="298450"/>
                </a:lnTo>
                <a:lnTo>
                  <a:pt x="20320" y="297180"/>
                </a:lnTo>
                <a:lnTo>
                  <a:pt x="26670" y="295910"/>
                </a:lnTo>
                <a:lnTo>
                  <a:pt x="35560" y="294640"/>
                </a:lnTo>
                <a:lnTo>
                  <a:pt x="43180" y="293370"/>
                </a:lnTo>
                <a:lnTo>
                  <a:pt x="50800" y="293370"/>
                </a:lnTo>
                <a:lnTo>
                  <a:pt x="64770" y="288290"/>
                </a:lnTo>
                <a:lnTo>
                  <a:pt x="82550" y="281940"/>
                </a:lnTo>
                <a:lnTo>
                  <a:pt x="102870" y="271780"/>
                </a:lnTo>
                <a:lnTo>
                  <a:pt x="119380" y="262890"/>
                </a:lnTo>
                <a:lnTo>
                  <a:pt x="133350" y="254000"/>
                </a:lnTo>
                <a:lnTo>
                  <a:pt x="144780" y="246380"/>
                </a:lnTo>
                <a:lnTo>
                  <a:pt x="158750" y="240030"/>
                </a:lnTo>
                <a:lnTo>
                  <a:pt x="172720" y="236220"/>
                </a:lnTo>
                <a:lnTo>
                  <a:pt x="219710" y="228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241300" y="2032000"/>
            <a:ext cx="2921001" cy="580391"/>
            <a:chOff x="241300" y="2032000"/>
            <a:chExt cx="2921001" cy="580391"/>
          </a:xfrm>
        </p:grpSpPr>
        <p:sp>
          <p:nvSpPr>
            <p:cNvPr id="37" name="Freeform 36"/>
            <p:cNvSpPr/>
            <p:nvPr/>
          </p:nvSpPr>
          <p:spPr>
            <a:xfrm>
              <a:off x="241300" y="2159000"/>
              <a:ext cx="171451" cy="233681"/>
            </a:xfrm>
            <a:custGeom>
              <a:avLst/>
              <a:gdLst/>
              <a:ahLst/>
              <a:cxnLst/>
              <a:rect l="0" t="0" r="0" b="0"/>
              <a:pathLst>
                <a:path w="171451" h="233681">
                  <a:moveTo>
                    <a:pt x="101600" y="0"/>
                  </a:moveTo>
                  <a:lnTo>
                    <a:pt x="81280" y="0"/>
                  </a:lnTo>
                  <a:lnTo>
                    <a:pt x="72390" y="1270"/>
                  </a:lnTo>
                  <a:lnTo>
                    <a:pt x="63500" y="3810"/>
                  </a:lnTo>
                  <a:lnTo>
                    <a:pt x="22860" y="17780"/>
                  </a:lnTo>
                  <a:lnTo>
                    <a:pt x="13970" y="21590"/>
                  </a:lnTo>
                  <a:lnTo>
                    <a:pt x="6350" y="25400"/>
                  </a:lnTo>
                  <a:lnTo>
                    <a:pt x="0" y="30480"/>
                  </a:lnTo>
                  <a:lnTo>
                    <a:pt x="0" y="36830"/>
                  </a:lnTo>
                  <a:lnTo>
                    <a:pt x="3810" y="45720"/>
                  </a:lnTo>
                  <a:lnTo>
                    <a:pt x="11430" y="55880"/>
                  </a:lnTo>
                  <a:lnTo>
                    <a:pt x="17780" y="63500"/>
                  </a:lnTo>
                  <a:lnTo>
                    <a:pt x="22860" y="71120"/>
                  </a:lnTo>
                  <a:lnTo>
                    <a:pt x="27940" y="77470"/>
                  </a:lnTo>
                  <a:lnTo>
                    <a:pt x="34290" y="82550"/>
                  </a:lnTo>
                  <a:lnTo>
                    <a:pt x="40640" y="87630"/>
                  </a:lnTo>
                  <a:lnTo>
                    <a:pt x="48260" y="92710"/>
                  </a:lnTo>
                  <a:lnTo>
                    <a:pt x="59690" y="97790"/>
                  </a:lnTo>
                  <a:lnTo>
                    <a:pt x="86360" y="111760"/>
                  </a:lnTo>
                  <a:lnTo>
                    <a:pt x="119380" y="129540"/>
                  </a:lnTo>
                  <a:lnTo>
                    <a:pt x="130810" y="135890"/>
                  </a:lnTo>
                  <a:lnTo>
                    <a:pt x="142240" y="142240"/>
                  </a:lnTo>
                  <a:lnTo>
                    <a:pt x="153670" y="149860"/>
                  </a:lnTo>
                  <a:lnTo>
                    <a:pt x="161290" y="158750"/>
                  </a:lnTo>
                  <a:lnTo>
                    <a:pt x="167640" y="170180"/>
                  </a:lnTo>
                  <a:lnTo>
                    <a:pt x="170180" y="180340"/>
                  </a:lnTo>
                  <a:lnTo>
                    <a:pt x="171450" y="189230"/>
                  </a:lnTo>
                  <a:lnTo>
                    <a:pt x="171450" y="196850"/>
                  </a:lnTo>
                  <a:lnTo>
                    <a:pt x="168910" y="203200"/>
                  </a:lnTo>
                  <a:lnTo>
                    <a:pt x="163830" y="209550"/>
                  </a:lnTo>
                  <a:lnTo>
                    <a:pt x="154940" y="214630"/>
                  </a:lnTo>
                  <a:lnTo>
                    <a:pt x="146050" y="218440"/>
                  </a:lnTo>
                  <a:lnTo>
                    <a:pt x="134620" y="223520"/>
                  </a:lnTo>
                  <a:lnTo>
                    <a:pt x="120650" y="228600"/>
                  </a:lnTo>
                  <a:lnTo>
                    <a:pt x="105410" y="232410"/>
                  </a:lnTo>
                  <a:lnTo>
                    <a:pt x="91440" y="233680"/>
                  </a:lnTo>
                  <a:lnTo>
                    <a:pt x="77470" y="233680"/>
                  </a:lnTo>
                  <a:lnTo>
                    <a:pt x="38100" y="228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497840" y="2200910"/>
              <a:ext cx="154941" cy="254001"/>
            </a:xfrm>
            <a:custGeom>
              <a:avLst/>
              <a:gdLst/>
              <a:ahLst/>
              <a:cxnLst/>
              <a:rect l="0" t="0" r="0" b="0"/>
              <a:pathLst>
                <a:path w="154941" h="254001">
                  <a:moveTo>
                    <a:pt x="10160" y="59690"/>
                  </a:moveTo>
                  <a:lnTo>
                    <a:pt x="16510" y="73660"/>
                  </a:lnTo>
                  <a:lnTo>
                    <a:pt x="19050" y="80010"/>
                  </a:lnTo>
                  <a:lnTo>
                    <a:pt x="20320" y="87630"/>
                  </a:lnTo>
                  <a:lnTo>
                    <a:pt x="21590" y="95250"/>
                  </a:lnTo>
                  <a:lnTo>
                    <a:pt x="22860" y="101600"/>
                  </a:lnTo>
                  <a:lnTo>
                    <a:pt x="25400" y="107950"/>
                  </a:lnTo>
                  <a:lnTo>
                    <a:pt x="29210" y="113030"/>
                  </a:lnTo>
                  <a:lnTo>
                    <a:pt x="33020" y="124460"/>
                  </a:lnTo>
                  <a:lnTo>
                    <a:pt x="36830" y="140970"/>
                  </a:lnTo>
                  <a:lnTo>
                    <a:pt x="40640" y="160020"/>
                  </a:lnTo>
                  <a:lnTo>
                    <a:pt x="43180" y="177800"/>
                  </a:lnTo>
                  <a:lnTo>
                    <a:pt x="44450" y="193040"/>
                  </a:lnTo>
                  <a:lnTo>
                    <a:pt x="45720" y="208280"/>
                  </a:lnTo>
                  <a:lnTo>
                    <a:pt x="46990" y="222250"/>
                  </a:lnTo>
                  <a:lnTo>
                    <a:pt x="46990" y="248920"/>
                  </a:lnTo>
                  <a:lnTo>
                    <a:pt x="44450" y="254000"/>
                  </a:lnTo>
                  <a:lnTo>
                    <a:pt x="40640" y="252730"/>
                  </a:lnTo>
                  <a:lnTo>
                    <a:pt x="34290" y="247650"/>
                  </a:lnTo>
                  <a:lnTo>
                    <a:pt x="29210" y="241300"/>
                  </a:lnTo>
                  <a:lnTo>
                    <a:pt x="24130" y="234950"/>
                  </a:lnTo>
                  <a:lnTo>
                    <a:pt x="19050" y="227330"/>
                  </a:lnTo>
                  <a:lnTo>
                    <a:pt x="15240" y="212090"/>
                  </a:lnTo>
                  <a:lnTo>
                    <a:pt x="10160" y="191770"/>
                  </a:lnTo>
                  <a:lnTo>
                    <a:pt x="6350" y="168910"/>
                  </a:lnTo>
                  <a:lnTo>
                    <a:pt x="3810" y="149860"/>
                  </a:lnTo>
                  <a:lnTo>
                    <a:pt x="1270" y="132080"/>
                  </a:lnTo>
                  <a:lnTo>
                    <a:pt x="0" y="116840"/>
                  </a:lnTo>
                  <a:lnTo>
                    <a:pt x="0" y="102870"/>
                  </a:lnTo>
                  <a:lnTo>
                    <a:pt x="2540" y="91440"/>
                  </a:lnTo>
                  <a:lnTo>
                    <a:pt x="5080" y="81280"/>
                  </a:lnTo>
                  <a:lnTo>
                    <a:pt x="7620" y="71120"/>
                  </a:lnTo>
                  <a:lnTo>
                    <a:pt x="11430" y="62230"/>
                  </a:lnTo>
                  <a:lnTo>
                    <a:pt x="15240" y="52070"/>
                  </a:lnTo>
                  <a:lnTo>
                    <a:pt x="20320" y="43180"/>
                  </a:lnTo>
                  <a:lnTo>
                    <a:pt x="26670" y="34290"/>
                  </a:lnTo>
                  <a:lnTo>
                    <a:pt x="34290" y="26670"/>
                  </a:lnTo>
                  <a:lnTo>
                    <a:pt x="41910" y="19050"/>
                  </a:lnTo>
                  <a:lnTo>
                    <a:pt x="49530" y="12700"/>
                  </a:lnTo>
                  <a:lnTo>
                    <a:pt x="57150" y="7620"/>
                  </a:lnTo>
                  <a:lnTo>
                    <a:pt x="66040" y="3810"/>
                  </a:lnTo>
                  <a:lnTo>
                    <a:pt x="73660" y="1270"/>
                  </a:lnTo>
                  <a:lnTo>
                    <a:pt x="82550" y="0"/>
                  </a:lnTo>
                  <a:lnTo>
                    <a:pt x="92710" y="0"/>
                  </a:lnTo>
                  <a:lnTo>
                    <a:pt x="102870" y="1270"/>
                  </a:lnTo>
                  <a:lnTo>
                    <a:pt x="114300" y="3810"/>
                  </a:lnTo>
                  <a:lnTo>
                    <a:pt x="123190" y="8890"/>
                  </a:lnTo>
                  <a:lnTo>
                    <a:pt x="130810" y="13970"/>
                  </a:lnTo>
                  <a:lnTo>
                    <a:pt x="137160" y="20320"/>
                  </a:lnTo>
                  <a:lnTo>
                    <a:pt x="142240" y="27940"/>
                  </a:lnTo>
                  <a:lnTo>
                    <a:pt x="148590" y="35560"/>
                  </a:lnTo>
                  <a:lnTo>
                    <a:pt x="152400" y="43180"/>
                  </a:lnTo>
                  <a:lnTo>
                    <a:pt x="154940" y="50800"/>
                  </a:lnTo>
                  <a:lnTo>
                    <a:pt x="154940" y="55880"/>
                  </a:lnTo>
                  <a:lnTo>
                    <a:pt x="152400" y="62230"/>
                  </a:lnTo>
                  <a:lnTo>
                    <a:pt x="143510" y="88900"/>
                  </a:lnTo>
                  <a:lnTo>
                    <a:pt x="139700" y="96520"/>
                  </a:lnTo>
                  <a:lnTo>
                    <a:pt x="135890" y="101600"/>
                  </a:lnTo>
                  <a:lnTo>
                    <a:pt x="132080" y="104140"/>
                  </a:lnTo>
                  <a:lnTo>
                    <a:pt x="127000" y="107950"/>
                  </a:lnTo>
                  <a:lnTo>
                    <a:pt x="120650" y="111760"/>
                  </a:lnTo>
                  <a:lnTo>
                    <a:pt x="105410" y="119380"/>
                  </a:lnTo>
                  <a:lnTo>
                    <a:pt x="73660" y="1358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647700" y="2199640"/>
              <a:ext cx="393701" cy="137161"/>
            </a:xfrm>
            <a:custGeom>
              <a:avLst/>
              <a:gdLst/>
              <a:ahLst/>
              <a:cxnLst/>
              <a:rect l="0" t="0" r="0" b="0"/>
              <a:pathLst>
                <a:path w="393701" h="137161">
                  <a:moveTo>
                    <a:pt x="0" y="137160"/>
                  </a:moveTo>
                  <a:lnTo>
                    <a:pt x="20320" y="123190"/>
                  </a:lnTo>
                  <a:lnTo>
                    <a:pt x="33020" y="116840"/>
                  </a:lnTo>
                  <a:lnTo>
                    <a:pt x="49530" y="109220"/>
                  </a:lnTo>
                  <a:lnTo>
                    <a:pt x="81280" y="95250"/>
                  </a:lnTo>
                  <a:lnTo>
                    <a:pt x="104140" y="83820"/>
                  </a:lnTo>
                  <a:lnTo>
                    <a:pt x="116840" y="77470"/>
                  </a:lnTo>
                  <a:lnTo>
                    <a:pt x="128270" y="71120"/>
                  </a:lnTo>
                  <a:lnTo>
                    <a:pt x="140970" y="63500"/>
                  </a:lnTo>
                  <a:lnTo>
                    <a:pt x="149860" y="55880"/>
                  </a:lnTo>
                  <a:lnTo>
                    <a:pt x="157480" y="46990"/>
                  </a:lnTo>
                  <a:lnTo>
                    <a:pt x="165100" y="39370"/>
                  </a:lnTo>
                  <a:lnTo>
                    <a:pt x="168910" y="30480"/>
                  </a:lnTo>
                  <a:lnTo>
                    <a:pt x="171450" y="22860"/>
                  </a:lnTo>
                  <a:lnTo>
                    <a:pt x="173990" y="13970"/>
                  </a:lnTo>
                  <a:lnTo>
                    <a:pt x="172720" y="8890"/>
                  </a:lnTo>
                  <a:lnTo>
                    <a:pt x="168910" y="5080"/>
                  </a:lnTo>
                  <a:lnTo>
                    <a:pt x="162560" y="2540"/>
                  </a:lnTo>
                  <a:lnTo>
                    <a:pt x="154940" y="2540"/>
                  </a:lnTo>
                  <a:lnTo>
                    <a:pt x="146050" y="3810"/>
                  </a:lnTo>
                  <a:lnTo>
                    <a:pt x="135890" y="5080"/>
                  </a:lnTo>
                  <a:lnTo>
                    <a:pt x="127000" y="10160"/>
                  </a:lnTo>
                  <a:lnTo>
                    <a:pt x="119380" y="15240"/>
                  </a:lnTo>
                  <a:lnTo>
                    <a:pt x="114300" y="22860"/>
                  </a:lnTo>
                  <a:lnTo>
                    <a:pt x="99060" y="36830"/>
                  </a:lnTo>
                  <a:lnTo>
                    <a:pt x="73660" y="63500"/>
                  </a:lnTo>
                  <a:lnTo>
                    <a:pt x="72390" y="71120"/>
                  </a:lnTo>
                  <a:lnTo>
                    <a:pt x="72390" y="80010"/>
                  </a:lnTo>
                  <a:lnTo>
                    <a:pt x="73660" y="90170"/>
                  </a:lnTo>
                  <a:lnTo>
                    <a:pt x="77470" y="99060"/>
                  </a:lnTo>
                  <a:lnTo>
                    <a:pt x="82550" y="106680"/>
                  </a:lnTo>
                  <a:lnTo>
                    <a:pt x="88900" y="111760"/>
                  </a:lnTo>
                  <a:lnTo>
                    <a:pt x="99060" y="118110"/>
                  </a:lnTo>
                  <a:lnTo>
                    <a:pt x="110490" y="123190"/>
                  </a:lnTo>
                  <a:lnTo>
                    <a:pt x="124460" y="127000"/>
                  </a:lnTo>
                  <a:lnTo>
                    <a:pt x="137160" y="130810"/>
                  </a:lnTo>
                  <a:lnTo>
                    <a:pt x="147320" y="133350"/>
                  </a:lnTo>
                  <a:lnTo>
                    <a:pt x="157480" y="134620"/>
                  </a:lnTo>
                  <a:lnTo>
                    <a:pt x="168910" y="133350"/>
                  </a:lnTo>
                  <a:lnTo>
                    <a:pt x="180340" y="132080"/>
                  </a:lnTo>
                  <a:lnTo>
                    <a:pt x="242570" y="119380"/>
                  </a:lnTo>
                  <a:lnTo>
                    <a:pt x="257810" y="116840"/>
                  </a:lnTo>
                  <a:lnTo>
                    <a:pt x="270510" y="115570"/>
                  </a:lnTo>
                  <a:lnTo>
                    <a:pt x="281940" y="114300"/>
                  </a:lnTo>
                  <a:lnTo>
                    <a:pt x="292100" y="110490"/>
                  </a:lnTo>
                  <a:lnTo>
                    <a:pt x="302260" y="105410"/>
                  </a:lnTo>
                  <a:lnTo>
                    <a:pt x="311150" y="99060"/>
                  </a:lnTo>
                  <a:lnTo>
                    <a:pt x="323850" y="91440"/>
                  </a:lnTo>
                  <a:lnTo>
                    <a:pt x="336550" y="83820"/>
                  </a:lnTo>
                  <a:lnTo>
                    <a:pt x="351790" y="76200"/>
                  </a:lnTo>
                  <a:lnTo>
                    <a:pt x="363220" y="68580"/>
                  </a:lnTo>
                  <a:lnTo>
                    <a:pt x="372110" y="60960"/>
                  </a:lnTo>
                  <a:lnTo>
                    <a:pt x="378460" y="52070"/>
                  </a:lnTo>
                  <a:lnTo>
                    <a:pt x="383540" y="41910"/>
                  </a:lnTo>
                  <a:lnTo>
                    <a:pt x="387350" y="31750"/>
                  </a:lnTo>
                  <a:lnTo>
                    <a:pt x="389890" y="20320"/>
                  </a:lnTo>
                  <a:lnTo>
                    <a:pt x="384810" y="12700"/>
                  </a:lnTo>
                  <a:lnTo>
                    <a:pt x="377190" y="7620"/>
                  </a:lnTo>
                  <a:lnTo>
                    <a:pt x="365760" y="3810"/>
                  </a:lnTo>
                  <a:lnTo>
                    <a:pt x="355600" y="2540"/>
                  </a:lnTo>
                  <a:lnTo>
                    <a:pt x="345440" y="0"/>
                  </a:lnTo>
                  <a:lnTo>
                    <a:pt x="336550" y="0"/>
                  </a:lnTo>
                  <a:lnTo>
                    <a:pt x="325120" y="1270"/>
                  </a:lnTo>
                  <a:lnTo>
                    <a:pt x="314960" y="6350"/>
                  </a:lnTo>
                  <a:lnTo>
                    <a:pt x="302260" y="11430"/>
                  </a:lnTo>
                  <a:lnTo>
                    <a:pt x="293370" y="17780"/>
                  </a:lnTo>
                  <a:lnTo>
                    <a:pt x="285750" y="25400"/>
                  </a:lnTo>
                  <a:lnTo>
                    <a:pt x="279400" y="33020"/>
                  </a:lnTo>
                  <a:lnTo>
                    <a:pt x="276860" y="41910"/>
                  </a:lnTo>
                  <a:lnTo>
                    <a:pt x="275590" y="53340"/>
                  </a:lnTo>
                  <a:lnTo>
                    <a:pt x="276860" y="63500"/>
                  </a:lnTo>
                  <a:lnTo>
                    <a:pt x="278130" y="73660"/>
                  </a:lnTo>
                  <a:lnTo>
                    <a:pt x="278130" y="83820"/>
                  </a:lnTo>
                  <a:lnTo>
                    <a:pt x="279400" y="92710"/>
                  </a:lnTo>
                  <a:lnTo>
                    <a:pt x="283210" y="100330"/>
                  </a:lnTo>
                  <a:lnTo>
                    <a:pt x="290830" y="106680"/>
                  </a:lnTo>
                  <a:lnTo>
                    <a:pt x="299720" y="113030"/>
                  </a:lnTo>
                  <a:lnTo>
                    <a:pt x="308610" y="118110"/>
                  </a:lnTo>
                  <a:lnTo>
                    <a:pt x="317500" y="123190"/>
                  </a:lnTo>
                  <a:lnTo>
                    <a:pt x="393700" y="1371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108710" y="2225040"/>
              <a:ext cx="161291" cy="120651"/>
            </a:xfrm>
            <a:custGeom>
              <a:avLst/>
              <a:gdLst/>
              <a:ahLst/>
              <a:cxnLst/>
              <a:rect l="0" t="0" r="0" b="0"/>
              <a:pathLst>
                <a:path w="161291" h="120651">
                  <a:moveTo>
                    <a:pt x="148590" y="35560"/>
                  </a:moveTo>
                  <a:lnTo>
                    <a:pt x="142240" y="21590"/>
                  </a:lnTo>
                  <a:lnTo>
                    <a:pt x="137160" y="16510"/>
                  </a:lnTo>
                  <a:lnTo>
                    <a:pt x="130810" y="11430"/>
                  </a:lnTo>
                  <a:lnTo>
                    <a:pt x="124460" y="6350"/>
                  </a:lnTo>
                  <a:lnTo>
                    <a:pt x="115570" y="3810"/>
                  </a:lnTo>
                  <a:lnTo>
                    <a:pt x="105410" y="1270"/>
                  </a:lnTo>
                  <a:lnTo>
                    <a:pt x="93980" y="0"/>
                  </a:lnTo>
                  <a:lnTo>
                    <a:pt x="83820" y="1270"/>
                  </a:lnTo>
                  <a:lnTo>
                    <a:pt x="74930" y="2540"/>
                  </a:lnTo>
                  <a:lnTo>
                    <a:pt x="64770" y="5080"/>
                  </a:lnTo>
                  <a:lnTo>
                    <a:pt x="54610" y="10160"/>
                  </a:lnTo>
                  <a:lnTo>
                    <a:pt x="44450" y="15240"/>
                  </a:lnTo>
                  <a:lnTo>
                    <a:pt x="31750" y="21590"/>
                  </a:lnTo>
                  <a:lnTo>
                    <a:pt x="22860" y="29210"/>
                  </a:lnTo>
                  <a:lnTo>
                    <a:pt x="15240" y="36830"/>
                  </a:lnTo>
                  <a:lnTo>
                    <a:pt x="8890" y="44450"/>
                  </a:lnTo>
                  <a:lnTo>
                    <a:pt x="5080" y="53340"/>
                  </a:lnTo>
                  <a:lnTo>
                    <a:pt x="2540" y="60960"/>
                  </a:lnTo>
                  <a:lnTo>
                    <a:pt x="0" y="69850"/>
                  </a:lnTo>
                  <a:lnTo>
                    <a:pt x="1270" y="76200"/>
                  </a:lnTo>
                  <a:lnTo>
                    <a:pt x="5080" y="82550"/>
                  </a:lnTo>
                  <a:lnTo>
                    <a:pt x="31750" y="109220"/>
                  </a:lnTo>
                  <a:lnTo>
                    <a:pt x="44450" y="114300"/>
                  </a:lnTo>
                  <a:lnTo>
                    <a:pt x="59690" y="118110"/>
                  </a:lnTo>
                  <a:lnTo>
                    <a:pt x="76200" y="119380"/>
                  </a:lnTo>
                  <a:lnTo>
                    <a:pt x="90170" y="120650"/>
                  </a:lnTo>
                  <a:lnTo>
                    <a:pt x="102870" y="118110"/>
                  </a:lnTo>
                  <a:lnTo>
                    <a:pt x="114300" y="116840"/>
                  </a:lnTo>
                  <a:lnTo>
                    <a:pt x="124460" y="113030"/>
                  </a:lnTo>
                  <a:lnTo>
                    <a:pt x="133350" y="110490"/>
                  </a:lnTo>
                  <a:lnTo>
                    <a:pt x="161290" y="990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231900" y="2095500"/>
              <a:ext cx="63501" cy="317501"/>
            </a:xfrm>
            <a:custGeom>
              <a:avLst/>
              <a:gdLst/>
              <a:ahLst/>
              <a:cxnLst/>
              <a:rect l="0" t="0" r="0" b="0"/>
              <a:pathLst>
                <a:path w="63501" h="317501">
                  <a:moveTo>
                    <a:pt x="0" y="0"/>
                  </a:moveTo>
                  <a:lnTo>
                    <a:pt x="0" y="20320"/>
                  </a:lnTo>
                  <a:lnTo>
                    <a:pt x="1270" y="27940"/>
                  </a:lnTo>
                  <a:lnTo>
                    <a:pt x="3810" y="34290"/>
                  </a:lnTo>
                  <a:lnTo>
                    <a:pt x="6350" y="39370"/>
                  </a:lnTo>
                  <a:lnTo>
                    <a:pt x="10160" y="50800"/>
                  </a:lnTo>
                  <a:lnTo>
                    <a:pt x="13970" y="64770"/>
                  </a:lnTo>
                  <a:lnTo>
                    <a:pt x="21590" y="99060"/>
                  </a:lnTo>
                  <a:lnTo>
                    <a:pt x="30480" y="138430"/>
                  </a:lnTo>
                  <a:lnTo>
                    <a:pt x="33020" y="156210"/>
                  </a:lnTo>
                  <a:lnTo>
                    <a:pt x="34290" y="171450"/>
                  </a:lnTo>
                  <a:lnTo>
                    <a:pt x="35560" y="186690"/>
                  </a:lnTo>
                  <a:lnTo>
                    <a:pt x="36830" y="201930"/>
                  </a:lnTo>
                  <a:lnTo>
                    <a:pt x="36830" y="233680"/>
                  </a:lnTo>
                  <a:lnTo>
                    <a:pt x="39370" y="248920"/>
                  </a:lnTo>
                  <a:lnTo>
                    <a:pt x="41910" y="262890"/>
                  </a:lnTo>
                  <a:lnTo>
                    <a:pt x="63500" y="317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1507490" y="2146300"/>
              <a:ext cx="191771" cy="186691"/>
            </a:xfrm>
            <a:custGeom>
              <a:avLst/>
              <a:gdLst/>
              <a:ahLst/>
              <a:cxnLst/>
              <a:rect l="0" t="0" r="0" b="0"/>
              <a:pathLst>
                <a:path w="191771" h="186691">
                  <a:moveTo>
                    <a:pt x="80010" y="0"/>
                  </a:moveTo>
                  <a:lnTo>
                    <a:pt x="66040" y="0"/>
                  </a:lnTo>
                  <a:lnTo>
                    <a:pt x="59690" y="3810"/>
                  </a:lnTo>
                  <a:lnTo>
                    <a:pt x="52070" y="11430"/>
                  </a:lnTo>
                  <a:lnTo>
                    <a:pt x="44450" y="20320"/>
                  </a:lnTo>
                  <a:lnTo>
                    <a:pt x="36830" y="30480"/>
                  </a:lnTo>
                  <a:lnTo>
                    <a:pt x="27940" y="41910"/>
                  </a:lnTo>
                  <a:lnTo>
                    <a:pt x="20320" y="53340"/>
                  </a:lnTo>
                  <a:lnTo>
                    <a:pt x="13970" y="63500"/>
                  </a:lnTo>
                  <a:lnTo>
                    <a:pt x="7620" y="73660"/>
                  </a:lnTo>
                  <a:lnTo>
                    <a:pt x="2540" y="82550"/>
                  </a:lnTo>
                  <a:lnTo>
                    <a:pt x="0" y="96520"/>
                  </a:lnTo>
                  <a:lnTo>
                    <a:pt x="0" y="111760"/>
                  </a:lnTo>
                  <a:lnTo>
                    <a:pt x="1270" y="129540"/>
                  </a:lnTo>
                  <a:lnTo>
                    <a:pt x="6350" y="143510"/>
                  </a:lnTo>
                  <a:lnTo>
                    <a:pt x="13970" y="153670"/>
                  </a:lnTo>
                  <a:lnTo>
                    <a:pt x="30480" y="167640"/>
                  </a:lnTo>
                  <a:lnTo>
                    <a:pt x="43180" y="179070"/>
                  </a:lnTo>
                  <a:lnTo>
                    <a:pt x="52070" y="182880"/>
                  </a:lnTo>
                  <a:lnTo>
                    <a:pt x="64770" y="185420"/>
                  </a:lnTo>
                  <a:lnTo>
                    <a:pt x="78740" y="186690"/>
                  </a:lnTo>
                  <a:lnTo>
                    <a:pt x="90170" y="186690"/>
                  </a:lnTo>
                  <a:lnTo>
                    <a:pt x="100330" y="185420"/>
                  </a:lnTo>
                  <a:lnTo>
                    <a:pt x="110490" y="182880"/>
                  </a:lnTo>
                  <a:lnTo>
                    <a:pt x="121920" y="180340"/>
                  </a:lnTo>
                  <a:lnTo>
                    <a:pt x="144780" y="172720"/>
                  </a:lnTo>
                  <a:lnTo>
                    <a:pt x="154940" y="168910"/>
                  </a:lnTo>
                  <a:lnTo>
                    <a:pt x="162560" y="165100"/>
                  </a:lnTo>
                  <a:lnTo>
                    <a:pt x="168910" y="160020"/>
                  </a:lnTo>
                  <a:lnTo>
                    <a:pt x="173990" y="154940"/>
                  </a:lnTo>
                  <a:lnTo>
                    <a:pt x="179070" y="148590"/>
                  </a:lnTo>
                  <a:lnTo>
                    <a:pt x="184150" y="140970"/>
                  </a:lnTo>
                  <a:lnTo>
                    <a:pt x="187960" y="132080"/>
                  </a:lnTo>
                  <a:lnTo>
                    <a:pt x="190500" y="121920"/>
                  </a:lnTo>
                  <a:lnTo>
                    <a:pt x="191770" y="110490"/>
                  </a:lnTo>
                  <a:lnTo>
                    <a:pt x="189230" y="102870"/>
                  </a:lnTo>
                  <a:lnTo>
                    <a:pt x="185420" y="95250"/>
                  </a:lnTo>
                  <a:lnTo>
                    <a:pt x="180340" y="88900"/>
                  </a:lnTo>
                  <a:lnTo>
                    <a:pt x="176530" y="81280"/>
                  </a:lnTo>
                  <a:lnTo>
                    <a:pt x="173990" y="73660"/>
                  </a:lnTo>
                  <a:lnTo>
                    <a:pt x="172720" y="66040"/>
                  </a:lnTo>
                  <a:lnTo>
                    <a:pt x="167640" y="60960"/>
                  </a:lnTo>
                  <a:lnTo>
                    <a:pt x="162560" y="57150"/>
                  </a:lnTo>
                  <a:lnTo>
                    <a:pt x="156210" y="55880"/>
                  </a:lnTo>
                  <a:lnTo>
                    <a:pt x="149860" y="52070"/>
                  </a:lnTo>
                  <a:lnTo>
                    <a:pt x="142240" y="49530"/>
                  </a:lnTo>
                  <a:lnTo>
                    <a:pt x="133350" y="45720"/>
                  </a:lnTo>
                  <a:lnTo>
                    <a:pt x="124460" y="40640"/>
                  </a:lnTo>
                  <a:lnTo>
                    <a:pt x="114300" y="34290"/>
                  </a:lnTo>
                  <a:lnTo>
                    <a:pt x="102870" y="26670"/>
                  </a:lnTo>
                  <a:lnTo>
                    <a:pt x="92710" y="20320"/>
                  </a:lnTo>
                  <a:lnTo>
                    <a:pt x="82550" y="15240"/>
                  </a:lnTo>
                  <a:lnTo>
                    <a:pt x="5461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1714500" y="2032000"/>
              <a:ext cx="25401" cy="114301"/>
            </a:xfrm>
            <a:custGeom>
              <a:avLst/>
              <a:gdLst/>
              <a:ahLst/>
              <a:cxnLst/>
              <a:rect l="0" t="0" r="0" b="0"/>
              <a:pathLst>
                <a:path w="25401" h="114301">
                  <a:moveTo>
                    <a:pt x="0" y="0"/>
                  </a:moveTo>
                  <a:lnTo>
                    <a:pt x="0" y="13970"/>
                  </a:lnTo>
                  <a:lnTo>
                    <a:pt x="2540" y="25400"/>
                  </a:lnTo>
                  <a:lnTo>
                    <a:pt x="7620" y="43180"/>
                  </a:lnTo>
                  <a:lnTo>
                    <a:pt x="25400" y="114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957070" y="2146300"/>
              <a:ext cx="214631" cy="228601"/>
            </a:xfrm>
            <a:custGeom>
              <a:avLst/>
              <a:gdLst/>
              <a:ahLst/>
              <a:cxnLst/>
              <a:rect l="0" t="0" r="0" b="0"/>
              <a:pathLst>
                <a:path w="214631" h="228601">
                  <a:moveTo>
                    <a:pt x="11430" y="0"/>
                  </a:moveTo>
                  <a:lnTo>
                    <a:pt x="17780" y="6350"/>
                  </a:lnTo>
                  <a:lnTo>
                    <a:pt x="19050" y="15240"/>
                  </a:lnTo>
                  <a:lnTo>
                    <a:pt x="17780" y="29210"/>
                  </a:lnTo>
                  <a:lnTo>
                    <a:pt x="15240" y="44450"/>
                  </a:lnTo>
                  <a:lnTo>
                    <a:pt x="13970" y="59690"/>
                  </a:lnTo>
                  <a:lnTo>
                    <a:pt x="12700" y="73660"/>
                  </a:lnTo>
                  <a:lnTo>
                    <a:pt x="12700" y="87630"/>
                  </a:lnTo>
                  <a:lnTo>
                    <a:pt x="11430" y="101600"/>
                  </a:lnTo>
                  <a:lnTo>
                    <a:pt x="7620" y="116840"/>
                  </a:lnTo>
                  <a:lnTo>
                    <a:pt x="5080" y="133350"/>
                  </a:lnTo>
                  <a:lnTo>
                    <a:pt x="2540" y="148590"/>
                  </a:lnTo>
                  <a:lnTo>
                    <a:pt x="1270" y="162560"/>
                  </a:lnTo>
                  <a:lnTo>
                    <a:pt x="0" y="175260"/>
                  </a:lnTo>
                  <a:lnTo>
                    <a:pt x="1270" y="187960"/>
                  </a:lnTo>
                  <a:lnTo>
                    <a:pt x="3810" y="198120"/>
                  </a:lnTo>
                  <a:lnTo>
                    <a:pt x="6350" y="208280"/>
                  </a:lnTo>
                  <a:lnTo>
                    <a:pt x="10160" y="214630"/>
                  </a:lnTo>
                  <a:lnTo>
                    <a:pt x="16510" y="219710"/>
                  </a:lnTo>
                  <a:lnTo>
                    <a:pt x="22860" y="222250"/>
                  </a:lnTo>
                  <a:lnTo>
                    <a:pt x="31750" y="224790"/>
                  </a:lnTo>
                  <a:lnTo>
                    <a:pt x="41910" y="226060"/>
                  </a:lnTo>
                  <a:lnTo>
                    <a:pt x="53340" y="227330"/>
                  </a:lnTo>
                  <a:lnTo>
                    <a:pt x="64770" y="227330"/>
                  </a:lnTo>
                  <a:lnTo>
                    <a:pt x="88900" y="228600"/>
                  </a:lnTo>
                  <a:lnTo>
                    <a:pt x="102870" y="227330"/>
                  </a:lnTo>
                  <a:lnTo>
                    <a:pt x="116840" y="224790"/>
                  </a:lnTo>
                  <a:lnTo>
                    <a:pt x="133350" y="222250"/>
                  </a:lnTo>
                  <a:lnTo>
                    <a:pt x="147320" y="218440"/>
                  </a:lnTo>
                  <a:lnTo>
                    <a:pt x="161290" y="214630"/>
                  </a:lnTo>
                  <a:lnTo>
                    <a:pt x="214630" y="203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2260600" y="227330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0" y="0"/>
                  </a:moveTo>
                  <a:lnTo>
                    <a:pt x="0" y="41910"/>
                  </a:lnTo>
                  <a:lnTo>
                    <a:pt x="12700" y="101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2273300" y="21717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25400"/>
                  </a:moveTo>
                  <a:lnTo>
                    <a:pt x="127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2386330" y="2247900"/>
              <a:ext cx="215901" cy="364491"/>
            </a:xfrm>
            <a:custGeom>
              <a:avLst/>
              <a:gdLst/>
              <a:ahLst/>
              <a:cxnLst/>
              <a:rect l="0" t="0" r="0" b="0"/>
              <a:pathLst>
                <a:path w="215901" h="364491">
                  <a:moveTo>
                    <a:pt x="102870" y="0"/>
                  </a:moveTo>
                  <a:lnTo>
                    <a:pt x="96520" y="6350"/>
                  </a:lnTo>
                  <a:lnTo>
                    <a:pt x="90170" y="8890"/>
                  </a:lnTo>
                  <a:lnTo>
                    <a:pt x="81280" y="10160"/>
                  </a:lnTo>
                  <a:lnTo>
                    <a:pt x="71120" y="11430"/>
                  </a:lnTo>
                  <a:lnTo>
                    <a:pt x="63500" y="12700"/>
                  </a:lnTo>
                  <a:lnTo>
                    <a:pt x="57150" y="15240"/>
                  </a:lnTo>
                  <a:lnTo>
                    <a:pt x="50800" y="19050"/>
                  </a:lnTo>
                  <a:lnTo>
                    <a:pt x="43180" y="24130"/>
                  </a:lnTo>
                  <a:lnTo>
                    <a:pt x="22860" y="36830"/>
                  </a:lnTo>
                  <a:lnTo>
                    <a:pt x="13970" y="43180"/>
                  </a:lnTo>
                  <a:lnTo>
                    <a:pt x="7620" y="48260"/>
                  </a:lnTo>
                  <a:lnTo>
                    <a:pt x="1270" y="53340"/>
                  </a:lnTo>
                  <a:lnTo>
                    <a:pt x="0" y="59690"/>
                  </a:lnTo>
                  <a:lnTo>
                    <a:pt x="1270" y="66040"/>
                  </a:lnTo>
                  <a:lnTo>
                    <a:pt x="5080" y="73660"/>
                  </a:lnTo>
                  <a:lnTo>
                    <a:pt x="12700" y="78740"/>
                  </a:lnTo>
                  <a:lnTo>
                    <a:pt x="21590" y="82550"/>
                  </a:lnTo>
                  <a:lnTo>
                    <a:pt x="31750" y="85090"/>
                  </a:lnTo>
                  <a:lnTo>
                    <a:pt x="41910" y="85090"/>
                  </a:lnTo>
                  <a:lnTo>
                    <a:pt x="50800" y="82550"/>
                  </a:lnTo>
                  <a:lnTo>
                    <a:pt x="59690" y="81280"/>
                  </a:lnTo>
                  <a:lnTo>
                    <a:pt x="68580" y="77470"/>
                  </a:lnTo>
                  <a:lnTo>
                    <a:pt x="77470" y="74930"/>
                  </a:lnTo>
                  <a:lnTo>
                    <a:pt x="85090" y="71120"/>
                  </a:lnTo>
                  <a:lnTo>
                    <a:pt x="92710" y="68580"/>
                  </a:lnTo>
                  <a:lnTo>
                    <a:pt x="99060" y="67310"/>
                  </a:lnTo>
                  <a:lnTo>
                    <a:pt x="104140" y="66040"/>
                  </a:lnTo>
                  <a:lnTo>
                    <a:pt x="110490" y="62230"/>
                  </a:lnTo>
                  <a:lnTo>
                    <a:pt x="118110" y="57150"/>
                  </a:lnTo>
                  <a:lnTo>
                    <a:pt x="125730" y="50800"/>
                  </a:lnTo>
                  <a:lnTo>
                    <a:pt x="132080" y="43180"/>
                  </a:lnTo>
                  <a:lnTo>
                    <a:pt x="138430" y="35560"/>
                  </a:lnTo>
                  <a:lnTo>
                    <a:pt x="143510" y="27940"/>
                  </a:lnTo>
                  <a:lnTo>
                    <a:pt x="144780" y="21590"/>
                  </a:lnTo>
                  <a:lnTo>
                    <a:pt x="144780" y="16510"/>
                  </a:lnTo>
                  <a:lnTo>
                    <a:pt x="143510" y="10160"/>
                  </a:lnTo>
                  <a:lnTo>
                    <a:pt x="143510" y="10160"/>
                  </a:lnTo>
                  <a:lnTo>
                    <a:pt x="142240" y="12700"/>
                  </a:lnTo>
                  <a:lnTo>
                    <a:pt x="142240" y="16510"/>
                  </a:lnTo>
                  <a:lnTo>
                    <a:pt x="143510" y="22860"/>
                  </a:lnTo>
                  <a:lnTo>
                    <a:pt x="144780" y="29210"/>
                  </a:lnTo>
                  <a:lnTo>
                    <a:pt x="148590" y="36830"/>
                  </a:lnTo>
                  <a:lnTo>
                    <a:pt x="171450" y="102870"/>
                  </a:lnTo>
                  <a:lnTo>
                    <a:pt x="176530" y="116840"/>
                  </a:lnTo>
                  <a:lnTo>
                    <a:pt x="181610" y="128270"/>
                  </a:lnTo>
                  <a:lnTo>
                    <a:pt x="187960" y="144780"/>
                  </a:lnTo>
                  <a:lnTo>
                    <a:pt x="201930" y="185420"/>
                  </a:lnTo>
                  <a:lnTo>
                    <a:pt x="207010" y="207010"/>
                  </a:lnTo>
                  <a:lnTo>
                    <a:pt x="210820" y="228600"/>
                  </a:lnTo>
                  <a:lnTo>
                    <a:pt x="213360" y="250190"/>
                  </a:lnTo>
                  <a:lnTo>
                    <a:pt x="214630" y="266700"/>
                  </a:lnTo>
                  <a:lnTo>
                    <a:pt x="214630" y="280670"/>
                  </a:lnTo>
                  <a:lnTo>
                    <a:pt x="215900" y="293370"/>
                  </a:lnTo>
                  <a:lnTo>
                    <a:pt x="213360" y="304800"/>
                  </a:lnTo>
                  <a:lnTo>
                    <a:pt x="209550" y="317500"/>
                  </a:lnTo>
                  <a:lnTo>
                    <a:pt x="203200" y="330200"/>
                  </a:lnTo>
                  <a:lnTo>
                    <a:pt x="195580" y="340360"/>
                  </a:lnTo>
                  <a:lnTo>
                    <a:pt x="185420" y="347980"/>
                  </a:lnTo>
                  <a:lnTo>
                    <a:pt x="175260" y="354330"/>
                  </a:lnTo>
                  <a:lnTo>
                    <a:pt x="163830" y="359410"/>
                  </a:lnTo>
                  <a:lnTo>
                    <a:pt x="152400" y="361950"/>
                  </a:lnTo>
                  <a:lnTo>
                    <a:pt x="139700" y="364490"/>
                  </a:lnTo>
                  <a:lnTo>
                    <a:pt x="127000" y="364490"/>
                  </a:lnTo>
                  <a:lnTo>
                    <a:pt x="115570" y="363220"/>
                  </a:lnTo>
                  <a:lnTo>
                    <a:pt x="102870" y="360680"/>
                  </a:lnTo>
                  <a:lnTo>
                    <a:pt x="92710" y="356870"/>
                  </a:lnTo>
                  <a:lnTo>
                    <a:pt x="85090" y="354330"/>
                  </a:lnTo>
                  <a:lnTo>
                    <a:pt x="52070" y="342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654300" y="2146300"/>
              <a:ext cx="241301" cy="266701"/>
            </a:xfrm>
            <a:custGeom>
              <a:avLst/>
              <a:gdLst/>
              <a:ahLst/>
              <a:cxnLst/>
              <a:rect l="0" t="0" r="0" b="0"/>
              <a:pathLst>
                <a:path w="241301" h="266701">
                  <a:moveTo>
                    <a:pt x="0" y="0"/>
                  </a:moveTo>
                  <a:lnTo>
                    <a:pt x="0" y="57150"/>
                  </a:lnTo>
                  <a:lnTo>
                    <a:pt x="1270" y="71120"/>
                  </a:lnTo>
                  <a:lnTo>
                    <a:pt x="3810" y="86360"/>
                  </a:lnTo>
                  <a:lnTo>
                    <a:pt x="6350" y="104140"/>
                  </a:lnTo>
                  <a:lnTo>
                    <a:pt x="8890" y="119380"/>
                  </a:lnTo>
                  <a:lnTo>
                    <a:pt x="10160" y="132080"/>
                  </a:lnTo>
                  <a:lnTo>
                    <a:pt x="11430" y="142240"/>
                  </a:lnTo>
                  <a:lnTo>
                    <a:pt x="11430" y="154940"/>
                  </a:lnTo>
                  <a:lnTo>
                    <a:pt x="12700" y="179070"/>
                  </a:lnTo>
                  <a:lnTo>
                    <a:pt x="13970" y="189230"/>
                  </a:lnTo>
                  <a:lnTo>
                    <a:pt x="16510" y="199390"/>
                  </a:lnTo>
                  <a:lnTo>
                    <a:pt x="19050" y="209550"/>
                  </a:lnTo>
                  <a:lnTo>
                    <a:pt x="24130" y="219710"/>
                  </a:lnTo>
                  <a:lnTo>
                    <a:pt x="30480" y="231140"/>
                  </a:lnTo>
                  <a:lnTo>
                    <a:pt x="36830" y="242570"/>
                  </a:lnTo>
                  <a:lnTo>
                    <a:pt x="43180" y="252730"/>
                  </a:lnTo>
                  <a:lnTo>
                    <a:pt x="48260" y="260350"/>
                  </a:lnTo>
                  <a:lnTo>
                    <a:pt x="53340" y="266700"/>
                  </a:lnTo>
                  <a:lnTo>
                    <a:pt x="59690" y="265430"/>
                  </a:lnTo>
                  <a:lnTo>
                    <a:pt x="66040" y="259080"/>
                  </a:lnTo>
                  <a:lnTo>
                    <a:pt x="73660" y="248920"/>
                  </a:lnTo>
                  <a:lnTo>
                    <a:pt x="81280" y="234950"/>
                  </a:lnTo>
                  <a:lnTo>
                    <a:pt x="90170" y="218440"/>
                  </a:lnTo>
                  <a:lnTo>
                    <a:pt x="97790" y="200660"/>
                  </a:lnTo>
                  <a:lnTo>
                    <a:pt x="105410" y="182880"/>
                  </a:lnTo>
                  <a:lnTo>
                    <a:pt x="110490" y="166370"/>
                  </a:lnTo>
                  <a:lnTo>
                    <a:pt x="115570" y="148590"/>
                  </a:lnTo>
                  <a:lnTo>
                    <a:pt x="124460" y="137160"/>
                  </a:lnTo>
                  <a:lnTo>
                    <a:pt x="133350" y="129540"/>
                  </a:lnTo>
                  <a:lnTo>
                    <a:pt x="143510" y="124460"/>
                  </a:lnTo>
                  <a:lnTo>
                    <a:pt x="153670" y="124460"/>
                  </a:lnTo>
                  <a:lnTo>
                    <a:pt x="163830" y="125730"/>
                  </a:lnTo>
                  <a:lnTo>
                    <a:pt x="172720" y="130810"/>
                  </a:lnTo>
                  <a:lnTo>
                    <a:pt x="177800" y="137160"/>
                  </a:lnTo>
                  <a:lnTo>
                    <a:pt x="182880" y="143510"/>
                  </a:lnTo>
                  <a:lnTo>
                    <a:pt x="185420" y="151130"/>
                  </a:lnTo>
                  <a:lnTo>
                    <a:pt x="201930" y="200660"/>
                  </a:lnTo>
                  <a:lnTo>
                    <a:pt x="209550" y="217170"/>
                  </a:lnTo>
                  <a:lnTo>
                    <a:pt x="217170" y="231140"/>
                  </a:lnTo>
                  <a:lnTo>
                    <a:pt x="241300" y="266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3073400" y="2057400"/>
              <a:ext cx="25401" cy="381001"/>
            </a:xfrm>
            <a:custGeom>
              <a:avLst/>
              <a:gdLst/>
              <a:ahLst/>
              <a:cxnLst/>
              <a:rect l="0" t="0" r="0" b="0"/>
              <a:pathLst>
                <a:path w="25401" h="381001">
                  <a:moveTo>
                    <a:pt x="0" y="0"/>
                  </a:moveTo>
                  <a:lnTo>
                    <a:pt x="0" y="41910"/>
                  </a:lnTo>
                  <a:lnTo>
                    <a:pt x="1270" y="55880"/>
                  </a:lnTo>
                  <a:lnTo>
                    <a:pt x="3810" y="72390"/>
                  </a:lnTo>
                  <a:lnTo>
                    <a:pt x="6350" y="91440"/>
                  </a:lnTo>
                  <a:lnTo>
                    <a:pt x="8890" y="123190"/>
                  </a:lnTo>
                  <a:lnTo>
                    <a:pt x="11430" y="210820"/>
                  </a:lnTo>
                  <a:lnTo>
                    <a:pt x="12700" y="290830"/>
                  </a:lnTo>
                  <a:lnTo>
                    <a:pt x="13970" y="309880"/>
                  </a:lnTo>
                  <a:lnTo>
                    <a:pt x="16510" y="327660"/>
                  </a:lnTo>
                  <a:lnTo>
                    <a:pt x="25400" y="381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946400" y="2222500"/>
              <a:ext cx="215901" cy="38101"/>
            </a:xfrm>
            <a:custGeom>
              <a:avLst/>
              <a:gdLst/>
              <a:ahLst/>
              <a:cxnLst/>
              <a:rect l="0" t="0" r="0" b="0"/>
              <a:pathLst>
                <a:path w="215901" h="38101">
                  <a:moveTo>
                    <a:pt x="0" y="38100"/>
                  </a:moveTo>
                  <a:lnTo>
                    <a:pt x="6350" y="31750"/>
                  </a:lnTo>
                  <a:lnTo>
                    <a:pt x="11430" y="27940"/>
                  </a:lnTo>
                  <a:lnTo>
                    <a:pt x="17780" y="24130"/>
                  </a:lnTo>
                  <a:lnTo>
                    <a:pt x="24130" y="20320"/>
                  </a:lnTo>
                  <a:lnTo>
                    <a:pt x="33020" y="16510"/>
                  </a:lnTo>
                  <a:lnTo>
                    <a:pt x="43180" y="12700"/>
                  </a:lnTo>
                  <a:lnTo>
                    <a:pt x="54610" y="7620"/>
                  </a:lnTo>
                  <a:lnTo>
                    <a:pt x="67310" y="5080"/>
                  </a:lnTo>
                  <a:lnTo>
                    <a:pt x="81280" y="3810"/>
                  </a:lnTo>
                  <a:lnTo>
                    <a:pt x="96520" y="2540"/>
                  </a:lnTo>
                  <a:lnTo>
                    <a:pt x="113030" y="1270"/>
                  </a:lnTo>
                  <a:lnTo>
                    <a:pt x="144780" y="1270"/>
                  </a:lnTo>
                  <a:lnTo>
                    <a:pt x="2159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Freeform 51"/>
          <p:cNvSpPr/>
          <p:nvPr/>
        </p:nvSpPr>
        <p:spPr>
          <a:xfrm>
            <a:off x="1106170" y="2552700"/>
            <a:ext cx="163831" cy="306071"/>
          </a:xfrm>
          <a:custGeom>
            <a:avLst/>
            <a:gdLst/>
            <a:ahLst/>
            <a:cxnLst/>
            <a:rect l="0" t="0" r="0" b="0"/>
            <a:pathLst>
              <a:path w="163831" h="306071">
                <a:moveTo>
                  <a:pt x="113030" y="0"/>
                </a:moveTo>
                <a:lnTo>
                  <a:pt x="113030" y="182880"/>
                </a:lnTo>
                <a:lnTo>
                  <a:pt x="111760" y="209550"/>
                </a:lnTo>
                <a:lnTo>
                  <a:pt x="109220" y="229870"/>
                </a:lnTo>
                <a:lnTo>
                  <a:pt x="106680" y="246380"/>
                </a:lnTo>
                <a:lnTo>
                  <a:pt x="101600" y="252730"/>
                </a:lnTo>
                <a:lnTo>
                  <a:pt x="95250" y="254000"/>
                </a:lnTo>
                <a:lnTo>
                  <a:pt x="88900" y="248920"/>
                </a:lnTo>
                <a:lnTo>
                  <a:pt x="81280" y="245110"/>
                </a:lnTo>
                <a:lnTo>
                  <a:pt x="66040" y="237490"/>
                </a:lnTo>
                <a:lnTo>
                  <a:pt x="58420" y="231140"/>
                </a:lnTo>
                <a:lnTo>
                  <a:pt x="53340" y="224790"/>
                </a:lnTo>
                <a:lnTo>
                  <a:pt x="46990" y="217170"/>
                </a:lnTo>
                <a:lnTo>
                  <a:pt x="40640" y="209550"/>
                </a:lnTo>
                <a:lnTo>
                  <a:pt x="34290" y="201930"/>
                </a:lnTo>
                <a:lnTo>
                  <a:pt x="26670" y="194310"/>
                </a:lnTo>
                <a:lnTo>
                  <a:pt x="19050" y="186690"/>
                </a:lnTo>
                <a:lnTo>
                  <a:pt x="10160" y="181610"/>
                </a:lnTo>
                <a:lnTo>
                  <a:pt x="2540" y="175260"/>
                </a:lnTo>
                <a:lnTo>
                  <a:pt x="0" y="179070"/>
                </a:lnTo>
                <a:lnTo>
                  <a:pt x="1270" y="189230"/>
                </a:lnTo>
                <a:lnTo>
                  <a:pt x="16510" y="247650"/>
                </a:lnTo>
                <a:lnTo>
                  <a:pt x="20320" y="259080"/>
                </a:lnTo>
                <a:lnTo>
                  <a:pt x="24130" y="269240"/>
                </a:lnTo>
                <a:lnTo>
                  <a:pt x="33020" y="284480"/>
                </a:lnTo>
                <a:lnTo>
                  <a:pt x="40640" y="300990"/>
                </a:lnTo>
                <a:lnTo>
                  <a:pt x="45720" y="304800"/>
                </a:lnTo>
                <a:lnTo>
                  <a:pt x="49530" y="306070"/>
                </a:lnTo>
                <a:lnTo>
                  <a:pt x="53340" y="306070"/>
                </a:lnTo>
                <a:lnTo>
                  <a:pt x="62230" y="302260"/>
                </a:lnTo>
                <a:lnTo>
                  <a:pt x="73660" y="297180"/>
                </a:lnTo>
                <a:lnTo>
                  <a:pt x="86360" y="292100"/>
                </a:lnTo>
                <a:lnTo>
                  <a:pt x="96520" y="285750"/>
                </a:lnTo>
                <a:lnTo>
                  <a:pt x="105410" y="280670"/>
                </a:lnTo>
                <a:lnTo>
                  <a:pt x="111760" y="276860"/>
                </a:lnTo>
                <a:lnTo>
                  <a:pt x="119380" y="271780"/>
                </a:lnTo>
                <a:lnTo>
                  <a:pt x="127000" y="266700"/>
                </a:lnTo>
                <a:lnTo>
                  <a:pt x="134620" y="262890"/>
                </a:lnTo>
                <a:lnTo>
                  <a:pt x="142240" y="259080"/>
                </a:lnTo>
                <a:lnTo>
                  <a:pt x="147320" y="254000"/>
                </a:lnTo>
                <a:lnTo>
                  <a:pt x="163830" y="2413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139700" y="2768600"/>
            <a:ext cx="3741421" cy="723901"/>
            <a:chOff x="139700" y="2768600"/>
            <a:chExt cx="3741421" cy="723901"/>
          </a:xfrm>
        </p:grpSpPr>
        <p:sp>
          <p:nvSpPr>
            <p:cNvPr id="53" name="Freeform 52"/>
            <p:cNvSpPr/>
            <p:nvPr/>
          </p:nvSpPr>
          <p:spPr>
            <a:xfrm>
              <a:off x="304800" y="2844800"/>
              <a:ext cx="114301" cy="330201"/>
            </a:xfrm>
            <a:custGeom>
              <a:avLst/>
              <a:gdLst/>
              <a:ahLst/>
              <a:cxnLst/>
              <a:rect l="0" t="0" r="0" b="0"/>
              <a:pathLst>
                <a:path w="114301" h="330201">
                  <a:moveTo>
                    <a:pt x="0" y="0"/>
                  </a:moveTo>
                  <a:lnTo>
                    <a:pt x="17780" y="71120"/>
                  </a:lnTo>
                  <a:lnTo>
                    <a:pt x="21590" y="82550"/>
                  </a:lnTo>
                  <a:lnTo>
                    <a:pt x="25400" y="91440"/>
                  </a:lnTo>
                  <a:lnTo>
                    <a:pt x="30480" y="99060"/>
                  </a:lnTo>
                  <a:lnTo>
                    <a:pt x="34290" y="115570"/>
                  </a:lnTo>
                  <a:lnTo>
                    <a:pt x="38100" y="137160"/>
                  </a:lnTo>
                  <a:lnTo>
                    <a:pt x="41910" y="163830"/>
                  </a:lnTo>
                  <a:lnTo>
                    <a:pt x="48260" y="186690"/>
                  </a:lnTo>
                  <a:lnTo>
                    <a:pt x="54610" y="208280"/>
                  </a:lnTo>
                  <a:lnTo>
                    <a:pt x="62230" y="227330"/>
                  </a:lnTo>
                  <a:lnTo>
                    <a:pt x="68580" y="241300"/>
                  </a:lnTo>
                  <a:lnTo>
                    <a:pt x="73660" y="252730"/>
                  </a:lnTo>
                  <a:lnTo>
                    <a:pt x="78740" y="261620"/>
                  </a:lnTo>
                  <a:lnTo>
                    <a:pt x="83820" y="271780"/>
                  </a:lnTo>
                  <a:lnTo>
                    <a:pt x="87630" y="283210"/>
                  </a:lnTo>
                  <a:lnTo>
                    <a:pt x="114300" y="330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279400" y="2882900"/>
              <a:ext cx="215901" cy="241301"/>
            </a:xfrm>
            <a:custGeom>
              <a:avLst/>
              <a:gdLst/>
              <a:ahLst/>
              <a:cxnLst/>
              <a:rect l="0" t="0" r="0" b="0"/>
              <a:pathLst>
                <a:path w="215901" h="241301">
                  <a:moveTo>
                    <a:pt x="215900" y="0"/>
                  </a:moveTo>
                  <a:lnTo>
                    <a:pt x="201930" y="6350"/>
                  </a:lnTo>
                  <a:lnTo>
                    <a:pt x="196850" y="12700"/>
                  </a:lnTo>
                  <a:lnTo>
                    <a:pt x="191770" y="21590"/>
                  </a:lnTo>
                  <a:lnTo>
                    <a:pt x="186690" y="31750"/>
                  </a:lnTo>
                  <a:lnTo>
                    <a:pt x="180340" y="43180"/>
                  </a:lnTo>
                  <a:lnTo>
                    <a:pt x="170180" y="57150"/>
                  </a:lnTo>
                  <a:lnTo>
                    <a:pt x="160020" y="72390"/>
                  </a:lnTo>
                  <a:lnTo>
                    <a:pt x="151130" y="85090"/>
                  </a:lnTo>
                  <a:lnTo>
                    <a:pt x="140970" y="96520"/>
                  </a:lnTo>
                  <a:lnTo>
                    <a:pt x="132080" y="106680"/>
                  </a:lnTo>
                  <a:lnTo>
                    <a:pt x="123190" y="115570"/>
                  </a:lnTo>
                  <a:lnTo>
                    <a:pt x="106680" y="134620"/>
                  </a:lnTo>
                  <a:lnTo>
                    <a:pt x="80010" y="160020"/>
                  </a:lnTo>
                  <a:lnTo>
                    <a:pt x="73660" y="168910"/>
                  </a:lnTo>
                  <a:lnTo>
                    <a:pt x="67310" y="177800"/>
                  </a:lnTo>
                  <a:lnTo>
                    <a:pt x="62230" y="186690"/>
                  </a:lnTo>
                  <a:lnTo>
                    <a:pt x="55880" y="193040"/>
                  </a:lnTo>
                  <a:lnTo>
                    <a:pt x="48260" y="199390"/>
                  </a:lnTo>
                  <a:lnTo>
                    <a:pt x="40640" y="204470"/>
                  </a:lnTo>
                  <a:lnTo>
                    <a:pt x="33020" y="210820"/>
                  </a:lnTo>
                  <a:lnTo>
                    <a:pt x="24130" y="218440"/>
                  </a:lnTo>
                  <a:lnTo>
                    <a:pt x="0" y="241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139700" y="3009900"/>
              <a:ext cx="317501" cy="12701"/>
            </a:xfrm>
            <a:custGeom>
              <a:avLst/>
              <a:gdLst/>
              <a:ahLst/>
              <a:cxnLst/>
              <a:rect l="0" t="0" r="0" b="0"/>
              <a:pathLst>
                <a:path w="317501" h="12701">
                  <a:moveTo>
                    <a:pt x="0" y="0"/>
                  </a:moveTo>
                  <a:lnTo>
                    <a:pt x="93980" y="0"/>
                  </a:lnTo>
                  <a:lnTo>
                    <a:pt x="127000" y="1270"/>
                  </a:lnTo>
                  <a:lnTo>
                    <a:pt x="3175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812800" y="2960370"/>
              <a:ext cx="279401" cy="341631"/>
            </a:xfrm>
            <a:custGeom>
              <a:avLst/>
              <a:gdLst/>
              <a:ahLst/>
              <a:cxnLst/>
              <a:rect l="0" t="0" r="0" b="0"/>
              <a:pathLst>
                <a:path w="279401" h="341631">
                  <a:moveTo>
                    <a:pt x="0" y="11430"/>
                  </a:moveTo>
                  <a:lnTo>
                    <a:pt x="13970" y="5080"/>
                  </a:lnTo>
                  <a:lnTo>
                    <a:pt x="24130" y="2540"/>
                  </a:lnTo>
                  <a:lnTo>
                    <a:pt x="39370" y="1270"/>
                  </a:lnTo>
                  <a:lnTo>
                    <a:pt x="55880" y="0"/>
                  </a:lnTo>
                  <a:lnTo>
                    <a:pt x="69850" y="1270"/>
                  </a:lnTo>
                  <a:lnTo>
                    <a:pt x="81280" y="3810"/>
                  </a:lnTo>
                  <a:lnTo>
                    <a:pt x="92710" y="6350"/>
                  </a:lnTo>
                  <a:lnTo>
                    <a:pt x="107950" y="10160"/>
                  </a:lnTo>
                  <a:lnTo>
                    <a:pt x="148590" y="22860"/>
                  </a:lnTo>
                  <a:lnTo>
                    <a:pt x="165100" y="29210"/>
                  </a:lnTo>
                  <a:lnTo>
                    <a:pt x="179070" y="34290"/>
                  </a:lnTo>
                  <a:lnTo>
                    <a:pt x="191770" y="39370"/>
                  </a:lnTo>
                  <a:lnTo>
                    <a:pt x="201930" y="43180"/>
                  </a:lnTo>
                  <a:lnTo>
                    <a:pt x="212090" y="45720"/>
                  </a:lnTo>
                  <a:lnTo>
                    <a:pt x="222250" y="46990"/>
                  </a:lnTo>
                  <a:lnTo>
                    <a:pt x="229870" y="50800"/>
                  </a:lnTo>
                  <a:lnTo>
                    <a:pt x="236220" y="55880"/>
                  </a:lnTo>
                  <a:lnTo>
                    <a:pt x="242570" y="62230"/>
                  </a:lnTo>
                  <a:lnTo>
                    <a:pt x="245110" y="69850"/>
                  </a:lnTo>
                  <a:lnTo>
                    <a:pt x="245110" y="76200"/>
                  </a:lnTo>
                  <a:lnTo>
                    <a:pt x="243840" y="85090"/>
                  </a:lnTo>
                  <a:lnTo>
                    <a:pt x="241300" y="91440"/>
                  </a:lnTo>
                  <a:lnTo>
                    <a:pt x="238760" y="96520"/>
                  </a:lnTo>
                  <a:lnTo>
                    <a:pt x="234950" y="102870"/>
                  </a:lnTo>
                  <a:lnTo>
                    <a:pt x="229870" y="105410"/>
                  </a:lnTo>
                  <a:lnTo>
                    <a:pt x="223520" y="107950"/>
                  </a:lnTo>
                  <a:lnTo>
                    <a:pt x="217170" y="110490"/>
                  </a:lnTo>
                  <a:lnTo>
                    <a:pt x="208280" y="110490"/>
                  </a:lnTo>
                  <a:lnTo>
                    <a:pt x="198120" y="111760"/>
                  </a:lnTo>
                  <a:lnTo>
                    <a:pt x="186690" y="111760"/>
                  </a:lnTo>
                  <a:lnTo>
                    <a:pt x="176530" y="114300"/>
                  </a:lnTo>
                  <a:lnTo>
                    <a:pt x="167640" y="116840"/>
                  </a:lnTo>
                  <a:lnTo>
                    <a:pt x="158750" y="119380"/>
                  </a:lnTo>
                  <a:lnTo>
                    <a:pt x="148590" y="121920"/>
                  </a:lnTo>
                  <a:lnTo>
                    <a:pt x="140970" y="123190"/>
                  </a:lnTo>
                  <a:lnTo>
                    <a:pt x="132080" y="124460"/>
                  </a:lnTo>
                  <a:lnTo>
                    <a:pt x="121920" y="125730"/>
                  </a:lnTo>
                  <a:lnTo>
                    <a:pt x="110490" y="128270"/>
                  </a:lnTo>
                  <a:lnTo>
                    <a:pt x="99060" y="132080"/>
                  </a:lnTo>
                  <a:lnTo>
                    <a:pt x="95250" y="135890"/>
                  </a:lnTo>
                  <a:lnTo>
                    <a:pt x="97790" y="139700"/>
                  </a:lnTo>
                  <a:lnTo>
                    <a:pt x="102870" y="143510"/>
                  </a:lnTo>
                  <a:lnTo>
                    <a:pt x="109220" y="146050"/>
                  </a:lnTo>
                  <a:lnTo>
                    <a:pt x="116840" y="147320"/>
                  </a:lnTo>
                  <a:lnTo>
                    <a:pt x="124460" y="148590"/>
                  </a:lnTo>
                  <a:lnTo>
                    <a:pt x="132080" y="151130"/>
                  </a:lnTo>
                  <a:lnTo>
                    <a:pt x="140970" y="153670"/>
                  </a:lnTo>
                  <a:lnTo>
                    <a:pt x="148590" y="157480"/>
                  </a:lnTo>
                  <a:lnTo>
                    <a:pt x="158750" y="160020"/>
                  </a:lnTo>
                  <a:lnTo>
                    <a:pt x="168910" y="161290"/>
                  </a:lnTo>
                  <a:lnTo>
                    <a:pt x="180340" y="161290"/>
                  </a:lnTo>
                  <a:lnTo>
                    <a:pt x="190500" y="163830"/>
                  </a:lnTo>
                  <a:lnTo>
                    <a:pt x="200660" y="166370"/>
                  </a:lnTo>
                  <a:lnTo>
                    <a:pt x="209550" y="170180"/>
                  </a:lnTo>
                  <a:lnTo>
                    <a:pt x="220980" y="175260"/>
                  </a:lnTo>
                  <a:lnTo>
                    <a:pt x="231140" y="181610"/>
                  </a:lnTo>
                  <a:lnTo>
                    <a:pt x="243840" y="187960"/>
                  </a:lnTo>
                  <a:lnTo>
                    <a:pt x="254000" y="195580"/>
                  </a:lnTo>
                  <a:lnTo>
                    <a:pt x="264160" y="203200"/>
                  </a:lnTo>
                  <a:lnTo>
                    <a:pt x="273050" y="210820"/>
                  </a:lnTo>
                  <a:lnTo>
                    <a:pt x="278130" y="222250"/>
                  </a:lnTo>
                  <a:lnTo>
                    <a:pt x="279400" y="234950"/>
                  </a:lnTo>
                  <a:lnTo>
                    <a:pt x="279400" y="248920"/>
                  </a:lnTo>
                  <a:lnTo>
                    <a:pt x="278130" y="260350"/>
                  </a:lnTo>
                  <a:lnTo>
                    <a:pt x="275590" y="269240"/>
                  </a:lnTo>
                  <a:lnTo>
                    <a:pt x="273050" y="276860"/>
                  </a:lnTo>
                  <a:lnTo>
                    <a:pt x="266700" y="280670"/>
                  </a:lnTo>
                  <a:lnTo>
                    <a:pt x="257810" y="284480"/>
                  </a:lnTo>
                  <a:lnTo>
                    <a:pt x="200660" y="295910"/>
                  </a:lnTo>
                  <a:lnTo>
                    <a:pt x="184150" y="299720"/>
                  </a:lnTo>
                  <a:lnTo>
                    <a:pt x="170180" y="303530"/>
                  </a:lnTo>
                  <a:lnTo>
                    <a:pt x="154940" y="308610"/>
                  </a:lnTo>
                  <a:lnTo>
                    <a:pt x="137160" y="312420"/>
                  </a:lnTo>
                  <a:lnTo>
                    <a:pt x="116840" y="316230"/>
                  </a:lnTo>
                  <a:lnTo>
                    <a:pt x="50800" y="3416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1182370" y="3187700"/>
              <a:ext cx="87631" cy="111761"/>
            </a:xfrm>
            <a:custGeom>
              <a:avLst/>
              <a:gdLst/>
              <a:ahLst/>
              <a:cxnLst/>
              <a:rect l="0" t="0" r="0" b="0"/>
              <a:pathLst>
                <a:path w="87631" h="111761">
                  <a:moveTo>
                    <a:pt x="87630" y="76200"/>
                  </a:moveTo>
                  <a:lnTo>
                    <a:pt x="67310" y="76200"/>
                  </a:lnTo>
                  <a:lnTo>
                    <a:pt x="58420" y="77470"/>
                  </a:lnTo>
                  <a:lnTo>
                    <a:pt x="49530" y="80010"/>
                  </a:lnTo>
                  <a:lnTo>
                    <a:pt x="8890" y="93980"/>
                  </a:lnTo>
                  <a:lnTo>
                    <a:pt x="2540" y="97790"/>
                  </a:lnTo>
                  <a:lnTo>
                    <a:pt x="0" y="101600"/>
                  </a:lnTo>
                  <a:lnTo>
                    <a:pt x="0" y="106680"/>
                  </a:lnTo>
                  <a:lnTo>
                    <a:pt x="3810" y="109220"/>
                  </a:lnTo>
                  <a:lnTo>
                    <a:pt x="10160" y="110490"/>
                  </a:lnTo>
                  <a:lnTo>
                    <a:pt x="19050" y="111760"/>
                  </a:lnTo>
                  <a:lnTo>
                    <a:pt x="29210" y="111760"/>
                  </a:lnTo>
                  <a:lnTo>
                    <a:pt x="40640" y="109220"/>
                  </a:lnTo>
                  <a:lnTo>
                    <a:pt x="52070" y="106680"/>
                  </a:lnTo>
                  <a:lnTo>
                    <a:pt x="60960" y="102870"/>
                  </a:lnTo>
                  <a:lnTo>
                    <a:pt x="68580" y="96520"/>
                  </a:lnTo>
                  <a:lnTo>
                    <a:pt x="74930" y="90170"/>
                  </a:lnTo>
                  <a:lnTo>
                    <a:pt x="77470" y="83820"/>
                  </a:lnTo>
                  <a:lnTo>
                    <a:pt x="78740" y="78740"/>
                  </a:lnTo>
                  <a:lnTo>
                    <a:pt x="77470" y="73660"/>
                  </a:lnTo>
                  <a:lnTo>
                    <a:pt x="73660" y="67310"/>
                  </a:lnTo>
                  <a:lnTo>
                    <a:pt x="68580" y="60960"/>
                  </a:lnTo>
                  <a:lnTo>
                    <a:pt x="62230" y="53340"/>
                  </a:lnTo>
                  <a:lnTo>
                    <a:pt x="58420" y="43180"/>
                  </a:lnTo>
                  <a:lnTo>
                    <a:pt x="54610" y="33020"/>
                  </a:lnTo>
                  <a:lnTo>
                    <a:pt x="4953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1350010" y="3035300"/>
              <a:ext cx="208281" cy="213361"/>
            </a:xfrm>
            <a:custGeom>
              <a:avLst/>
              <a:gdLst/>
              <a:ahLst/>
              <a:cxnLst/>
              <a:rect l="0" t="0" r="0" b="0"/>
              <a:pathLst>
                <a:path w="208281" h="213361">
                  <a:moveTo>
                    <a:pt x="110490" y="0"/>
                  </a:moveTo>
                  <a:lnTo>
                    <a:pt x="90170" y="6350"/>
                  </a:lnTo>
                  <a:lnTo>
                    <a:pt x="80010" y="11430"/>
                  </a:lnTo>
                  <a:lnTo>
                    <a:pt x="68580" y="17780"/>
                  </a:lnTo>
                  <a:lnTo>
                    <a:pt x="57150" y="24130"/>
                  </a:lnTo>
                  <a:lnTo>
                    <a:pt x="49530" y="31750"/>
                  </a:lnTo>
                  <a:lnTo>
                    <a:pt x="44450" y="39370"/>
                  </a:lnTo>
                  <a:lnTo>
                    <a:pt x="40640" y="46990"/>
                  </a:lnTo>
                  <a:lnTo>
                    <a:pt x="33020" y="63500"/>
                  </a:lnTo>
                  <a:lnTo>
                    <a:pt x="29210" y="72390"/>
                  </a:lnTo>
                  <a:lnTo>
                    <a:pt x="24130" y="78740"/>
                  </a:lnTo>
                  <a:lnTo>
                    <a:pt x="17780" y="85090"/>
                  </a:lnTo>
                  <a:lnTo>
                    <a:pt x="10160" y="90170"/>
                  </a:lnTo>
                  <a:lnTo>
                    <a:pt x="5080" y="100330"/>
                  </a:lnTo>
                  <a:lnTo>
                    <a:pt x="2540" y="111760"/>
                  </a:lnTo>
                  <a:lnTo>
                    <a:pt x="0" y="125730"/>
                  </a:lnTo>
                  <a:lnTo>
                    <a:pt x="0" y="135890"/>
                  </a:lnTo>
                  <a:lnTo>
                    <a:pt x="1270" y="143510"/>
                  </a:lnTo>
                  <a:lnTo>
                    <a:pt x="3810" y="151130"/>
                  </a:lnTo>
                  <a:lnTo>
                    <a:pt x="8890" y="158750"/>
                  </a:lnTo>
                  <a:lnTo>
                    <a:pt x="13970" y="166370"/>
                  </a:lnTo>
                  <a:lnTo>
                    <a:pt x="21590" y="173990"/>
                  </a:lnTo>
                  <a:lnTo>
                    <a:pt x="27940" y="181610"/>
                  </a:lnTo>
                  <a:lnTo>
                    <a:pt x="35560" y="186690"/>
                  </a:lnTo>
                  <a:lnTo>
                    <a:pt x="44450" y="193040"/>
                  </a:lnTo>
                  <a:lnTo>
                    <a:pt x="53340" y="196850"/>
                  </a:lnTo>
                  <a:lnTo>
                    <a:pt x="63500" y="201930"/>
                  </a:lnTo>
                  <a:lnTo>
                    <a:pt x="74930" y="207010"/>
                  </a:lnTo>
                  <a:lnTo>
                    <a:pt x="85090" y="209550"/>
                  </a:lnTo>
                  <a:lnTo>
                    <a:pt x="95250" y="212090"/>
                  </a:lnTo>
                  <a:lnTo>
                    <a:pt x="104140" y="213360"/>
                  </a:lnTo>
                  <a:lnTo>
                    <a:pt x="113030" y="212090"/>
                  </a:lnTo>
                  <a:lnTo>
                    <a:pt x="121920" y="210820"/>
                  </a:lnTo>
                  <a:lnTo>
                    <a:pt x="130810" y="208280"/>
                  </a:lnTo>
                  <a:lnTo>
                    <a:pt x="139700" y="205740"/>
                  </a:lnTo>
                  <a:lnTo>
                    <a:pt x="148590" y="201930"/>
                  </a:lnTo>
                  <a:lnTo>
                    <a:pt x="157480" y="198120"/>
                  </a:lnTo>
                  <a:lnTo>
                    <a:pt x="173990" y="190500"/>
                  </a:lnTo>
                  <a:lnTo>
                    <a:pt x="182880" y="185420"/>
                  </a:lnTo>
                  <a:lnTo>
                    <a:pt x="189230" y="180340"/>
                  </a:lnTo>
                  <a:lnTo>
                    <a:pt x="195580" y="173990"/>
                  </a:lnTo>
                  <a:lnTo>
                    <a:pt x="200660" y="166370"/>
                  </a:lnTo>
                  <a:lnTo>
                    <a:pt x="204470" y="157480"/>
                  </a:lnTo>
                  <a:lnTo>
                    <a:pt x="207010" y="147320"/>
                  </a:lnTo>
                  <a:lnTo>
                    <a:pt x="208280" y="135890"/>
                  </a:lnTo>
                  <a:lnTo>
                    <a:pt x="208280" y="124460"/>
                  </a:lnTo>
                  <a:lnTo>
                    <a:pt x="207010" y="113030"/>
                  </a:lnTo>
                  <a:lnTo>
                    <a:pt x="204470" y="100330"/>
                  </a:lnTo>
                  <a:lnTo>
                    <a:pt x="199390" y="90170"/>
                  </a:lnTo>
                  <a:lnTo>
                    <a:pt x="194310" y="80010"/>
                  </a:lnTo>
                  <a:lnTo>
                    <a:pt x="187960" y="69850"/>
                  </a:lnTo>
                  <a:lnTo>
                    <a:pt x="181610" y="62230"/>
                  </a:lnTo>
                  <a:lnTo>
                    <a:pt x="176530" y="55880"/>
                  </a:lnTo>
                  <a:lnTo>
                    <a:pt x="171450" y="49530"/>
                  </a:lnTo>
                  <a:lnTo>
                    <a:pt x="165100" y="43180"/>
                  </a:lnTo>
                  <a:lnTo>
                    <a:pt x="151130" y="27940"/>
                  </a:lnTo>
                  <a:lnTo>
                    <a:pt x="143510" y="21590"/>
                  </a:lnTo>
                  <a:lnTo>
                    <a:pt x="134620" y="15240"/>
                  </a:lnTo>
                  <a:lnTo>
                    <a:pt x="127000" y="10160"/>
                  </a:lnTo>
                  <a:lnTo>
                    <a:pt x="123190" y="10160"/>
                  </a:lnTo>
                  <a:lnTo>
                    <a:pt x="121920" y="12700"/>
                  </a:lnTo>
                  <a:lnTo>
                    <a:pt x="123190" y="25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640840" y="3022600"/>
              <a:ext cx="227331" cy="240031"/>
            </a:xfrm>
            <a:custGeom>
              <a:avLst/>
              <a:gdLst/>
              <a:ahLst/>
              <a:cxnLst/>
              <a:rect l="0" t="0" r="0" b="0"/>
              <a:pathLst>
                <a:path w="227331" h="240031">
                  <a:moveTo>
                    <a:pt x="149860" y="38100"/>
                  </a:moveTo>
                  <a:lnTo>
                    <a:pt x="129540" y="31750"/>
                  </a:lnTo>
                  <a:lnTo>
                    <a:pt x="120650" y="30480"/>
                  </a:lnTo>
                  <a:lnTo>
                    <a:pt x="111760" y="31750"/>
                  </a:lnTo>
                  <a:lnTo>
                    <a:pt x="104140" y="34290"/>
                  </a:lnTo>
                  <a:lnTo>
                    <a:pt x="95250" y="36830"/>
                  </a:lnTo>
                  <a:lnTo>
                    <a:pt x="86360" y="39370"/>
                  </a:lnTo>
                  <a:lnTo>
                    <a:pt x="77470" y="43180"/>
                  </a:lnTo>
                  <a:lnTo>
                    <a:pt x="69850" y="45720"/>
                  </a:lnTo>
                  <a:lnTo>
                    <a:pt x="60960" y="46990"/>
                  </a:lnTo>
                  <a:lnTo>
                    <a:pt x="52070" y="48260"/>
                  </a:lnTo>
                  <a:lnTo>
                    <a:pt x="46990" y="52070"/>
                  </a:lnTo>
                  <a:lnTo>
                    <a:pt x="43180" y="57150"/>
                  </a:lnTo>
                  <a:lnTo>
                    <a:pt x="40640" y="63500"/>
                  </a:lnTo>
                  <a:lnTo>
                    <a:pt x="35560" y="71120"/>
                  </a:lnTo>
                  <a:lnTo>
                    <a:pt x="30480" y="78740"/>
                  </a:lnTo>
                  <a:lnTo>
                    <a:pt x="24130" y="86360"/>
                  </a:lnTo>
                  <a:lnTo>
                    <a:pt x="17780" y="92710"/>
                  </a:lnTo>
                  <a:lnTo>
                    <a:pt x="7620" y="104140"/>
                  </a:lnTo>
                  <a:lnTo>
                    <a:pt x="3810" y="113030"/>
                  </a:lnTo>
                  <a:lnTo>
                    <a:pt x="1270" y="124460"/>
                  </a:lnTo>
                  <a:lnTo>
                    <a:pt x="0" y="138430"/>
                  </a:lnTo>
                  <a:lnTo>
                    <a:pt x="2540" y="148590"/>
                  </a:lnTo>
                  <a:lnTo>
                    <a:pt x="6350" y="157480"/>
                  </a:lnTo>
                  <a:lnTo>
                    <a:pt x="11430" y="163830"/>
                  </a:lnTo>
                  <a:lnTo>
                    <a:pt x="16510" y="171450"/>
                  </a:lnTo>
                  <a:lnTo>
                    <a:pt x="21590" y="179070"/>
                  </a:lnTo>
                  <a:lnTo>
                    <a:pt x="26670" y="186690"/>
                  </a:lnTo>
                  <a:lnTo>
                    <a:pt x="31750" y="195580"/>
                  </a:lnTo>
                  <a:lnTo>
                    <a:pt x="39370" y="203200"/>
                  </a:lnTo>
                  <a:lnTo>
                    <a:pt x="45720" y="212090"/>
                  </a:lnTo>
                  <a:lnTo>
                    <a:pt x="55880" y="217170"/>
                  </a:lnTo>
                  <a:lnTo>
                    <a:pt x="66040" y="220980"/>
                  </a:lnTo>
                  <a:lnTo>
                    <a:pt x="77470" y="223520"/>
                  </a:lnTo>
                  <a:lnTo>
                    <a:pt x="87630" y="227330"/>
                  </a:lnTo>
                  <a:lnTo>
                    <a:pt x="96520" y="229870"/>
                  </a:lnTo>
                  <a:lnTo>
                    <a:pt x="105410" y="233680"/>
                  </a:lnTo>
                  <a:lnTo>
                    <a:pt x="115570" y="236220"/>
                  </a:lnTo>
                  <a:lnTo>
                    <a:pt x="123190" y="237490"/>
                  </a:lnTo>
                  <a:lnTo>
                    <a:pt x="132080" y="238760"/>
                  </a:lnTo>
                  <a:lnTo>
                    <a:pt x="142240" y="240030"/>
                  </a:lnTo>
                  <a:lnTo>
                    <a:pt x="153670" y="240030"/>
                  </a:lnTo>
                  <a:lnTo>
                    <a:pt x="165100" y="240030"/>
                  </a:lnTo>
                  <a:lnTo>
                    <a:pt x="175260" y="240030"/>
                  </a:lnTo>
                  <a:lnTo>
                    <a:pt x="185420" y="237490"/>
                  </a:lnTo>
                  <a:lnTo>
                    <a:pt x="194310" y="234950"/>
                  </a:lnTo>
                  <a:lnTo>
                    <a:pt x="203200" y="229870"/>
                  </a:lnTo>
                  <a:lnTo>
                    <a:pt x="212090" y="223520"/>
                  </a:lnTo>
                  <a:lnTo>
                    <a:pt x="220980" y="217170"/>
                  </a:lnTo>
                  <a:lnTo>
                    <a:pt x="226060" y="208280"/>
                  </a:lnTo>
                  <a:lnTo>
                    <a:pt x="227330" y="198120"/>
                  </a:lnTo>
                  <a:lnTo>
                    <a:pt x="227330" y="186690"/>
                  </a:lnTo>
                  <a:lnTo>
                    <a:pt x="224790" y="175260"/>
                  </a:lnTo>
                  <a:lnTo>
                    <a:pt x="222250" y="163830"/>
                  </a:lnTo>
                  <a:lnTo>
                    <a:pt x="219710" y="151130"/>
                  </a:lnTo>
                  <a:lnTo>
                    <a:pt x="215900" y="140970"/>
                  </a:lnTo>
                  <a:lnTo>
                    <a:pt x="212090" y="130810"/>
                  </a:lnTo>
                  <a:lnTo>
                    <a:pt x="208280" y="120650"/>
                  </a:lnTo>
                  <a:lnTo>
                    <a:pt x="203200" y="111760"/>
                  </a:lnTo>
                  <a:lnTo>
                    <a:pt x="196850" y="102870"/>
                  </a:lnTo>
                  <a:lnTo>
                    <a:pt x="189230" y="93980"/>
                  </a:lnTo>
                  <a:lnTo>
                    <a:pt x="181610" y="83820"/>
                  </a:lnTo>
                  <a:lnTo>
                    <a:pt x="166370" y="60960"/>
                  </a:lnTo>
                  <a:lnTo>
                    <a:pt x="157480" y="52070"/>
                  </a:lnTo>
                  <a:lnTo>
                    <a:pt x="149860" y="44450"/>
                  </a:lnTo>
                  <a:lnTo>
                    <a:pt x="140970" y="38100"/>
                  </a:lnTo>
                  <a:lnTo>
                    <a:pt x="134620" y="30480"/>
                  </a:lnTo>
                  <a:lnTo>
                    <a:pt x="128270" y="24130"/>
                  </a:lnTo>
                  <a:lnTo>
                    <a:pt x="11176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2032000" y="3048000"/>
              <a:ext cx="254001" cy="228601"/>
            </a:xfrm>
            <a:custGeom>
              <a:avLst/>
              <a:gdLst/>
              <a:ahLst/>
              <a:cxnLst/>
              <a:rect l="0" t="0" r="0" b="0"/>
              <a:pathLst>
                <a:path w="254001" h="228601">
                  <a:moveTo>
                    <a:pt x="0" y="0"/>
                  </a:moveTo>
                  <a:lnTo>
                    <a:pt x="29210" y="29210"/>
                  </a:lnTo>
                  <a:lnTo>
                    <a:pt x="33020" y="34290"/>
                  </a:lnTo>
                  <a:lnTo>
                    <a:pt x="38100" y="41910"/>
                  </a:lnTo>
                  <a:lnTo>
                    <a:pt x="41910" y="48260"/>
                  </a:lnTo>
                  <a:lnTo>
                    <a:pt x="50800" y="59690"/>
                  </a:lnTo>
                  <a:lnTo>
                    <a:pt x="62230" y="72390"/>
                  </a:lnTo>
                  <a:lnTo>
                    <a:pt x="97790" y="109220"/>
                  </a:lnTo>
                  <a:lnTo>
                    <a:pt x="106680" y="119380"/>
                  </a:lnTo>
                  <a:lnTo>
                    <a:pt x="120650" y="132080"/>
                  </a:lnTo>
                  <a:lnTo>
                    <a:pt x="137160" y="146050"/>
                  </a:lnTo>
                  <a:lnTo>
                    <a:pt x="154940" y="161290"/>
                  </a:lnTo>
                  <a:lnTo>
                    <a:pt x="189230" y="187960"/>
                  </a:lnTo>
                  <a:lnTo>
                    <a:pt x="254000" y="228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2057400" y="3060700"/>
              <a:ext cx="203201" cy="190501"/>
            </a:xfrm>
            <a:custGeom>
              <a:avLst/>
              <a:gdLst/>
              <a:ahLst/>
              <a:cxnLst/>
              <a:rect l="0" t="0" r="0" b="0"/>
              <a:pathLst>
                <a:path w="203201" h="190501">
                  <a:moveTo>
                    <a:pt x="203200" y="0"/>
                  </a:moveTo>
                  <a:lnTo>
                    <a:pt x="189230" y="6350"/>
                  </a:lnTo>
                  <a:lnTo>
                    <a:pt x="181610" y="11430"/>
                  </a:lnTo>
                  <a:lnTo>
                    <a:pt x="161290" y="24130"/>
                  </a:lnTo>
                  <a:lnTo>
                    <a:pt x="148590" y="34290"/>
                  </a:lnTo>
                  <a:lnTo>
                    <a:pt x="134620" y="46990"/>
                  </a:lnTo>
                  <a:lnTo>
                    <a:pt x="119380" y="60960"/>
                  </a:lnTo>
                  <a:lnTo>
                    <a:pt x="106680" y="74930"/>
                  </a:lnTo>
                  <a:lnTo>
                    <a:pt x="95250" y="87630"/>
                  </a:ln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420620" y="2997200"/>
              <a:ext cx="55881" cy="254001"/>
            </a:xfrm>
            <a:custGeom>
              <a:avLst/>
              <a:gdLst/>
              <a:ahLst/>
              <a:cxnLst/>
              <a:rect l="0" t="0" r="0" b="0"/>
              <a:pathLst>
                <a:path w="55881" h="254001">
                  <a:moveTo>
                    <a:pt x="55880" y="0"/>
                  </a:moveTo>
                  <a:lnTo>
                    <a:pt x="55880" y="13970"/>
                  </a:lnTo>
                  <a:lnTo>
                    <a:pt x="54610" y="21590"/>
                  </a:lnTo>
                  <a:lnTo>
                    <a:pt x="52070" y="31750"/>
                  </a:lnTo>
                  <a:lnTo>
                    <a:pt x="49530" y="41910"/>
                  </a:lnTo>
                  <a:lnTo>
                    <a:pt x="45720" y="50800"/>
                  </a:lnTo>
                  <a:lnTo>
                    <a:pt x="41910" y="57150"/>
                  </a:lnTo>
                  <a:lnTo>
                    <a:pt x="38100" y="63500"/>
                  </a:lnTo>
                  <a:lnTo>
                    <a:pt x="34290" y="77470"/>
                  </a:lnTo>
                  <a:lnTo>
                    <a:pt x="30480" y="96520"/>
                  </a:lnTo>
                  <a:lnTo>
                    <a:pt x="25400" y="119380"/>
                  </a:lnTo>
                  <a:lnTo>
                    <a:pt x="21590" y="137160"/>
                  </a:lnTo>
                  <a:lnTo>
                    <a:pt x="17780" y="152400"/>
                  </a:lnTo>
                  <a:lnTo>
                    <a:pt x="13970" y="165100"/>
                  </a:lnTo>
                  <a:lnTo>
                    <a:pt x="8890" y="179070"/>
                  </a:lnTo>
                  <a:lnTo>
                    <a:pt x="1270" y="209550"/>
                  </a:lnTo>
                  <a:lnTo>
                    <a:pt x="0" y="222250"/>
                  </a:lnTo>
                  <a:lnTo>
                    <a:pt x="0" y="231140"/>
                  </a:lnTo>
                  <a:lnTo>
                    <a:pt x="5080" y="254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2604770" y="2997200"/>
              <a:ext cx="261621" cy="290831"/>
            </a:xfrm>
            <a:custGeom>
              <a:avLst/>
              <a:gdLst/>
              <a:ahLst/>
              <a:cxnLst/>
              <a:rect l="0" t="0" r="0" b="0"/>
              <a:pathLst>
                <a:path w="261621" h="290831">
                  <a:moveTo>
                    <a:pt x="113030" y="0"/>
                  </a:moveTo>
                  <a:lnTo>
                    <a:pt x="92710" y="6350"/>
                  </a:lnTo>
                  <a:lnTo>
                    <a:pt x="85090" y="10160"/>
                  </a:lnTo>
                  <a:lnTo>
                    <a:pt x="78740" y="13970"/>
                  </a:lnTo>
                  <a:lnTo>
                    <a:pt x="73660" y="17780"/>
                  </a:lnTo>
                  <a:lnTo>
                    <a:pt x="68580" y="22860"/>
                  </a:lnTo>
                  <a:lnTo>
                    <a:pt x="63500" y="29210"/>
                  </a:lnTo>
                  <a:lnTo>
                    <a:pt x="58420" y="36830"/>
                  </a:lnTo>
                  <a:lnTo>
                    <a:pt x="53340" y="44450"/>
                  </a:lnTo>
                  <a:lnTo>
                    <a:pt x="45720" y="52070"/>
                  </a:lnTo>
                  <a:lnTo>
                    <a:pt x="39370" y="59690"/>
                  </a:lnTo>
                  <a:lnTo>
                    <a:pt x="30480" y="71120"/>
                  </a:lnTo>
                  <a:lnTo>
                    <a:pt x="22860" y="83820"/>
                  </a:lnTo>
                  <a:lnTo>
                    <a:pt x="15240" y="97790"/>
                  </a:lnTo>
                  <a:lnTo>
                    <a:pt x="10160" y="110490"/>
                  </a:lnTo>
                  <a:lnTo>
                    <a:pt x="6350" y="121920"/>
                  </a:lnTo>
                  <a:lnTo>
                    <a:pt x="3810" y="132080"/>
                  </a:lnTo>
                  <a:lnTo>
                    <a:pt x="2540" y="143510"/>
                  </a:lnTo>
                  <a:lnTo>
                    <a:pt x="1270" y="154940"/>
                  </a:lnTo>
                  <a:lnTo>
                    <a:pt x="0" y="166370"/>
                  </a:lnTo>
                  <a:lnTo>
                    <a:pt x="1270" y="177800"/>
                  </a:lnTo>
                  <a:lnTo>
                    <a:pt x="2540" y="187960"/>
                  </a:lnTo>
                  <a:lnTo>
                    <a:pt x="6350" y="196850"/>
                  </a:lnTo>
                  <a:lnTo>
                    <a:pt x="8890" y="205740"/>
                  </a:lnTo>
                  <a:lnTo>
                    <a:pt x="12700" y="214630"/>
                  </a:lnTo>
                  <a:lnTo>
                    <a:pt x="16510" y="223520"/>
                  </a:lnTo>
                  <a:lnTo>
                    <a:pt x="21590" y="231140"/>
                  </a:lnTo>
                  <a:lnTo>
                    <a:pt x="27940" y="237490"/>
                  </a:lnTo>
                  <a:lnTo>
                    <a:pt x="35560" y="242570"/>
                  </a:lnTo>
                  <a:lnTo>
                    <a:pt x="43180" y="248920"/>
                  </a:lnTo>
                  <a:lnTo>
                    <a:pt x="50800" y="256540"/>
                  </a:lnTo>
                  <a:lnTo>
                    <a:pt x="58420" y="264160"/>
                  </a:lnTo>
                  <a:lnTo>
                    <a:pt x="68580" y="270510"/>
                  </a:lnTo>
                  <a:lnTo>
                    <a:pt x="78740" y="276860"/>
                  </a:lnTo>
                  <a:lnTo>
                    <a:pt x="90170" y="281940"/>
                  </a:lnTo>
                  <a:lnTo>
                    <a:pt x="105410" y="285750"/>
                  </a:lnTo>
                  <a:lnTo>
                    <a:pt x="121920" y="287020"/>
                  </a:lnTo>
                  <a:lnTo>
                    <a:pt x="139700" y="289560"/>
                  </a:lnTo>
                  <a:lnTo>
                    <a:pt x="154940" y="289560"/>
                  </a:lnTo>
                  <a:lnTo>
                    <a:pt x="179070" y="290830"/>
                  </a:lnTo>
                  <a:lnTo>
                    <a:pt x="190500" y="289560"/>
                  </a:lnTo>
                  <a:lnTo>
                    <a:pt x="203200" y="288290"/>
                  </a:lnTo>
                  <a:lnTo>
                    <a:pt x="215900" y="284480"/>
                  </a:lnTo>
                  <a:lnTo>
                    <a:pt x="223520" y="280670"/>
                  </a:lnTo>
                  <a:lnTo>
                    <a:pt x="228600" y="274320"/>
                  </a:lnTo>
                  <a:lnTo>
                    <a:pt x="232410" y="267970"/>
                  </a:lnTo>
                  <a:lnTo>
                    <a:pt x="237490" y="261620"/>
                  </a:lnTo>
                  <a:lnTo>
                    <a:pt x="243840" y="256540"/>
                  </a:lnTo>
                  <a:lnTo>
                    <a:pt x="251460" y="251460"/>
                  </a:lnTo>
                  <a:lnTo>
                    <a:pt x="256540" y="243840"/>
                  </a:lnTo>
                  <a:lnTo>
                    <a:pt x="259080" y="234950"/>
                  </a:lnTo>
                  <a:lnTo>
                    <a:pt x="261620" y="223520"/>
                  </a:lnTo>
                  <a:lnTo>
                    <a:pt x="261620" y="210820"/>
                  </a:lnTo>
                  <a:lnTo>
                    <a:pt x="260350" y="196850"/>
                  </a:lnTo>
                  <a:lnTo>
                    <a:pt x="257810" y="182880"/>
                  </a:lnTo>
                  <a:lnTo>
                    <a:pt x="254000" y="170180"/>
                  </a:lnTo>
                  <a:lnTo>
                    <a:pt x="251460" y="158750"/>
                  </a:lnTo>
                  <a:lnTo>
                    <a:pt x="247650" y="147320"/>
                  </a:lnTo>
                  <a:lnTo>
                    <a:pt x="241300" y="134620"/>
                  </a:lnTo>
                  <a:lnTo>
                    <a:pt x="232410" y="120650"/>
                  </a:lnTo>
                  <a:lnTo>
                    <a:pt x="222250" y="106680"/>
                  </a:lnTo>
                  <a:lnTo>
                    <a:pt x="212090" y="93980"/>
                  </a:lnTo>
                  <a:lnTo>
                    <a:pt x="203200" y="82550"/>
                  </a:lnTo>
                  <a:lnTo>
                    <a:pt x="194310" y="71120"/>
                  </a:lnTo>
                  <a:lnTo>
                    <a:pt x="184150" y="60960"/>
                  </a:lnTo>
                  <a:lnTo>
                    <a:pt x="172720" y="48260"/>
                  </a:lnTo>
                  <a:lnTo>
                    <a:pt x="12573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2941320" y="2768600"/>
              <a:ext cx="129541" cy="105411"/>
            </a:xfrm>
            <a:custGeom>
              <a:avLst/>
              <a:gdLst/>
              <a:ahLst/>
              <a:cxnLst/>
              <a:rect l="0" t="0" r="0" b="0"/>
              <a:pathLst>
                <a:path w="129541" h="105411">
                  <a:moveTo>
                    <a:pt x="68580" y="0"/>
                  </a:moveTo>
                  <a:lnTo>
                    <a:pt x="54610" y="0"/>
                  </a:lnTo>
                  <a:lnTo>
                    <a:pt x="48260" y="1270"/>
                  </a:lnTo>
                  <a:lnTo>
                    <a:pt x="40640" y="3810"/>
                  </a:lnTo>
                  <a:lnTo>
                    <a:pt x="33020" y="6350"/>
                  </a:lnTo>
                  <a:lnTo>
                    <a:pt x="26670" y="10160"/>
                  </a:lnTo>
                  <a:lnTo>
                    <a:pt x="20320" y="13970"/>
                  </a:lnTo>
                  <a:lnTo>
                    <a:pt x="15240" y="17780"/>
                  </a:lnTo>
                  <a:lnTo>
                    <a:pt x="10160" y="24130"/>
                  </a:lnTo>
                  <a:lnTo>
                    <a:pt x="6350" y="33020"/>
                  </a:lnTo>
                  <a:lnTo>
                    <a:pt x="1270" y="43180"/>
                  </a:lnTo>
                  <a:lnTo>
                    <a:pt x="0" y="52070"/>
                  </a:lnTo>
                  <a:lnTo>
                    <a:pt x="0" y="58420"/>
                  </a:lnTo>
                  <a:lnTo>
                    <a:pt x="1270" y="64770"/>
                  </a:lnTo>
                  <a:lnTo>
                    <a:pt x="3810" y="71120"/>
                  </a:lnTo>
                  <a:lnTo>
                    <a:pt x="7620" y="78740"/>
                  </a:lnTo>
                  <a:lnTo>
                    <a:pt x="11430" y="86360"/>
                  </a:lnTo>
                  <a:lnTo>
                    <a:pt x="19050" y="92710"/>
                  </a:lnTo>
                  <a:lnTo>
                    <a:pt x="29210" y="99060"/>
                  </a:lnTo>
                  <a:lnTo>
                    <a:pt x="43180" y="104140"/>
                  </a:lnTo>
                  <a:lnTo>
                    <a:pt x="53340" y="105410"/>
                  </a:lnTo>
                  <a:lnTo>
                    <a:pt x="60960" y="105410"/>
                  </a:lnTo>
                  <a:lnTo>
                    <a:pt x="67310" y="104140"/>
                  </a:lnTo>
                  <a:lnTo>
                    <a:pt x="77470" y="100330"/>
                  </a:lnTo>
                  <a:lnTo>
                    <a:pt x="90170" y="95250"/>
                  </a:lnTo>
                  <a:lnTo>
                    <a:pt x="104140" y="88900"/>
                  </a:lnTo>
                  <a:lnTo>
                    <a:pt x="113030" y="83820"/>
                  </a:lnTo>
                  <a:lnTo>
                    <a:pt x="119380" y="78740"/>
                  </a:lnTo>
                  <a:lnTo>
                    <a:pt x="123190" y="73660"/>
                  </a:lnTo>
                  <a:lnTo>
                    <a:pt x="127000" y="64770"/>
                  </a:lnTo>
                  <a:lnTo>
                    <a:pt x="128270" y="53340"/>
                  </a:lnTo>
                  <a:lnTo>
                    <a:pt x="129540" y="39370"/>
                  </a:lnTo>
                  <a:lnTo>
                    <a:pt x="125730" y="30480"/>
                  </a:lnTo>
                  <a:lnTo>
                    <a:pt x="119380" y="24130"/>
                  </a:lnTo>
                  <a:lnTo>
                    <a:pt x="111760" y="20320"/>
                  </a:lnTo>
                  <a:lnTo>
                    <a:pt x="102870" y="17780"/>
                  </a:lnTo>
                  <a:lnTo>
                    <a:pt x="93980" y="16510"/>
                  </a:lnTo>
                  <a:lnTo>
                    <a:pt x="6858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2919730" y="2870200"/>
              <a:ext cx="157481" cy="111761"/>
            </a:xfrm>
            <a:custGeom>
              <a:avLst/>
              <a:gdLst/>
              <a:ahLst/>
              <a:cxnLst/>
              <a:rect l="0" t="0" r="0" b="0"/>
              <a:pathLst>
                <a:path w="157481" h="111761">
                  <a:moveTo>
                    <a:pt x="64770" y="0"/>
                  </a:moveTo>
                  <a:lnTo>
                    <a:pt x="50800" y="0"/>
                  </a:lnTo>
                  <a:lnTo>
                    <a:pt x="44450" y="2540"/>
                  </a:lnTo>
                  <a:lnTo>
                    <a:pt x="36830" y="7620"/>
                  </a:lnTo>
                  <a:lnTo>
                    <a:pt x="29210" y="13970"/>
                  </a:lnTo>
                  <a:lnTo>
                    <a:pt x="21590" y="20320"/>
                  </a:lnTo>
                  <a:lnTo>
                    <a:pt x="12700" y="27940"/>
                  </a:lnTo>
                  <a:lnTo>
                    <a:pt x="5080" y="35560"/>
                  </a:lnTo>
                  <a:lnTo>
                    <a:pt x="1270" y="44450"/>
                  </a:lnTo>
                  <a:lnTo>
                    <a:pt x="0" y="54610"/>
                  </a:lnTo>
                  <a:lnTo>
                    <a:pt x="0" y="66040"/>
                  </a:lnTo>
                  <a:lnTo>
                    <a:pt x="5080" y="74930"/>
                  </a:lnTo>
                  <a:lnTo>
                    <a:pt x="12700" y="82550"/>
                  </a:lnTo>
                  <a:lnTo>
                    <a:pt x="21590" y="88900"/>
                  </a:lnTo>
                  <a:lnTo>
                    <a:pt x="29210" y="93980"/>
                  </a:lnTo>
                  <a:lnTo>
                    <a:pt x="35560" y="100330"/>
                  </a:lnTo>
                  <a:lnTo>
                    <a:pt x="40640" y="104140"/>
                  </a:lnTo>
                  <a:lnTo>
                    <a:pt x="49530" y="107950"/>
                  </a:lnTo>
                  <a:lnTo>
                    <a:pt x="62230" y="110490"/>
                  </a:lnTo>
                  <a:lnTo>
                    <a:pt x="76200" y="111760"/>
                  </a:lnTo>
                  <a:lnTo>
                    <a:pt x="87630" y="110490"/>
                  </a:lnTo>
                  <a:lnTo>
                    <a:pt x="97790" y="109220"/>
                  </a:lnTo>
                  <a:lnTo>
                    <a:pt x="107950" y="106680"/>
                  </a:lnTo>
                  <a:lnTo>
                    <a:pt x="118110" y="104140"/>
                  </a:lnTo>
                  <a:lnTo>
                    <a:pt x="127000" y="100330"/>
                  </a:lnTo>
                  <a:lnTo>
                    <a:pt x="135890" y="96520"/>
                  </a:lnTo>
                  <a:lnTo>
                    <a:pt x="143510" y="92710"/>
                  </a:lnTo>
                  <a:lnTo>
                    <a:pt x="149860" y="88900"/>
                  </a:lnTo>
                  <a:lnTo>
                    <a:pt x="154940" y="83820"/>
                  </a:lnTo>
                  <a:lnTo>
                    <a:pt x="157480" y="78740"/>
                  </a:lnTo>
                  <a:lnTo>
                    <a:pt x="157480" y="72390"/>
                  </a:lnTo>
                  <a:lnTo>
                    <a:pt x="156210" y="64770"/>
                  </a:lnTo>
                  <a:lnTo>
                    <a:pt x="153670" y="58420"/>
                  </a:lnTo>
                  <a:lnTo>
                    <a:pt x="151130" y="53340"/>
                  </a:lnTo>
                  <a:lnTo>
                    <a:pt x="147320" y="48260"/>
                  </a:lnTo>
                  <a:lnTo>
                    <a:pt x="140970" y="43180"/>
                  </a:lnTo>
                  <a:lnTo>
                    <a:pt x="132080" y="39370"/>
                  </a:lnTo>
                  <a:lnTo>
                    <a:pt x="123190" y="34290"/>
                  </a:lnTo>
                  <a:lnTo>
                    <a:pt x="114300" y="31750"/>
                  </a:lnTo>
                  <a:lnTo>
                    <a:pt x="107950" y="29210"/>
                  </a:lnTo>
                  <a:lnTo>
                    <a:pt x="77470" y="25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3340100" y="3078480"/>
              <a:ext cx="252731" cy="198121"/>
            </a:xfrm>
            <a:custGeom>
              <a:avLst/>
              <a:gdLst/>
              <a:ahLst/>
              <a:cxnLst/>
              <a:rect l="0" t="0" r="0" b="0"/>
              <a:pathLst>
                <a:path w="252731" h="198121">
                  <a:moveTo>
                    <a:pt x="0" y="33020"/>
                  </a:moveTo>
                  <a:lnTo>
                    <a:pt x="6350" y="46990"/>
                  </a:lnTo>
                  <a:lnTo>
                    <a:pt x="10160" y="54610"/>
                  </a:lnTo>
                  <a:lnTo>
                    <a:pt x="13970" y="64770"/>
                  </a:lnTo>
                  <a:lnTo>
                    <a:pt x="17780" y="74930"/>
                  </a:lnTo>
                  <a:lnTo>
                    <a:pt x="20320" y="85090"/>
                  </a:lnTo>
                  <a:lnTo>
                    <a:pt x="21590" y="93980"/>
                  </a:lnTo>
                  <a:lnTo>
                    <a:pt x="22860" y="104140"/>
                  </a:lnTo>
                  <a:lnTo>
                    <a:pt x="24130" y="118110"/>
                  </a:lnTo>
                  <a:lnTo>
                    <a:pt x="25400" y="172720"/>
                  </a:lnTo>
                  <a:lnTo>
                    <a:pt x="25400" y="172720"/>
                  </a:lnTo>
                  <a:lnTo>
                    <a:pt x="25400" y="93980"/>
                  </a:lnTo>
                  <a:lnTo>
                    <a:pt x="26670" y="78740"/>
                  </a:lnTo>
                  <a:lnTo>
                    <a:pt x="29210" y="62230"/>
                  </a:lnTo>
                  <a:lnTo>
                    <a:pt x="31750" y="44450"/>
                  </a:lnTo>
                  <a:lnTo>
                    <a:pt x="36830" y="30480"/>
                  </a:lnTo>
                  <a:lnTo>
                    <a:pt x="43180" y="20320"/>
                  </a:lnTo>
                  <a:lnTo>
                    <a:pt x="49530" y="11430"/>
                  </a:lnTo>
                  <a:lnTo>
                    <a:pt x="55880" y="6350"/>
                  </a:lnTo>
                  <a:lnTo>
                    <a:pt x="60960" y="2540"/>
                  </a:lnTo>
                  <a:lnTo>
                    <a:pt x="66040" y="0"/>
                  </a:lnTo>
                  <a:lnTo>
                    <a:pt x="71120" y="2540"/>
                  </a:lnTo>
                  <a:lnTo>
                    <a:pt x="74930" y="8890"/>
                  </a:lnTo>
                  <a:lnTo>
                    <a:pt x="80010" y="16510"/>
                  </a:lnTo>
                  <a:lnTo>
                    <a:pt x="82550" y="25400"/>
                  </a:lnTo>
                  <a:lnTo>
                    <a:pt x="85090" y="33020"/>
                  </a:lnTo>
                  <a:lnTo>
                    <a:pt x="86360" y="41910"/>
                  </a:lnTo>
                  <a:lnTo>
                    <a:pt x="87630" y="53340"/>
                  </a:lnTo>
                  <a:lnTo>
                    <a:pt x="87630" y="66040"/>
                  </a:lnTo>
                  <a:lnTo>
                    <a:pt x="87630" y="80010"/>
                  </a:lnTo>
                  <a:lnTo>
                    <a:pt x="86360" y="93980"/>
                  </a:lnTo>
                  <a:lnTo>
                    <a:pt x="85090" y="107950"/>
                  </a:lnTo>
                  <a:lnTo>
                    <a:pt x="82550" y="120650"/>
                  </a:lnTo>
                  <a:lnTo>
                    <a:pt x="85090" y="125730"/>
                  </a:lnTo>
                  <a:lnTo>
                    <a:pt x="93980" y="124460"/>
                  </a:lnTo>
                  <a:lnTo>
                    <a:pt x="105410" y="119380"/>
                  </a:lnTo>
                  <a:lnTo>
                    <a:pt x="113030" y="113030"/>
                  </a:lnTo>
                  <a:lnTo>
                    <a:pt x="120650" y="106680"/>
                  </a:lnTo>
                  <a:lnTo>
                    <a:pt x="127000" y="99060"/>
                  </a:lnTo>
                  <a:lnTo>
                    <a:pt x="134620" y="88900"/>
                  </a:lnTo>
                  <a:lnTo>
                    <a:pt x="149860" y="68580"/>
                  </a:lnTo>
                  <a:lnTo>
                    <a:pt x="157480" y="59690"/>
                  </a:lnTo>
                  <a:lnTo>
                    <a:pt x="165100" y="52070"/>
                  </a:lnTo>
                  <a:lnTo>
                    <a:pt x="173990" y="45720"/>
                  </a:lnTo>
                  <a:lnTo>
                    <a:pt x="184150" y="36830"/>
                  </a:lnTo>
                  <a:lnTo>
                    <a:pt x="194310" y="27940"/>
                  </a:lnTo>
                  <a:lnTo>
                    <a:pt x="205740" y="16510"/>
                  </a:lnTo>
                  <a:lnTo>
                    <a:pt x="215900" y="8890"/>
                  </a:lnTo>
                  <a:lnTo>
                    <a:pt x="226060" y="5080"/>
                  </a:lnTo>
                  <a:lnTo>
                    <a:pt x="234950" y="1270"/>
                  </a:lnTo>
                  <a:lnTo>
                    <a:pt x="241300" y="0"/>
                  </a:lnTo>
                  <a:lnTo>
                    <a:pt x="245110" y="1270"/>
                  </a:lnTo>
                  <a:lnTo>
                    <a:pt x="248920" y="3810"/>
                  </a:lnTo>
                  <a:lnTo>
                    <a:pt x="250190" y="11430"/>
                  </a:lnTo>
                  <a:lnTo>
                    <a:pt x="251460" y="24130"/>
                  </a:lnTo>
                  <a:lnTo>
                    <a:pt x="252730" y="40640"/>
                  </a:lnTo>
                  <a:lnTo>
                    <a:pt x="251460" y="62230"/>
                  </a:lnTo>
                  <a:lnTo>
                    <a:pt x="241300" y="1981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3556000" y="3073400"/>
              <a:ext cx="266701" cy="419101"/>
            </a:xfrm>
            <a:custGeom>
              <a:avLst/>
              <a:gdLst/>
              <a:ahLst/>
              <a:cxnLst/>
              <a:rect l="0" t="0" r="0" b="0"/>
              <a:pathLst>
                <a:path w="266701" h="419101">
                  <a:moveTo>
                    <a:pt x="266700" y="0"/>
                  </a:moveTo>
                  <a:lnTo>
                    <a:pt x="260350" y="20320"/>
                  </a:lnTo>
                  <a:lnTo>
                    <a:pt x="255270" y="30480"/>
                  </a:lnTo>
                  <a:lnTo>
                    <a:pt x="248920" y="41910"/>
                  </a:lnTo>
                  <a:lnTo>
                    <a:pt x="242570" y="53340"/>
                  </a:lnTo>
                  <a:lnTo>
                    <a:pt x="227330" y="77470"/>
                  </a:lnTo>
                  <a:lnTo>
                    <a:pt x="168910" y="165100"/>
                  </a:lnTo>
                  <a:lnTo>
                    <a:pt x="130810" y="223520"/>
                  </a:lnTo>
                  <a:lnTo>
                    <a:pt x="119380" y="242570"/>
                  </a:lnTo>
                  <a:lnTo>
                    <a:pt x="110490" y="259080"/>
                  </a:lnTo>
                  <a:lnTo>
                    <a:pt x="102870" y="274320"/>
                  </a:lnTo>
                  <a:lnTo>
                    <a:pt x="95250" y="288290"/>
                  </a:lnTo>
                  <a:lnTo>
                    <a:pt x="87630" y="302260"/>
                  </a:lnTo>
                  <a:lnTo>
                    <a:pt x="80010" y="316230"/>
                  </a:lnTo>
                  <a:lnTo>
                    <a:pt x="71120" y="326390"/>
                  </a:lnTo>
                  <a:lnTo>
                    <a:pt x="63500" y="335280"/>
                  </a:lnTo>
                  <a:lnTo>
                    <a:pt x="54610" y="341630"/>
                  </a:lnTo>
                  <a:lnTo>
                    <a:pt x="49530" y="349250"/>
                  </a:lnTo>
                  <a:lnTo>
                    <a:pt x="45720" y="356870"/>
                  </a:lnTo>
                  <a:lnTo>
                    <a:pt x="43180" y="364490"/>
                  </a:lnTo>
                  <a:lnTo>
                    <a:pt x="39370" y="373380"/>
                  </a:lnTo>
                  <a:lnTo>
                    <a:pt x="36830" y="381000"/>
                  </a:lnTo>
                  <a:lnTo>
                    <a:pt x="0" y="419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3774440" y="3251200"/>
              <a:ext cx="106681" cy="36831"/>
            </a:xfrm>
            <a:custGeom>
              <a:avLst/>
              <a:gdLst/>
              <a:ahLst/>
              <a:cxnLst/>
              <a:rect l="0" t="0" r="0" b="0"/>
              <a:pathLst>
                <a:path w="106681" h="36831">
                  <a:moveTo>
                    <a:pt x="106680" y="1270"/>
                  </a:moveTo>
                  <a:lnTo>
                    <a:pt x="97790" y="0"/>
                  </a:lnTo>
                  <a:lnTo>
                    <a:pt x="67310" y="0"/>
                  </a:lnTo>
                  <a:lnTo>
                    <a:pt x="55880" y="2540"/>
                  </a:lnTo>
                  <a:lnTo>
                    <a:pt x="41910" y="7620"/>
                  </a:lnTo>
                  <a:lnTo>
                    <a:pt x="26670" y="13970"/>
                  </a:lnTo>
                  <a:lnTo>
                    <a:pt x="15240" y="19050"/>
                  </a:lnTo>
                  <a:lnTo>
                    <a:pt x="6350" y="24130"/>
                  </a:lnTo>
                  <a:lnTo>
                    <a:pt x="0" y="29210"/>
                  </a:lnTo>
                  <a:lnTo>
                    <a:pt x="1270" y="31750"/>
                  </a:lnTo>
                  <a:lnTo>
                    <a:pt x="10160" y="34290"/>
                  </a:lnTo>
                  <a:lnTo>
                    <a:pt x="22860" y="35560"/>
                  </a:lnTo>
                  <a:lnTo>
                    <a:pt x="38100" y="36830"/>
                  </a:lnTo>
                  <a:lnTo>
                    <a:pt x="73660" y="368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3784600" y="3416300"/>
              <a:ext cx="5081" cy="6351"/>
            </a:xfrm>
            <a:custGeom>
              <a:avLst/>
              <a:gdLst/>
              <a:ahLst/>
              <a:cxnLst/>
              <a:rect l="0" t="0" r="0" b="0"/>
              <a:pathLst>
                <a:path w="5081" h="6351">
                  <a:moveTo>
                    <a:pt x="5080" y="635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3822700" y="3252470"/>
              <a:ext cx="57151" cy="24131"/>
            </a:xfrm>
            <a:custGeom>
              <a:avLst/>
              <a:gdLst/>
              <a:ahLst/>
              <a:cxnLst/>
              <a:rect l="0" t="0" r="0" b="0"/>
              <a:pathLst>
                <a:path w="57151" h="24131">
                  <a:moveTo>
                    <a:pt x="0" y="24130"/>
                  </a:moveTo>
                  <a:lnTo>
                    <a:pt x="6350" y="17780"/>
                  </a:lnTo>
                  <a:lnTo>
                    <a:pt x="11430" y="13970"/>
                  </a:lnTo>
                  <a:lnTo>
                    <a:pt x="17780" y="10160"/>
                  </a:lnTo>
                  <a:lnTo>
                    <a:pt x="24130" y="6350"/>
                  </a:lnTo>
                  <a:lnTo>
                    <a:pt x="33020" y="3810"/>
                  </a:lnTo>
                  <a:lnTo>
                    <a:pt x="43180" y="2540"/>
                  </a:lnTo>
                  <a:lnTo>
                    <a:pt x="54610" y="1270"/>
                  </a:lnTo>
                  <a:lnTo>
                    <a:pt x="5715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Freeform 71"/>
          <p:cNvSpPr/>
          <p:nvPr/>
        </p:nvSpPr>
        <p:spPr>
          <a:xfrm>
            <a:off x="3822700" y="3257550"/>
            <a:ext cx="278131" cy="335281"/>
          </a:xfrm>
          <a:custGeom>
            <a:avLst/>
            <a:gdLst/>
            <a:ahLst/>
            <a:cxnLst/>
            <a:rect l="0" t="0" r="0" b="0"/>
            <a:pathLst>
              <a:path w="278131" h="335281">
                <a:moveTo>
                  <a:pt x="266700" y="95250"/>
                </a:moveTo>
                <a:lnTo>
                  <a:pt x="273050" y="81280"/>
                </a:lnTo>
                <a:lnTo>
                  <a:pt x="275590" y="74930"/>
                </a:lnTo>
                <a:lnTo>
                  <a:pt x="276860" y="67310"/>
                </a:lnTo>
                <a:lnTo>
                  <a:pt x="278130" y="59690"/>
                </a:lnTo>
                <a:lnTo>
                  <a:pt x="275590" y="53340"/>
                </a:lnTo>
                <a:lnTo>
                  <a:pt x="270510" y="46990"/>
                </a:lnTo>
                <a:lnTo>
                  <a:pt x="265430" y="41910"/>
                </a:lnTo>
                <a:lnTo>
                  <a:pt x="243840" y="21590"/>
                </a:lnTo>
                <a:lnTo>
                  <a:pt x="233680" y="16510"/>
                </a:lnTo>
                <a:lnTo>
                  <a:pt x="219710" y="12700"/>
                </a:lnTo>
                <a:lnTo>
                  <a:pt x="205740" y="11430"/>
                </a:lnTo>
                <a:lnTo>
                  <a:pt x="190500" y="7620"/>
                </a:lnTo>
                <a:lnTo>
                  <a:pt x="158750" y="1270"/>
                </a:lnTo>
                <a:lnTo>
                  <a:pt x="140970" y="0"/>
                </a:lnTo>
                <a:lnTo>
                  <a:pt x="121920" y="1270"/>
                </a:lnTo>
                <a:lnTo>
                  <a:pt x="102870" y="2540"/>
                </a:lnTo>
                <a:lnTo>
                  <a:pt x="88900" y="5080"/>
                </a:lnTo>
                <a:lnTo>
                  <a:pt x="77470" y="8890"/>
                </a:lnTo>
                <a:lnTo>
                  <a:pt x="68580" y="11430"/>
                </a:lnTo>
                <a:lnTo>
                  <a:pt x="46990" y="19050"/>
                </a:lnTo>
                <a:lnTo>
                  <a:pt x="35560" y="24130"/>
                </a:lnTo>
                <a:lnTo>
                  <a:pt x="26670" y="27940"/>
                </a:lnTo>
                <a:lnTo>
                  <a:pt x="19050" y="31750"/>
                </a:lnTo>
                <a:lnTo>
                  <a:pt x="12700" y="35560"/>
                </a:lnTo>
                <a:lnTo>
                  <a:pt x="11430" y="40640"/>
                </a:lnTo>
                <a:lnTo>
                  <a:pt x="12700" y="44450"/>
                </a:lnTo>
                <a:lnTo>
                  <a:pt x="17780" y="48260"/>
                </a:lnTo>
                <a:lnTo>
                  <a:pt x="22860" y="53340"/>
                </a:lnTo>
                <a:lnTo>
                  <a:pt x="29210" y="57150"/>
                </a:lnTo>
                <a:lnTo>
                  <a:pt x="36830" y="60960"/>
                </a:lnTo>
                <a:lnTo>
                  <a:pt x="45720" y="66040"/>
                </a:lnTo>
                <a:lnTo>
                  <a:pt x="55880" y="69850"/>
                </a:lnTo>
                <a:lnTo>
                  <a:pt x="67310" y="73660"/>
                </a:lnTo>
                <a:lnTo>
                  <a:pt x="77470" y="78740"/>
                </a:lnTo>
                <a:lnTo>
                  <a:pt x="86360" y="82550"/>
                </a:lnTo>
                <a:lnTo>
                  <a:pt x="95250" y="86360"/>
                </a:lnTo>
                <a:lnTo>
                  <a:pt x="102870" y="91440"/>
                </a:lnTo>
                <a:lnTo>
                  <a:pt x="109220" y="95250"/>
                </a:lnTo>
                <a:lnTo>
                  <a:pt x="115570" y="99060"/>
                </a:lnTo>
                <a:lnTo>
                  <a:pt x="124460" y="104140"/>
                </a:lnTo>
                <a:lnTo>
                  <a:pt x="137160" y="107950"/>
                </a:lnTo>
                <a:lnTo>
                  <a:pt x="151130" y="111760"/>
                </a:lnTo>
                <a:lnTo>
                  <a:pt x="161290" y="118110"/>
                </a:lnTo>
                <a:lnTo>
                  <a:pt x="168910" y="124460"/>
                </a:lnTo>
                <a:lnTo>
                  <a:pt x="176530" y="132080"/>
                </a:lnTo>
                <a:lnTo>
                  <a:pt x="184150" y="138430"/>
                </a:lnTo>
                <a:lnTo>
                  <a:pt x="191770" y="143510"/>
                </a:lnTo>
                <a:lnTo>
                  <a:pt x="199390" y="148590"/>
                </a:lnTo>
                <a:lnTo>
                  <a:pt x="207010" y="153670"/>
                </a:lnTo>
                <a:lnTo>
                  <a:pt x="212090" y="157480"/>
                </a:lnTo>
                <a:lnTo>
                  <a:pt x="218440" y="162560"/>
                </a:lnTo>
                <a:lnTo>
                  <a:pt x="222250" y="168910"/>
                </a:lnTo>
                <a:lnTo>
                  <a:pt x="227330" y="175260"/>
                </a:lnTo>
                <a:lnTo>
                  <a:pt x="232410" y="182880"/>
                </a:lnTo>
                <a:lnTo>
                  <a:pt x="236220" y="190500"/>
                </a:lnTo>
                <a:lnTo>
                  <a:pt x="245110" y="205740"/>
                </a:lnTo>
                <a:lnTo>
                  <a:pt x="250190" y="217170"/>
                </a:lnTo>
                <a:lnTo>
                  <a:pt x="254000" y="229870"/>
                </a:lnTo>
                <a:lnTo>
                  <a:pt x="257810" y="243840"/>
                </a:lnTo>
                <a:lnTo>
                  <a:pt x="259080" y="255270"/>
                </a:lnTo>
                <a:lnTo>
                  <a:pt x="259080" y="264160"/>
                </a:lnTo>
                <a:lnTo>
                  <a:pt x="257810" y="271780"/>
                </a:lnTo>
                <a:lnTo>
                  <a:pt x="255270" y="280670"/>
                </a:lnTo>
                <a:lnTo>
                  <a:pt x="247650" y="302260"/>
                </a:lnTo>
                <a:lnTo>
                  <a:pt x="245110" y="309880"/>
                </a:lnTo>
                <a:lnTo>
                  <a:pt x="240030" y="317500"/>
                </a:lnTo>
                <a:lnTo>
                  <a:pt x="236220" y="323850"/>
                </a:lnTo>
                <a:lnTo>
                  <a:pt x="229870" y="327660"/>
                </a:lnTo>
                <a:lnTo>
                  <a:pt x="220980" y="331470"/>
                </a:lnTo>
                <a:lnTo>
                  <a:pt x="210820" y="332740"/>
                </a:lnTo>
                <a:lnTo>
                  <a:pt x="199390" y="334010"/>
                </a:lnTo>
                <a:lnTo>
                  <a:pt x="187960" y="335280"/>
                </a:lnTo>
                <a:lnTo>
                  <a:pt x="176530" y="335280"/>
                </a:lnTo>
                <a:lnTo>
                  <a:pt x="163830" y="332740"/>
                </a:lnTo>
                <a:lnTo>
                  <a:pt x="151130" y="328930"/>
                </a:lnTo>
                <a:lnTo>
                  <a:pt x="125730" y="316230"/>
                </a:lnTo>
                <a:lnTo>
                  <a:pt x="95250" y="300990"/>
                </a:lnTo>
                <a:lnTo>
                  <a:pt x="80010" y="294640"/>
                </a:lnTo>
                <a:lnTo>
                  <a:pt x="66040" y="288290"/>
                </a:lnTo>
                <a:lnTo>
                  <a:pt x="52070" y="283210"/>
                </a:lnTo>
                <a:lnTo>
                  <a:pt x="40640" y="276860"/>
                </a:lnTo>
                <a:lnTo>
                  <a:pt x="30480" y="270510"/>
                </a:lnTo>
                <a:lnTo>
                  <a:pt x="0" y="2476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5181600" y="1055370"/>
            <a:ext cx="1727201" cy="621031"/>
            <a:chOff x="5181600" y="1055370"/>
            <a:chExt cx="1727201" cy="621031"/>
          </a:xfrm>
        </p:grpSpPr>
        <p:sp>
          <p:nvSpPr>
            <p:cNvPr id="73" name="Freeform 72"/>
            <p:cNvSpPr/>
            <p:nvPr/>
          </p:nvSpPr>
          <p:spPr>
            <a:xfrm>
              <a:off x="5181600" y="1055370"/>
              <a:ext cx="284481" cy="621031"/>
            </a:xfrm>
            <a:custGeom>
              <a:avLst/>
              <a:gdLst/>
              <a:ahLst/>
              <a:cxnLst/>
              <a:rect l="0" t="0" r="0" b="0"/>
              <a:pathLst>
                <a:path w="284481" h="621031">
                  <a:moveTo>
                    <a:pt x="0" y="62230"/>
                  </a:moveTo>
                  <a:lnTo>
                    <a:pt x="20320" y="48260"/>
                  </a:lnTo>
                  <a:lnTo>
                    <a:pt x="33020" y="41910"/>
                  </a:lnTo>
                  <a:lnTo>
                    <a:pt x="49530" y="34290"/>
                  </a:lnTo>
                  <a:lnTo>
                    <a:pt x="66040" y="26670"/>
                  </a:lnTo>
                  <a:lnTo>
                    <a:pt x="82550" y="20320"/>
                  </a:lnTo>
                  <a:lnTo>
                    <a:pt x="97790" y="13970"/>
                  </a:lnTo>
                  <a:lnTo>
                    <a:pt x="111760" y="8890"/>
                  </a:lnTo>
                  <a:lnTo>
                    <a:pt x="123190" y="6350"/>
                  </a:lnTo>
                  <a:lnTo>
                    <a:pt x="134620" y="3810"/>
                  </a:lnTo>
                  <a:lnTo>
                    <a:pt x="144780" y="1270"/>
                  </a:lnTo>
                  <a:lnTo>
                    <a:pt x="157480" y="1270"/>
                  </a:lnTo>
                  <a:lnTo>
                    <a:pt x="171450" y="0"/>
                  </a:lnTo>
                  <a:lnTo>
                    <a:pt x="186690" y="0"/>
                  </a:lnTo>
                  <a:lnTo>
                    <a:pt x="200660" y="1270"/>
                  </a:lnTo>
                  <a:lnTo>
                    <a:pt x="213360" y="2540"/>
                  </a:lnTo>
                  <a:lnTo>
                    <a:pt x="227330" y="6350"/>
                  </a:lnTo>
                  <a:lnTo>
                    <a:pt x="237490" y="8890"/>
                  </a:lnTo>
                  <a:lnTo>
                    <a:pt x="246380" y="12700"/>
                  </a:lnTo>
                  <a:lnTo>
                    <a:pt x="252730" y="16510"/>
                  </a:lnTo>
                  <a:lnTo>
                    <a:pt x="259080" y="20320"/>
                  </a:lnTo>
                  <a:lnTo>
                    <a:pt x="264160" y="24130"/>
                  </a:lnTo>
                  <a:lnTo>
                    <a:pt x="269240" y="29210"/>
                  </a:lnTo>
                  <a:lnTo>
                    <a:pt x="274320" y="35560"/>
                  </a:lnTo>
                  <a:lnTo>
                    <a:pt x="278130" y="44450"/>
                  </a:lnTo>
                  <a:lnTo>
                    <a:pt x="283210" y="54610"/>
                  </a:lnTo>
                  <a:lnTo>
                    <a:pt x="284480" y="64770"/>
                  </a:lnTo>
                  <a:lnTo>
                    <a:pt x="283210" y="82550"/>
                  </a:lnTo>
                  <a:lnTo>
                    <a:pt x="276860" y="107950"/>
                  </a:lnTo>
                  <a:lnTo>
                    <a:pt x="261620" y="168910"/>
                  </a:lnTo>
                  <a:lnTo>
                    <a:pt x="256540" y="185420"/>
                  </a:lnTo>
                  <a:lnTo>
                    <a:pt x="250190" y="201930"/>
                  </a:lnTo>
                  <a:lnTo>
                    <a:pt x="242570" y="219710"/>
                  </a:lnTo>
                  <a:lnTo>
                    <a:pt x="234950" y="234950"/>
                  </a:lnTo>
                  <a:lnTo>
                    <a:pt x="227330" y="248920"/>
                  </a:lnTo>
                  <a:lnTo>
                    <a:pt x="187960" y="316230"/>
                  </a:lnTo>
                  <a:lnTo>
                    <a:pt x="179070" y="334010"/>
                  </a:lnTo>
                  <a:lnTo>
                    <a:pt x="171450" y="353060"/>
                  </a:lnTo>
                  <a:lnTo>
                    <a:pt x="165100" y="369570"/>
                  </a:lnTo>
                  <a:lnTo>
                    <a:pt x="154940" y="392430"/>
                  </a:lnTo>
                  <a:lnTo>
                    <a:pt x="129540" y="448310"/>
                  </a:lnTo>
                  <a:lnTo>
                    <a:pt x="116840" y="471170"/>
                  </a:lnTo>
                  <a:lnTo>
                    <a:pt x="106680" y="488950"/>
                  </a:lnTo>
                  <a:lnTo>
                    <a:pt x="96520" y="502920"/>
                  </a:lnTo>
                  <a:lnTo>
                    <a:pt x="85090" y="520700"/>
                  </a:lnTo>
                  <a:lnTo>
                    <a:pt x="73660" y="542290"/>
                  </a:lnTo>
                  <a:lnTo>
                    <a:pt x="38100" y="6210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5346700" y="1282700"/>
              <a:ext cx="279401" cy="393701"/>
            </a:xfrm>
            <a:custGeom>
              <a:avLst/>
              <a:gdLst/>
              <a:ahLst/>
              <a:cxnLst/>
              <a:rect l="0" t="0" r="0" b="0"/>
              <a:pathLst>
                <a:path w="279401" h="393701">
                  <a:moveTo>
                    <a:pt x="0" y="0"/>
                  </a:moveTo>
                  <a:lnTo>
                    <a:pt x="20320" y="0"/>
                  </a:lnTo>
                  <a:lnTo>
                    <a:pt x="27940" y="2540"/>
                  </a:lnTo>
                  <a:lnTo>
                    <a:pt x="34290" y="7620"/>
                  </a:lnTo>
                  <a:lnTo>
                    <a:pt x="39370" y="13970"/>
                  </a:lnTo>
                  <a:lnTo>
                    <a:pt x="44450" y="20320"/>
                  </a:lnTo>
                  <a:lnTo>
                    <a:pt x="49530" y="27940"/>
                  </a:lnTo>
                  <a:lnTo>
                    <a:pt x="54610" y="35560"/>
                  </a:lnTo>
                  <a:lnTo>
                    <a:pt x="58420" y="43180"/>
                  </a:lnTo>
                  <a:lnTo>
                    <a:pt x="67310" y="59690"/>
                  </a:lnTo>
                  <a:lnTo>
                    <a:pt x="73660" y="72390"/>
                  </a:lnTo>
                  <a:lnTo>
                    <a:pt x="87630" y="105410"/>
                  </a:lnTo>
                  <a:lnTo>
                    <a:pt x="91440" y="120650"/>
                  </a:lnTo>
                  <a:lnTo>
                    <a:pt x="95250" y="135890"/>
                  </a:lnTo>
                  <a:lnTo>
                    <a:pt x="97790" y="149860"/>
                  </a:lnTo>
                  <a:lnTo>
                    <a:pt x="104140" y="170180"/>
                  </a:lnTo>
                  <a:lnTo>
                    <a:pt x="114300" y="195580"/>
                  </a:lnTo>
                  <a:lnTo>
                    <a:pt x="127000" y="223520"/>
                  </a:lnTo>
                  <a:lnTo>
                    <a:pt x="137160" y="248920"/>
                  </a:lnTo>
                  <a:lnTo>
                    <a:pt x="144780" y="273050"/>
                  </a:lnTo>
                  <a:lnTo>
                    <a:pt x="151130" y="295910"/>
                  </a:lnTo>
                  <a:lnTo>
                    <a:pt x="161290" y="316230"/>
                  </a:lnTo>
                  <a:lnTo>
                    <a:pt x="173990" y="334010"/>
                  </a:lnTo>
                  <a:lnTo>
                    <a:pt x="199390" y="361950"/>
                  </a:lnTo>
                  <a:lnTo>
                    <a:pt x="214630" y="378460"/>
                  </a:lnTo>
                  <a:lnTo>
                    <a:pt x="222250" y="383540"/>
                  </a:lnTo>
                  <a:lnTo>
                    <a:pt x="229870" y="387350"/>
                  </a:lnTo>
                  <a:lnTo>
                    <a:pt x="279400" y="393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5740400" y="1282700"/>
              <a:ext cx="228601" cy="25401"/>
            </a:xfrm>
            <a:custGeom>
              <a:avLst/>
              <a:gdLst/>
              <a:ahLst/>
              <a:cxnLst/>
              <a:rect l="0" t="0" r="0" b="0"/>
              <a:pathLst>
                <a:path w="228601" h="25401">
                  <a:moveTo>
                    <a:pt x="0" y="12700"/>
                  </a:moveTo>
                  <a:lnTo>
                    <a:pt x="13970" y="19050"/>
                  </a:lnTo>
                  <a:lnTo>
                    <a:pt x="21590" y="21590"/>
                  </a:lnTo>
                  <a:lnTo>
                    <a:pt x="31750" y="22860"/>
                  </a:lnTo>
                  <a:lnTo>
                    <a:pt x="41910" y="24130"/>
                  </a:lnTo>
                  <a:lnTo>
                    <a:pt x="53340" y="24130"/>
                  </a:lnTo>
                  <a:lnTo>
                    <a:pt x="77470" y="25400"/>
                  </a:lnTo>
                  <a:lnTo>
                    <a:pt x="88900" y="24130"/>
                  </a:lnTo>
                  <a:lnTo>
                    <a:pt x="97790" y="21590"/>
                  </a:lnTo>
                  <a:lnTo>
                    <a:pt x="118110" y="15240"/>
                  </a:lnTo>
                  <a:lnTo>
                    <a:pt x="140970" y="7620"/>
                  </a:lnTo>
                  <a:lnTo>
                    <a:pt x="153670" y="5080"/>
                  </a:lnTo>
                  <a:lnTo>
                    <a:pt x="166370" y="3810"/>
                  </a:lnTo>
                  <a:lnTo>
                    <a:pt x="2286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5765800" y="1422400"/>
              <a:ext cx="254001" cy="50801"/>
            </a:xfrm>
            <a:custGeom>
              <a:avLst/>
              <a:gdLst/>
              <a:ahLst/>
              <a:cxnLst/>
              <a:rect l="0" t="0" r="0" b="0"/>
              <a:pathLst>
                <a:path w="254001" h="50801">
                  <a:moveTo>
                    <a:pt x="0" y="50800"/>
                  </a:moveTo>
                  <a:lnTo>
                    <a:pt x="35560" y="33020"/>
                  </a:lnTo>
                  <a:lnTo>
                    <a:pt x="49530" y="30480"/>
                  </a:lnTo>
                  <a:lnTo>
                    <a:pt x="66040" y="29210"/>
                  </a:lnTo>
                  <a:lnTo>
                    <a:pt x="86360" y="27940"/>
                  </a:lnTo>
                  <a:lnTo>
                    <a:pt x="107950" y="25400"/>
                  </a:lnTo>
                  <a:lnTo>
                    <a:pt x="132080" y="22860"/>
                  </a:lnTo>
                  <a:lnTo>
                    <a:pt x="154940" y="19050"/>
                  </a:lnTo>
                  <a:lnTo>
                    <a:pt x="176530" y="15240"/>
                  </a:lnTo>
                  <a:lnTo>
                    <a:pt x="196850" y="11430"/>
                  </a:lnTo>
                  <a:lnTo>
                    <a:pt x="2540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6532880" y="1145540"/>
              <a:ext cx="350521" cy="223521"/>
            </a:xfrm>
            <a:custGeom>
              <a:avLst/>
              <a:gdLst/>
              <a:ahLst/>
              <a:cxnLst/>
              <a:rect l="0" t="0" r="0" b="0"/>
              <a:pathLst>
                <a:path w="350521" h="223521">
                  <a:moveTo>
                    <a:pt x="210820" y="35560"/>
                  </a:moveTo>
                  <a:lnTo>
                    <a:pt x="204470" y="21590"/>
                  </a:lnTo>
                  <a:lnTo>
                    <a:pt x="200660" y="16510"/>
                  </a:lnTo>
                  <a:lnTo>
                    <a:pt x="196850" y="11430"/>
                  </a:lnTo>
                  <a:lnTo>
                    <a:pt x="193040" y="6350"/>
                  </a:lnTo>
                  <a:lnTo>
                    <a:pt x="186690" y="3810"/>
                  </a:lnTo>
                  <a:lnTo>
                    <a:pt x="177800" y="1270"/>
                  </a:lnTo>
                  <a:lnTo>
                    <a:pt x="167640" y="0"/>
                  </a:lnTo>
                  <a:lnTo>
                    <a:pt x="156210" y="1270"/>
                  </a:lnTo>
                  <a:lnTo>
                    <a:pt x="144780" y="2540"/>
                  </a:lnTo>
                  <a:lnTo>
                    <a:pt x="133350" y="5080"/>
                  </a:lnTo>
                  <a:lnTo>
                    <a:pt x="121920" y="6350"/>
                  </a:lnTo>
                  <a:lnTo>
                    <a:pt x="111760" y="7620"/>
                  </a:lnTo>
                  <a:lnTo>
                    <a:pt x="102870" y="8890"/>
                  </a:lnTo>
                  <a:lnTo>
                    <a:pt x="93980" y="10160"/>
                  </a:lnTo>
                  <a:lnTo>
                    <a:pt x="85090" y="12700"/>
                  </a:lnTo>
                  <a:lnTo>
                    <a:pt x="76200" y="16510"/>
                  </a:lnTo>
                  <a:lnTo>
                    <a:pt x="68580" y="21590"/>
                  </a:lnTo>
                  <a:lnTo>
                    <a:pt x="62230" y="27940"/>
                  </a:lnTo>
                  <a:lnTo>
                    <a:pt x="57150" y="34290"/>
                  </a:lnTo>
                  <a:lnTo>
                    <a:pt x="50800" y="41910"/>
                  </a:lnTo>
                  <a:lnTo>
                    <a:pt x="43180" y="49530"/>
                  </a:lnTo>
                  <a:lnTo>
                    <a:pt x="35560" y="57150"/>
                  </a:lnTo>
                  <a:lnTo>
                    <a:pt x="27940" y="68580"/>
                  </a:lnTo>
                  <a:lnTo>
                    <a:pt x="19050" y="81280"/>
                  </a:lnTo>
                  <a:lnTo>
                    <a:pt x="11430" y="95250"/>
                  </a:lnTo>
                  <a:lnTo>
                    <a:pt x="6350" y="109220"/>
                  </a:lnTo>
                  <a:lnTo>
                    <a:pt x="2540" y="123190"/>
                  </a:lnTo>
                  <a:lnTo>
                    <a:pt x="0" y="135890"/>
                  </a:lnTo>
                  <a:lnTo>
                    <a:pt x="0" y="147320"/>
                  </a:lnTo>
                  <a:lnTo>
                    <a:pt x="1270" y="158750"/>
                  </a:lnTo>
                  <a:lnTo>
                    <a:pt x="2540" y="167640"/>
                  </a:lnTo>
                  <a:lnTo>
                    <a:pt x="6350" y="176530"/>
                  </a:lnTo>
                  <a:lnTo>
                    <a:pt x="8890" y="182880"/>
                  </a:lnTo>
                  <a:lnTo>
                    <a:pt x="12700" y="189230"/>
                  </a:lnTo>
                  <a:lnTo>
                    <a:pt x="20320" y="194310"/>
                  </a:lnTo>
                  <a:lnTo>
                    <a:pt x="27940" y="199390"/>
                  </a:lnTo>
                  <a:lnTo>
                    <a:pt x="57150" y="213360"/>
                  </a:lnTo>
                  <a:lnTo>
                    <a:pt x="66040" y="217170"/>
                  </a:lnTo>
                  <a:lnTo>
                    <a:pt x="76200" y="219710"/>
                  </a:lnTo>
                  <a:lnTo>
                    <a:pt x="87630" y="222250"/>
                  </a:lnTo>
                  <a:lnTo>
                    <a:pt x="99060" y="223520"/>
                  </a:lnTo>
                  <a:lnTo>
                    <a:pt x="111760" y="223520"/>
                  </a:lnTo>
                  <a:lnTo>
                    <a:pt x="127000" y="220980"/>
                  </a:lnTo>
                  <a:lnTo>
                    <a:pt x="142240" y="218440"/>
                  </a:lnTo>
                  <a:lnTo>
                    <a:pt x="156210" y="217170"/>
                  </a:lnTo>
                  <a:lnTo>
                    <a:pt x="170180" y="215900"/>
                  </a:lnTo>
                  <a:lnTo>
                    <a:pt x="184150" y="214630"/>
                  </a:lnTo>
                  <a:lnTo>
                    <a:pt x="228600" y="210820"/>
                  </a:lnTo>
                  <a:lnTo>
                    <a:pt x="256540" y="207010"/>
                  </a:lnTo>
                  <a:lnTo>
                    <a:pt x="279400" y="204470"/>
                  </a:lnTo>
                  <a:lnTo>
                    <a:pt x="298450" y="203200"/>
                  </a:lnTo>
                  <a:lnTo>
                    <a:pt x="350520" y="2006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6311900" y="1487170"/>
              <a:ext cx="596901" cy="163831"/>
            </a:xfrm>
            <a:custGeom>
              <a:avLst/>
              <a:gdLst/>
              <a:ahLst/>
              <a:cxnLst/>
              <a:rect l="0" t="0" r="0" b="0"/>
              <a:pathLst>
                <a:path w="596901" h="163831">
                  <a:moveTo>
                    <a:pt x="0" y="163830"/>
                  </a:moveTo>
                  <a:lnTo>
                    <a:pt x="13970" y="149860"/>
                  </a:lnTo>
                  <a:lnTo>
                    <a:pt x="22860" y="144780"/>
                  </a:lnTo>
                  <a:lnTo>
                    <a:pt x="35560" y="139700"/>
                  </a:lnTo>
                  <a:lnTo>
                    <a:pt x="48260" y="134620"/>
                  </a:lnTo>
                  <a:lnTo>
                    <a:pt x="63500" y="130810"/>
                  </a:lnTo>
                  <a:lnTo>
                    <a:pt x="95250" y="121920"/>
                  </a:lnTo>
                  <a:lnTo>
                    <a:pt x="111760" y="115570"/>
                  </a:lnTo>
                  <a:lnTo>
                    <a:pt x="128270" y="109220"/>
                  </a:lnTo>
                  <a:lnTo>
                    <a:pt x="144780" y="101600"/>
                  </a:lnTo>
                  <a:lnTo>
                    <a:pt x="161290" y="96520"/>
                  </a:lnTo>
                  <a:lnTo>
                    <a:pt x="177800" y="90170"/>
                  </a:lnTo>
                  <a:lnTo>
                    <a:pt x="194310" y="85090"/>
                  </a:lnTo>
                  <a:lnTo>
                    <a:pt x="213360" y="80010"/>
                  </a:lnTo>
                  <a:lnTo>
                    <a:pt x="252730" y="71120"/>
                  </a:lnTo>
                  <a:lnTo>
                    <a:pt x="273050" y="66040"/>
                  </a:lnTo>
                  <a:lnTo>
                    <a:pt x="293370" y="58420"/>
                  </a:lnTo>
                  <a:lnTo>
                    <a:pt x="313690" y="50800"/>
                  </a:lnTo>
                  <a:lnTo>
                    <a:pt x="355600" y="35560"/>
                  </a:lnTo>
                  <a:lnTo>
                    <a:pt x="377190" y="27940"/>
                  </a:lnTo>
                  <a:lnTo>
                    <a:pt x="396240" y="22860"/>
                  </a:lnTo>
                  <a:lnTo>
                    <a:pt x="415290" y="19050"/>
                  </a:lnTo>
                  <a:lnTo>
                    <a:pt x="433070" y="16510"/>
                  </a:lnTo>
                  <a:lnTo>
                    <a:pt x="450850" y="12700"/>
                  </a:lnTo>
                  <a:lnTo>
                    <a:pt x="468630" y="10160"/>
                  </a:lnTo>
                  <a:lnTo>
                    <a:pt x="486410" y="6350"/>
                  </a:lnTo>
                  <a:lnTo>
                    <a:pt x="500380" y="3810"/>
                  </a:lnTo>
                  <a:lnTo>
                    <a:pt x="513080" y="2540"/>
                  </a:lnTo>
                  <a:lnTo>
                    <a:pt x="524510" y="1270"/>
                  </a:lnTo>
                  <a:lnTo>
                    <a:pt x="535940" y="0"/>
                  </a:lnTo>
                  <a:lnTo>
                    <a:pt x="560070" y="0"/>
                  </a:lnTo>
                  <a:lnTo>
                    <a:pt x="568960" y="0"/>
                  </a:lnTo>
                  <a:lnTo>
                    <a:pt x="576580" y="2540"/>
                  </a:lnTo>
                  <a:lnTo>
                    <a:pt x="596900" y="114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Freeform 79"/>
          <p:cNvSpPr/>
          <p:nvPr/>
        </p:nvSpPr>
        <p:spPr>
          <a:xfrm>
            <a:off x="6324600" y="1663700"/>
            <a:ext cx="635001" cy="360681"/>
          </a:xfrm>
          <a:custGeom>
            <a:avLst/>
            <a:gdLst/>
            <a:ahLst/>
            <a:cxnLst/>
            <a:rect l="0" t="0" r="0" b="0"/>
            <a:pathLst>
              <a:path w="635001" h="360681">
                <a:moveTo>
                  <a:pt x="0" y="139700"/>
                </a:moveTo>
                <a:lnTo>
                  <a:pt x="6350" y="125730"/>
                </a:lnTo>
                <a:lnTo>
                  <a:pt x="11430" y="120650"/>
                </a:lnTo>
                <a:lnTo>
                  <a:pt x="24130" y="110490"/>
                </a:lnTo>
                <a:lnTo>
                  <a:pt x="43180" y="105410"/>
                </a:lnTo>
                <a:lnTo>
                  <a:pt x="54610" y="104140"/>
                </a:lnTo>
                <a:lnTo>
                  <a:pt x="66040" y="105410"/>
                </a:lnTo>
                <a:lnTo>
                  <a:pt x="77470" y="106680"/>
                </a:lnTo>
                <a:lnTo>
                  <a:pt x="90170" y="109220"/>
                </a:lnTo>
                <a:lnTo>
                  <a:pt x="102870" y="111760"/>
                </a:lnTo>
                <a:lnTo>
                  <a:pt x="114300" y="115570"/>
                </a:lnTo>
                <a:lnTo>
                  <a:pt x="127000" y="119380"/>
                </a:lnTo>
                <a:lnTo>
                  <a:pt x="144780" y="127000"/>
                </a:lnTo>
                <a:lnTo>
                  <a:pt x="151130" y="132080"/>
                </a:lnTo>
                <a:lnTo>
                  <a:pt x="157480" y="137160"/>
                </a:lnTo>
                <a:lnTo>
                  <a:pt x="162560" y="143510"/>
                </a:lnTo>
                <a:lnTo>
                  <a:pt x="167640" y="151130"/>
                </a:lnTo>
                <a:lnTo>
                  <a:pt x="172720" y="158750"/>
                </a:lnTo>
                <a:lnTo>
                  <a:pt x="176530" y="166370"/>
                </a:lnTo>
                <a:lnTo>
                  <a:pt x="185420" y="182880"/>
                </a:lnTo>
                <a:lnTo>
                  <a:pt x="207010" y="224790"/>
                </a:lnTo>
                <a:lnTo>
                  <a:pt x="210820" y="232410"/>
                </a:lnTo>
                <a:lnTo>
                  <a:pt x="212090" y="241300"/>
                </a:lnTo>
                <a:lnTo>
                  <a:pt x="218440" y="281940"/>
                </a:lnTo>
                <a:lnTo>
                  <a:pt x="222250" y="302260"/>
                </a:lnTo>
                <a:lnTo>
                  <a:pt x="226060" y="318770"/>
                </a:lnTo>
                <a:lnTo>
                  <a:pt x="229870" y="332740"/>
                </a:lnTo>
                <a:lnTo>
                  <a:pt x="233680" y="344170"/>
                </a:lnTo>
                <a:lnTo>
                  <a:pt x="240030" y="351790"/>
                </a:lnTo>
                <a:lnTo>
                  <a:pt x="248920" y="358140"/>
                </a:lnTo>
                <a:lnTo>
                  <a:pt x="259080" y="360680"/>
                </a:lnTo>
                <a:lnTo>
                  <a:pt x="266700" y="360680"/>
                </a:lnTo>
                <a:lnTo>
                  <a:pt x="274320" y="358140"/>
                </a:lnTo>
                <a:lnTo>
                  <a:pt x="280670" y="353060"/>
                </a:lnTo>
                <a:lnTo>
                  <a:pt x="289560" y="342900"/>
                </a:lnTo>
                <a:lnTo>
                  <a:pt x="302260" y="328930"/>
                </a:lnTo>
                <a:lnTo>
                  <a:pt x="314960" y="312420"/>
                </a:lnTo>
                <a:lnTo>
                  <a:pt x="326390" y="297180"/>
                </a:lnTo>
                <a:lnTo>
                  <a:pt x="334010" y="283210"/>
                </a:lnTo>
                <a:lnTo>
                  <a:pt x="341630" y="269240"/>
                </a:lnTo>
                <a:lnTo>
                  <a:pt x="349250" y="256540"/>
                </a:lnTo>
                <a:lnTo>
                  <a:pt x="356870" y="246380"/>
                </a:lnTo>
                <a:lnTo>
                  <a:pt x="364490" y="236220"/>
                </a:lnTo>
                <a:lnTo>
                  <a:pt x="378460" y="213360"/>
                </a:lnTo>
                <a:lnTo>
                  <a:pt x="416560" y="147320"/>
                </a:lnTo>
                <a:lnTo>
                  <a:pt x="433070" y="121920"/>
                </a:lnTo>
                <a:lnTo>
                  <a:pt x="447040" y="104140"/>
                </a:lnTo>
                <a:lnTo>
                  <a:pt x="458470" y="90170"/>
                </a:lnTo>
                <a:lnTo>
                  <a:pt x="483870" y="64770"/>
                </a:lnTo>
                <a:lnTo>
                  <a:pt x="495300" y="50800"/>
                </a:lnTo>
                <a:lnTo>
                  <a:pt x="506730" y="40640"/>
                </a:lnTo>
                <a:lnTo>
                  <a:pt x="516890" y="33020"/>
                </a:lnTo>
                <a:lnTo>
                  <a:pt x="527050" y="26670"/>
                </a:lnTo>
                <a:lnTo>
                  <a:pt x="535940" y="20320"/>
                </a:lnTo>
                <a:lnTo>
                  <a:pt x="553720" y="10160"/>
                </a:lnTo>
                <a:lnTo>
                  <a:pt x="571500" y="3810"/>
                </a:lnTo>
                <a:lnTo>
                  <a:pt x="589280" y="2540"/>
                </a:lnTo>
                <a:lnTo>
                  <a:pt x="600710" y="1270"/>
                </a:lnTo>
                <a:lnTo>
                  <a:pt x="6350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5105400" y="2603500"/>
            <a:ext cx="1752601" cy="495301"/>
            <a:chOff x="5105400" y="2603500"/>
            <a:chExt cx="1752601" cy="495301"/>
          </a:xfrm>
        </p:grpSpPr>
        <p:sp>
          <p:nvSpPr>
            <p:cNvPr id="81" name="Freeform 80"/>
            <p:cNvSpPr/>
            <p:nvPr/>
          </p:nvSpPr>
          <p:spPr>
            <a:xfrm>
              <a:off x="5105400" y="2603500"/>
              <a:ext cx="673101" cy="495301"/>
            </a:xfrm>
            <a:custGeom>
              <a:avLst/>
              <a:gdLst/>
              <a:ahLst/>
              <a:cxnLst/>
              <a:rect l="0" t="0" r="0" b="0"/>
              <a:pathLst>
                <a:path w="673101" h="495301">
                  <a:moveTo>
                    <a:pt x="0" y="76200"/>
                  </a:moveTo>
                  <a:lnTo>
                    <a:pt x="0" y="62230"/>
                  </a:lnTo>
                  <a:lnTo>
                    <a:pt x="2540" y="57150"/>
                  </a:lnTo>
                  <a:lnTo>
                    <a:pt x="13970" y="46990"/>
                  </a:lnTo>
                  <a:lnTo>
                    <a:pt x="31750" y="38100"/>
                  </a:lnTo>
                  <a:lnTo>
                    <a:pt x="52070" y="29210"/>
                  </a:lnTo>
                  <a:lnTo>
                    <a:pt x="71120" y="21590"/>
                  </a:lnTo>
                  <a:lnTo>
                    <a:pt x="80010" y="20320"/>
                  </a:lnTo>
                  <a:lnTo>
                    <a:pt x="96520" y="21590"/>
                  </a:lnTo>
                  <a:lnTo>
                    <a:pt x="118110" y="24130"/>
                  </a:lnTo>
                  <a:lnTo>
                    <a:pt x="129540" y="24130"/>
                  </a:lnTo>
                  <a:lnTo>
                    <a:pt x="149860" y="29210"/>
                  </a:lnTo>
                  <a:lnTo>
                    <a:pt x="166370" y="35560"/>
                  </a:lnTo>
                  <a:lnTo>
                    <a:pt x="179070" y="43180"/>
                  </a:lnTo>
                  <a:lnTo>
                    <a:pt x="193040" y="54610"/>
                  </a:lnTo>
                  <a:lnTo>
                    <a:pt x="200660" y="62230"/>
                  </a:lnTo>
                  <a:lnTo>
                    <a:pt x="208280" y="71120"/>
                  </a:lnTo>
                  <a:lnTo>
                    <a:pt x="217170" y="81280"/>
                  </a:lnTo>
                  <a:lnTo>
                    <a:pt x="224790" y="92710"/>
                  </a:lnTo>
                  <a:lnTo>
                    <a:pt x="233680" y="111760"/>
                  </a:lnTo>
                  <a:lnTo>
                    <a:pt x="241300" y="138430"/>
                  </a:lnTo>
                  <a:lnTo>
                    <a:pt x="250190" y="168910"/>
                  </a:lnTo>
                  <a:lnTo>
                    <a:pt x="256540" y="203200"/>
                  </a:lnTo>
                  <a:lnTo>
                    <a:pt x="262890" y="240030"/>
                  </a:lnTo>
                  <a:lnTo>
                    <a:pt x="283210" y="379730"/>
                  </a:lnTo>
                  <a:lnTo>
                    <a:pt x="285750" y="403860"/>
                  </a:lnTo>
                  <a:lnTo>
                    <a:pt x="288290" y="422910"/>
                  </a:lnTo>
                  <a:lnTo>
                    <a:pt x="289560" y="439420"/>
                  </a:lnTo>
                  <a:lnTo>
                    <a:pt x="290830" y="452120"/>
                  </a:lnTo>
                  <a:lnTo>
                    <a:pt x="290830" y="473710"/>
                  </a:lnTo>
                  <a:lnTo>
                    <a:pt x="294640" y="482600"/>
                  </a:lnTo>
                  <a:lnTo>
                    <a:pt x="299720" y="490220"/>
                  </a:lnTo>
                  <a:lnTo>
                    <a:pt x="304800" y="495300"/>
                  </a:lnTo>
                  <a:lnTo>
                    <a:pt x="312420" y="495300"/>
                  </a:lnTo>
                  <a:lnTo>
                    <a:pt x="320040" y="491490"/>
                  </a:lnTo>
                  <a:lnTo>
                    <a:pt x="327660" y="483870"/>
                  </a:lnTo>
                  <a:lnTo>
                    <a:pt x="346710" y="464820"/>
                  </a:lnTo>
                  <a:lnTo>
                    <a:pt x="358140" y="453390"/>
                  </a:lnTo>
                  <a:lnTo>
                    <a:pt x="367030" y="443230"/>
                  </a:lnTo>
                  <a:lnTo>
                    <a:pt x="374650" y="434340"/>
                  </a:lnTo>
                  <a:lnTo>
                    <a:pt x="381000" y="425450"/>
                  </a:lnTo>
                  <a:lnTo>
                    <a:pt x="392430" y="410210"/>
                  </a:lnTo>
                  <a:lnTo>
                    <a:pt x="396240" y="405130"/>
                  </a:lnTo>
                  <a:lnTo>
                    <a:pt x="401320" y="397510"/>
                  </a:lnTo>
                  <a:lnTo>
                    <a:pt x="406400" y="387350"/>
                  </a:lnTo>
                  <a:lnTo>
                    <a:pt x="410210" y="377190"/>
                  </a:lnTo>
                  <a:lnTo>
                    <a:pt x="416560" y="368300"/>
                  </a:lnTo>
                  <a:lnTo>
                    <a:pt x="430530" y="355600"/>
                  </a:lnTo>
                  <a:lnTo>
                    <a:pt x="435610" y="346710"/>
                  </a:lnTo>
                  <a:lnTo>
                    <a:pt x="441960" y="336550"/>
                  </a:lnTo>
                  <a:lnTo>
                    <a:pt x="447040" y="326390"/>
                  </a:lnTo>
                  <a:lnTo>
                    <a:pt x="453390" y="316230"/>
                  </a:lnTo>
                  <a:lnTo>
                    <a:pt x="459740" y="307340"/>
                  </a:lnTo>
                  <a:lnTo>
                    <a:pt x="467360" y="297180"/>
                  </a:lnTo>
                  <a:lnTo>
                    <a:pt x="474980" y="287020"/>
                  </a:lnTo>
                  <a:lnTo>
                    <a:pt x="491490" y="264160"/>
                  </a:lnTo>
                  <a:lnTo>
                    <a:pt x="499110" y="255270"/>
                  </a:lnTo>
                  <a:lnTo>
                    <a:pt x="509270" y="241300"/>
                  </a:lnTo>
                  <a:lnTo>
                    <a:pt x="514350" y="232410"/>
                  </a:lnTo>
                  <a:lnTo>
                    <a:pt x="519430" y="223520"/>
                  </a:lnTo>
                  <a:lnTo>
                    <a:pt x="524510" y="212090"/>
                  </a:lnTo>
                  <a:lnTo>
                    <a:pt x="529590" y="201930"/>
                  </a:lnTo>
                  <a:lnTo>
                    <a:pt x="537210" y="193040"/>
                  </a:lnTo>
                  <a:lnTo>
                    <a:pt x="543560" y="182880"/>
                  </a:lnTo>
                  <a:lnTo>
                    <a:pt x="549910" y="173990"/>
                  </a:lnTo>
                  <a:lnTo>
                    <a:pt x="556260" y="165100"/>
                  </a:lnTo>
                  <a:lnTo>
                    <a:pt x="561340" y="157480"/>
                  </a:lnTo>
                  <a:lnTo>
                    <a:pt x="566420" y="148590"/>
                  </a:lnTo>
                  <a:lnTo>
                    <a:pt x="575310" y="130810"/>
                  </a:lnTo>
                  <a:lnTo>
                    <a:pt x="579120" y="120650"/>
                  </a:lnTo>
                  <a:lnTo>
                    <a:pt x="584200" y="106680"/>
                  </a:lnTo>
                  <a:lnTo>
                    <a:pt x="588010" y="92710"/>
                  </a:lnTo>
                  <a:lnTo>
                    <a:pt x="590550" y="78740"/>
                  </a:lnTo>
                  <a:lnTo>
                    <a:pt x="593090" y="64770"/>
                  </a:lnTo>
                  <a:lnTo>
                    <a:pt x="594360" y="52070"/>
                  </a:lnTo>
                  <a:lnTo>
                    <a:pt x="598170" y="41910"/>
                  </a:lnTo>
                  <a:lnTo>
                    <a:pt x="603250" y="33020"/>
                  </a:lnTo>
                  <a:lnTo>
                    <a:pt x="609600" y="26670"/>
                  </a:lnTo>
                  <a:lnTo>
                    <a:pt x="618490" y="21590"/>
                  </a:lnTo>
                  <a:lnTo>
                    <a:pt x="627380" y="19050"/>
                  </a:lnTo>
                  <a:lnTo>
                    <a:pt x="6731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5829300" y="2871470"/>
              <a:ext cx="406401" cy="24131"/>
            </a:xfrm>
            <a:custGeom>
              <a:avLst/>
              <a:gdLst/>
              <a:ahLst/>
              <a:cxnLst/>
              <a:rect l="0" t="0" r="0" b="0"/>
              <a:pathLst>
                <a:path w="406401" h="24131">
                  <a:moveTo>
                    <a:pt x="0" y="24130"/>
                  </a:moveTo>
                  <a:lnTo>
                    <a:pt x="13970" y="10160"/>
                  </a:lnTo>
                  <a:lnTo>
                    <a:pt x="22860" y="6350"/>
                  </a:lnTo>
                  <a:lnTo>
                    <a:pt x="35560" y="3810"/>
                  </a:lnTo>
                  <a:lnTo>
                    <a:pt x="48260" y="2540"/>
                  </a:lnTo>
                  <a:lnTo>
                    <a:pt x="60960" y="1270"/>
                  </a:lnTo>
                  <a:lnTo>
                    <a:pt x="71120" y="0"/>
                  </a:lnTo>
                  <a:lnTo>
                    <a:pt x="81280" y="0"/>
                  </a:lnTo>
                  <a:lnTo>
                    <a:pt x="97790" y="1270"/>
                  </a:lnTo>
                  <a:lnTo>
                    <a:pt x="119380" y="2540"/>
                  </a:lnTo>
                  <a:lnTo>
                    <a:pt x="237490" y="16510"/>
                  </a:lnTo>
                  <a:lnTo>
                    <a:pt x="264160" y="19050"/>
                  </a:lnTo>
                  <a:lnTo>
                    <a:pt x="285750" y="20320"/>
                  </a:lnTo>
                  <a:lnTo>
                    <a:pt x="304800" y="21590"/>
                  </a:lnTo>
                  <a:lnTo>
                    <a:pt x="345440" y="22860"/>
                  </a:lnTo>
                  <a:lnTo>
                    <a:pt x="406400" y="241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5905500" y="3009900"/>
              <a:ext cx="368301" cy="63501"/>
            </a:xfrm>
            <a:custGeom>
              <a:avLst/>
              <a:gdLst/>
              <a:ahLst/>
              <a:cxnLst/>
              <a:rect l="0" t="0" r="0" b="0"/>
              <a:pathLst>
                <a:path w="368301" h="63501">
                  <a:moveTo>
                    <a:pt x="0" y="0"/>
                  </a:moveTo>
                  <a:lnTo>
                    <a:pt x="13970" y="0"/>
                  </a:lnTo>
                  <a:lnTo>
                    <a:pt x="21590" y="1270"/>
                  </a:lnTo>
                  <a:lnTo>
                    <a:pt x="31750" y="3810"/>
                  </a:lnTo>
                  <a:lnTo>
                    <a:pt x="54610" y="10160"/>
                  </a:lnTo>
                  <a:lnTo>
                    <a:pt x="83820" y="17780"/>
                  </a:lnTo>
                  <a:lnTo>
                    <a:pt x="102870" y="21590"/>
                  </a:lnTo>
                  <a:lnTo>
                    <a:pt x="166370" y="34290"/>
                  </a:lnTo>
                  <a:lnTo>
                    <a:pt x="264160" y="54610"/>
                  </a:lnTo>
                  <a:lnTo>
                    <a:pt x="283210" y="58420"/>
                  </a:lnTo>
                  <a:lnTo>
                    <a:pt x="302260" y="59690"/>
                  </a:lnTo>
                  <a:lnTo>
                    <a:pt x="368300" y="63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6546850" y="2706370"/>
              <a:ext cx="311151" cy="290831"/>
            </a:xfrm>
            <a:custGeom>
              <a:avLst/>
              <a:gdLst/>
              <a:ahLst/>
              <a:cxnLst/>
              <a:rect l="0" t="0" r="0" b="0"/>
              <a:pathLst>
                <a:path w="311151" h="290831">
                  <a:moveTo>
                    <a:pt x="260350" y="24130"/>
                  </a:moveTo>
                  <a:lnTo>
                    <a:pt x="254000" y="10160"/>
                  </a:lnTo>
                  <a:lnTo>
                    <a:pt x="245110" y="6350"/>
                  </a:lnTo>
                  <a:lnTo>
                    <a:pt x="231140" y="3810"/>
                  </a:lnTo>
                  <a:lnTo>
                    <a:pt x="215900" y="2540"/>
                  </a:lnTo>
                  <a:lnTo>
                    <a:pt x="200660" y="1270"/>
                  </a:lnTo>
                  <a:lnTo>
                    <a:pt x="186690" y="0"/>
                  </a:lnTo>
                  <a:lnTo>
                    <a:pt x="172720" y="0"/>
                  </a:lnTo>
                  <a:lnTo>
                    <a:pt x="161290" y="1270"/>
                  </a:lnTo>
                  <a:lnTo>
                    <a:pt x="151130" y="2540"/>
                  </a:lnTo>
                  <a:lnTo>
                    <a:pt x="128270" y="8890"/>
                  </a:lnTo>
                  <a:lnTo>
                    <a:pt x="99060" y="16510"/>
                  </a:lnTo>
                  <a:lnTo>
                    <a:pt x="85090" y="21590"/>
                  </a:lnTo>
                  <a:lnTo>
                    <a:pt x="72390" y="27940"/>
                  </a:lnTo>
                  <a:lnTo>
                    <a:pt x="58420" y="35560"/>
                  </a:lnTo>
                  <a:lnTo>
                    <a:pt x="46990" y="43180"/>
                  </a:lnTo>
                  <a:lnTo>
                    <a:pt x="35560" y="50800"/>
                  </a:lnTo>
                  <a:lnTo>
                    <a:pt x="26670" y="58420"/>
                  </a:lnTo>
                  <a:lnTo>
                    <a:pt x="19050" y="66040"/>
                  </a:lnTo>
                  <a:lnTo>
                    <a:pt x="15240" y="71120"/>
                  </a:lnTo>
                  <a:lnTo>
                    <a:pt x="12700" y="77470"/>
                  </a:lnTo>
                  <a:lnTo>
                    <a:pt x="1270" y="97790"/>
                  </a:lnTo>
                  <a:lnTo>
                    <a:pt x="0" y="106680"/>
                  </a:lnTo>
                  <a:lnTo>
                    <a:pt x="1270" y="118110"/>
                  </a:lnTo>
                  <a:lnTo>
                    <a:pt x="2540" y="128270"/>
                  </a:lnTo>
                  <a:lnTo>
                    <a:pt x="3810" y="138430"/>
                  </a:lnTo>
                  <a:lnTo>
                    <a:pt x="5080" y="148590"/>
                  </a:lnTo>
                  <a:lnTo>
                    <a:pt x="5080" y="157480"/>
                  </a:lnTo>
                  <a:lnTo>
                    <a:pt x="8890" y="165100"/>
                  </a:lnTo>
                  <a:lnTo>
                    <a:pt x="13970" y="171450"/>
                  </a:lnTo>
                  <a:lnTo>
                    <a:pt x="19050" y="177800"/>
                  </a:lnTo>
                  <a:lnTo>
                    <a:pt x="26670" y="182880"/>
                  </a:lnTo>
                  <a:lnTo>
                    <a:pt x="34290" y="187960"/>
                  </a:lnTo>
                  <a:lnTo>
                    <a:pt x="41910" y="193040"/>
                  </a:lnTo>
                  <a:lnTo>
                    <a:pt x="49530" y="198120"/>
                  </a:lnTo>
                  <a:lnTo>
                    <a:pt x="57150" y="205740"/>
                  </a:lnTo>
                  <a:lnTo>
                    <a:pt x="66040" y="212090"/>
                  </a:lnTo>
                  <a:lnTo>
                    <a:pt x="76200" y="218440"/>
                  </a:lnTo>
                  <a:lnTo>
                    <a:pt x="86360" y="224790"/>
                  </a:lnTo>
                  <a:lnTo>
                    <a:pt x="97790" y="229870"/>
                  </a:lnTo>
                  <a:lnTo>
                    <a:pt x="109220" y="234950"/>
                  </a:lnTo>
                  <a:lnTo>
                    <a:pt x="121920" y="238760"/>
                  </a:lnTo>
                  <a:lnTo>
                    <a:pt x="134620" y="243840"/>
                  </a:lnTo>
                  <a:lnTo>
                    <a:pt x="151130" y="247650"/>
                  </a:lnTo>
                  <a:lnTo>
                    <a:pt x="170180" y="252730"/>
                  </a:lnTo>
                  <a:lnTo>
                    <a:pt x="191770" y="256540"/>
                  </a:lnTo>
                  <a:lnTo>
                    <a:pt x="214630" y="262890"/>
                  </a:lnTo>
                  <a:lnTo>
                    <a:pt x="238760" y="269240"/>
                  </a:lnTo>
                  <a:lnTo>
                    <a:pt x="311150" y="2908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Freeform 85"/>
          <p:cNvSpPr/>
          <p:nvPr/>
        </p:nvSpPr>
        <p:spPr>
          <a:xfrm>
            <a:off x="6438900" y="3180080"/>
            <a:ext cx="660401" cy="58421"/>
          </a:xfrm>
          <a:custGeom>
            <a:avLst/>
            <a:gdLst/>
            <a:ahLst/>
            <a:cxnLst/>
            <a:rect l="0" t="0" r="0" b="0"/>
            <a:pathLst>
              <a:path w="660401" h="58421">
                <a:moveTo>
                  <a:pt x="0" y="7620"/>
                </a:moveTo>
                <a:lnTo>
                  <a:pt x="48260" y="7620"/>
                </a:lnTo>
                <a:lnTo>
                  <a:pt x="72390" y="6350"/>
                </a:lnTo>
                <a:lnTo>
                  <a:pt x="135890" y="1270"/>
                </a:lnTo>
                <a:lnTo>
                  <a:pt x="162560" y="0"/>
                </a:lnTo>
                <a:lnTo>
                  <a:pt x="184150" y="1270"/>
                </a:lnTo>
                <a:lnTo>
                  <a:pt x="203200" y="3810"/>
                </a:lnTo>
                <a:lnTo>
                  <a:pt x="234950" y="5080"/>
                </a:lnTo>
                <a:lnTo>
                  <a:pt x="353060" y="6350"/>
                </a:lnTo>
                <a:lnTo>
                  <a:pt x="407670" y="7620"/>
                </a:lnTo>
                <a:lnTo>
                  <a:pt x="427990" y="8890"/>
                </a:lnTo>
                <a:lnTo>
                  <a:pt x="445770" y="11430"/>
                </a:lnTo>
                <a:lnTo>
                  <a:pt x="502920" y="21590"/>
                </a:lnTo>
                <a:lnTo>
                  <a:pt x="525780" y="25400"/>
                </a:lnTo>
                <a:lnTo>
                  <a:pt x="543560" y="29210"/>
                </a:lnTo>
                <a:lnTo>
                  <a:pt x="558800" y="33020"/>
                </a:lnTo>
                <a:lnTo>
                  <a:pt x="571500" y="36830"/>
                </a:lnTo>
                <a:lnTo>
                  <a:pt x="584200" y="40640"/>
                </a:lnTo>
                <a:lnTo>
                  <a:pt x="596900" y="41910"/>
                </a:lnTo>
                <a:lnTo>
                  <a:pt x="660400" y="584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6400800" y="3365500"/>
            <a:ext cx="393701" cy="673101"/>
            <a:chOff x="6400800" y="3365500"/>
            <a:chExt cx="393701" cy="673101"/>
          </a:xfrm>
        </p:grpSpPr>
        <p:sp>
          <p:nvSpPr>
            <p:cNvPr id="87" name="Freeform 86"/>
            <p:cNvSpPr/>
            <p:nvPr/>
          </p:nvSpPr>
          <p:spPr>
            <a:xfrm>
              <a:off x="6400800" y="3365500"/>
              <a:ext cx="214631" cy="622301"/>
            </a:xfrm>
            <a:custGeom>
              <a:avLst/>
              <a:gdLst/>
              <a:ahLst/>
              <a:cxnLst/>
              <a:rect l="0" t="0" r="0" b="0"/>
              <a:pathLst>
                <a:path w="214631" h="622301">
                  <a:moveTo>
                    <a:pt x="0" y="0"/>
                  </a:moveTo>
                  <a:lnTo>
                    <a:pt x="26670" y="0"/>
                  </a:lnTo>
                  <a:lnTo>
                    <a:pt x="39370" y="1270"/>
                  </a:lnTo>
                  <a:lnTo>
                    <a:pt x="52070" y="3810"/>
                  </a:lnTo>
                  <a:lnTo>
                    <a:pt x="63500" y="6350"/>
                  </a:lnTo>
                  <a:lnTo>
                    <a:pt x="74930" y="10160"/>
                  </a:lnTo>
                  <a:lnTo>
                    <a:pt x="85090" y="13970"/>
                  </a:lnTo>
                  <a:lnTo>
                    <a:pt x="95250" y="17780"/>
                  </a:lnTo>
                  <a:lnTo>
                    <a:pt x="104140" y="22860"/>
                  </a:lnTo>
                  <a:lnTo>
                    <a:pt x="113030" y="29210"/>
                  </a:lnTo>
                  <a:lnTo>
                    <a:pt x="121920" y="36830"/>
                  </a:lnTo>
                  <a:lnTo>
                    <a:pt x="130810" y="41910"/>
                  </a:lnTo>
                  <a:lnTo>
                    <a:pt x="139700" y="44450"/>
                  </a:lnTo>
                  <a:lnTo>
                    <a:pt x="148590" y="46990"/>
                  </a:lnTo>
                  <a:lnTo>
                    <a:pt x="154940" y="50800"/>
                  </a:lnTo>
                  <a:lnTo>
                    <a:pt x="161290" y="55880"/>
                  </a:lnTo>
                  <a:lnTo>
                    <a:pt x="166370" y="63500"/>
                  </a:lnTo>
                  <a:lnTo>
                    <a:pt x="171450" y="69850"/>
                  </a:lnTo>
                  <a:lnTo>
                    <a:pt x="176530" y="77470"/>
                  </a:lnTo>
                  <a:lnTo>
                    <a:pt x="181610" y="86360"/>
                  </a:lnTo>
                  <a:lnTo>
                    <a:pt x="185420" y="95250"/>
                  </a:lnTo>
                  <a:lnTo>
                    <a:pt x="190500" y="105410"/>
                  </a:lnTo>
                  <a:lnTo>
                    <a:pt x="194310" y="116840"/>
                  </a:lnTo>
                  <a:lnTo>
                    <a:pt x="199390" y="127000"/>
                  </a:lnTo>
                  <a:lnTo>
                    <a:pt x="203200" y="137160"/>
                  </a:lnTo>
                  <a:lnTo>
                    <a:pt x="207010" y="146050"/>
                  </a:lnTo>
                  <a:lnTo>
                    <a:pt x="212090" y="163830"/>
                  </a:lnTo>
                  <a:lnTo>
                    <a:pt x="213360" y="172720"/>
                  </a:lnTo>
                  <a:lnTo>
                    <a:pt x="214630" y="184150"/>
                  </a:lnTo>
                  <a:lnTo>
                    <a:pt x="214630" y="198120"/>
                  </a:lnTo>
                  <a:lnTo>
                    <a:pt x="214630" y="212090"/>
                  </a:lnTo>
                  <a:lnTo>
                    <a:pt x="213360" y="224790"/>
                  </a:lnTo>
                  <a:lnTo>
                    <a:pt x="212090" y="236220"/>
                  </a:lnTo>
                  <a:lnTo>
                    <a:pt x="209550" y="246380"/>
                  </a:lnTo>
                  <a:lnTo>
                    <a:pt x="198120" y="280670"/>
                  </a:lnTo>
                  <a:lnTo>
                    <a:pt x="191770" y="300990"/>
                  </a:lnTo>
                  <a:lnTo>
                    <a:pt x="185420" y="317500"/>
                  </a:lnTo>
                  <a:lnTo>
                    <a:pt x="180340" y="331470"/>
                  </a:lnTo>
                  <a:lnTo>
                    <a:pt x="175260" y="344170"/>
                  </a:lnTo>
                  <a:lnTo>
                    <a:pt x="170180" y="356870"/>
                  </a:lnTo>
                  <a:lnTo>
                    <a:pt x="161290" y="381000"/>
                  </a:lnTo>
                  <a:lnTo>
                    <a:pt x="152400" y="394970"/>
                  </a:lnTo>
                  <a:lnTo>
                    <a:pt x="140970" y="410210"/>
                  </a:lnTo>
                  <a:lnTo>
                    <a:pt x="128270" y="425450"/>
                  </a:lnTo>
                  <a:lnTo>
                    <a:pt x="118110" y="439420"/>
                  </a:lnTo>
                  <a:lnTo>
                    <a:pt x="109220" y="450850"/>
                  </a:lnTo>
                  <a:lnTo>
                    <a:pt x="102870" y="461010"/>
                  </a:lnTo>
                  <a:lnTo>
                    <a:pt x="95250" y="471170"/>
                  </a:lnTo>
                  <a:lnTo>
                    <a:pt x="87630" y="481330"/>
                  </a:lnTo>
                  <a:lnTo>
                    <a:pt x="80010" y="490220"/>
                  </a:lnTo>
                  <a:lnTo>
                    <a:pt x="71120" y="501650"/>
                  </a:lnTo>
                  <a:lnTo>
                    <a:pt x="63500" y="514350"/>
                  </a:lnTo>
                  <a:lnTo>
                    <a:pt x="54610" y="529590"/>
                  </a:lnTo>
                  <a:lnTo>
                    <a:pt x="46990" y="543560"/>
                  </a:lnTo>
                  <a:lnTo>
                    <a:pt x="22860" y="581660"/>
                  </a:lnTo>
                  <a:lnTo>
                    <a:pt x="16510" y="593090"/>
                  </a:lnTo>
                  <a:lnTo>
                    <a:pt x="0" y="622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6616700" y="36449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6578600" y="3670300"/>
              <a:ext cx="215901" cy="368301"/>
            </a:xfrm>
            <a:custGeom>
              <a:avLst/>
              <a:gdLst/>
              <a:ahLst/>
              <a:cxnLst/>
              <a:rect l="0" t="0" r="0" b="0"/>
              <a:pathLst>
                <a:path w="215901" h="368301">
                  <a:moveTo>
                    <a:pt x="0" y="0"/>
                  </a:moveTo>
                  <a:lnTo>
                    <a:pt x="26670" y="0"/>
                  </a:lnTo>
                  <a:lnTo>
                    <a:pt x="38100" y="1270"/>
                  </a:lnTo>
                  <a:lnTo>
                    <a:pt x="48260" y="3810"/>
                  </a:lnTo>
                  <a:lnTo>
                    <a:pt x="57150" y="6350"/>
                  </a:lnTo>
                  <a:lnTo>
                    <a:pt x="64770" y="10160"/>
                  </a:lnTo>
                  <a:lnTo>
                    <a:pt x="71120" y="13970"/>
                  </a:lnTo>
                  <a:lnTo>
                    <a:pt x="77470" y="17780"/>
                  </a:lnTo>
                  <a:lnTo>
                    <a:pt x="86360" y="22860"/>
                  </a:lnTo>
                  <a:lnTo>
                    <a:pt x="113030" y="36830"/>
                  </a:lnTo>
                  <a:lnTo>
                    <a:pt x="123190" y="44450"/>
                  </a:lnTo>
                  <a:lnTo>
                    <a:pt x="130810" y="52070"/>
                  </a:lnTo>
                  <a:lnTo>
                    <a:pt x="138430" y="59690"/>
                  </a:lnTo>
                  <a:lnTo>
                    <a:pt x="144780" y="68580"/>
                  </a:lnTo>
                  <a:lnTo>
                    <a:pt x="149860" y="76200"/>
                  </a:lnTo>
                  <a:lnTo>
                    <a:pt x="154940" y="85090"/>
                  </a:lnTo>
                  <a:lnTo>
                    <a:pt x="161290" y="92710"/>
                  </a:lnTo>
                  <a:lnTo>
                    <a:pt x="167640" y="101600"/>
                  </a:lnTo>
                  <a:lnTo>
                    <a:pt x="175260" y="110490"/>
                  </a:lnTo>
                  <a:lnTo>
                    <a:pt x="181610" y="123190"/>
                  </a:lnTo>
                  <a:lnTo>
                    <a:pt x="187960" y="138430"/>
                  </a:lnTo>
                  <a:lnTo>
                    <a:pt x="198120" y="171450"/>
                  </a:lnTo>
                  <a:lnTo>
                    <a:pt x="207010" y="200660"/>
                  </a:lnTo>
                  <a:lnTo>
                    <a:pt x="209550" y="215900"/>
                  </a:lnTo>
                  <a:lnTo>
                    <a:pt x="212090" y="231140"/>
                  </a:lnTo>
                  <a:lnTo>
                    <a:pt x="213360" y="247650"/>
                  </a:lnTo>
                  <a:lnTo>
                    <a:pt x="214630" y="264160"/>
                  </a:lnTo>
                  <a:lnTo>
                    <a:pt x="214630" y="280670"/>
                  </a:lnTo>
                  <a:lnTo>
                    <a:pt x="215900" y="368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1420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764030" y="228600"/>
            <a:ext cx="6592571" cy="582931"/>
            <a:chOff x="1764030" y="228600"/>
            <a:chExt cx="6592571" cy="582931"/>
          </a:xfrm>
        </p:grpSpPr>
        <p:sp>
          <p:nvSpPr>
            <p:cNvPr id="2" name="Freeform 1"/>
            <p:cNvSpPr/>
            <p:nvPr/>
          </p:nvSpPr>
          <p:spPr>
            <a:xfrm>
              <a:off x="1764030" y="279400"/>
              <a:ext cx="191771" cy="267971"/>
            </a:xfrm>
            <a:custGeom>
              <a:avLst/>
              <a:gdLst/>
              <a:ahLst/>
              <a:cxnLst/>
              <a:rect l="0" t="0" r="0" b="0"/>
              <a:pathLst>
                <a:path w="191771" h="267971">
                  <a:moveTo>
                    <a:pt x="52070" y="0"/>
                  </a:moveTo>
                  <a:lnTo>
                    <a:pt x="45720" y="13970"/>
                  </a:lnTo>
                  <a:lnTo>
                    <a:pt x="40640" y="33020"/>
                  </a:lnTo>
                  <a:lnTo>
                    <a:pt x="27940" y="96520"/>
                  </a:lnTo>
                  <a:lnTo>
                    <a:pt x="20320" y="127000"/>
                  </a:lnTo>
                  <a:lnTo>
                    <a:pt x="12700" y="157480"/>
                  </a:lnTo>
                  <a:lnTo>
                    <a:pt x="5080" y="185420"/>
                  </a:lnTo>
                  <a:lnTo>
                    <a:pt x="0" y="205740"/>
                  </a:lnTo>
                  <a:lnTo>
                    <a:pt x="0" y="219710"/>
                  </a:lnTo>
                  <a:lnTo>
                    <a:pt x="0" y="231140"/>
                  </a:lnTo>
                  <a:lnTo>
                    <a:pt x="3810" y="241300"/>
                  </a:lnTo>
                  <a:lnTo>
                    <a:pt x="7620" y="251460"/>
                  </a:lnTo>
                  <a:lnTo>
                    <a:pt x="13970" y="260350"/>
                  </a:lnTo>
                  <a:lnTo>
                    <a:pt x="24130" y="265430"/>
                  </a:lnTo>
                  <a:lnTo>
                    <a:pt x="36830" y="267970"/>
                  </a:lnTo>
                  <a:lnTo>
                    <a:pt x="49530" y="266700"/>
                  </a:lnTo>
                  <a:lnTo>
                    <a:pt x="64770" y="265430"/>
                  </a:lnTo>
                  <a:lnTo>
                    <a:pt x="80010" y="262890"/>
                  </a:lnTo>
                  <a:lnTo>
                    <a:pt x="191770" y="228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1816100" y="368300"/>
              <a:ext cx="139701" cy="38101"/>
            </a:xfrm>
            <a:custGeom>
              <a:avLst/>
              <a:gdLst/>
              <a:ahLst/>
              <a:cxnLst/>
              <a:rect l="0" t="0" r="0" b="0"/>
              <a:pathLst>
                <a:path w="139701" h="38101">
                  <a:moveTo>
                    <a:pt x="0" y="38100"/>
                  </a:moveTo>
                  <a:lnTo>
                    <a:pt x="13970" y="31750"/>
                  </a:lnTo>
                  <a:lnTo>
                    <a:pt x="22860" y="27940"/>
                  </a:lnTo>
                  <a:lnTo>
                    <a:pt x="35560" y="24130"/>
                  </a:lnTo>
                  <a:lnTo>
                    <a:pt x="63500" y="16510"/>
                  </a:lnTo>
                  <a:lnTo>
                    <a:pt x="78740" y="12700"/>
                  </a:lnTo>
                  <a:lnTo>
                    <a:pt x="1397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1816100" y="26670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12700"/>
                  </a:moveTo>
                  <a:lnTo>
                    <a:pt x="90170" y="12700"/>
                  </a:lnTo>
                  <a:lnTo>
                    <a:pt x="101600" y="11430"/>
                  </a:lnTo>
                  <a:lnTo>
                    <a:pt x="114300" y="8890"/>
                  </a:lnTo>
                  <a:lnTo>
                    <a:pt x="1524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2197100" y="228600"/>
              <a:ext cx="330201" cy="304801"/>
            </a:xfrm>
            <a:custGeom>
              <a:avLst/>
              <a:gdLst/>
              <a:ahLst/>
              <a:cxnLst/>
              <a:rect l="0" t="0" r="0" b="0"/>
              <a:pathLst>
                <a:path w="330201" h="304801">
                  <a:moveTo>
                    <a:pt x="25400" y="0"/>
                  </a:moveTo>
                  <a:lnTo>
                    <a:pt x="25400" y="45720"/>
                  </a:lnTo>
                  <a:lnTo>
                    <a:pt x="24130" y="54610"/>
                  </a:lnTo>
                  <a:lnTo>
                    <a:pt x="21590" y="63500"/>
                  </a:lnTo>
                  <a:lnTo>
                    <a:pt x="19050" y="72390"/>
                  </a:lnTo>
                  <a:lnTo>
                    <a:pt x="15240" y="85090"/>
                  </a:lnTo>
                  <a:lnTo>
                    <a:pt x="7620" y="118110"/>
                  </a:lnTo>
                  <a:lnTo>
                    <a:pt x="5080" y="132080"/>
                  </a:lnTo>
                  <a:lnTo>
                    <a:pt x="3810" y="144780"/>
                  </a:lnTo>
                  <a:lnTo>
                    <a:pt x="2540" y="154940"/>
                  </a:lnTo>
                  <a:lnTo>
                    <a:pt x="1270" y="167640"/>
                  </a:lnTo>
                  <a:lnTo>
                    <a:pt x="1270" y="179070"/>
                  </a:lnTo>
                  <a:lnTo>
                    <a:pt x="0" y="203200"/>
                  </a:lnTo>
                  <a:lnTo>
                    <a:pt x="0" y="266700"/>
                  </a:lnTo>
                  <a:lnTo>
                    <a:pt x="3810" y="276860"/>
                  </a:lnTo>
                  <a:lnTo>
                    <a:pt x="11430" y="284480"/>
                  </a:lnTo>
                  <a:lnTo>
                    <a:pt x="20320" y="290830"/>
                  </a:lnTo>
                  <a:lnTo>
                    <a:pt x="31750" y="294640"/>
                  </a:lnTo>
                  <a:lnTo>
                    <a:pt x="45720" y="294640"/>
                  </a:lnTo>
                  <a:lnTo>
                    <a:pt x="59690" y="294640"/>
                  </a:lnTo>
                  <a:lnTo>
                    <a:pt x="83820" y="293370"/>
                  </a:lnTo>
                  <a:lnTo>
                    <a:pt x="93980" y="292100"/>
                  </a:lnTo>
                  <a:lnTo>
                    <a:pt x="102870" y="290830"/>
                  </a:lnTo>
                  <a:lnTo>
                    <a:pt x="113030" y="288290"/>
                  </a:lnTo>
                  <a:lnTo>
                    <a:pt x="154940" y="274320"/>
                  </a:lnTo>
                  <a:lnTo>
                    <a:pt x="163830" y="269240"/>
                  </a:lnTo>
                  <a:lnTo>
                    <a:pt x="171450" y="262890"/>
                  </a:lnTo>
                  <a:lnTo>
                    <a:pt x="177800" y="255270"/>
                  </a:lnTo>
                  <a:lnTo>
                    <a:pt x="187960" y="247650"/>
                  </a:lnTo>
                  <a:lnTo>
                    <a:pt x="199390" y="240030"/>
                  </a:lnTo>
                  <a:lnTo>
                    <a:pt x="213360" y="232410"/>
                  </a:lnTo>
                  <a:lnTo>
                    <a:pt x="222250" y="222250"/>
                  </a:lnTo>
                  <a:lnTo>
                    <a:pt x="228600" y="212090"/>
                  </a:lnTo>
                  <a:lnTo>
                    <a:pt x="233680" y="200660"/>
                  </a:lnTo>
                  <a:lnTo>
                    <a:pt x="236220" y="191770"/>
                  </a:lnTo>
                  <a:lnTo>
                    <a:pt x="237490" y="184150"/>
                  </a:lnTo>
                  <a:lnTo>
                    <a:pt x="238760" y="177800"/>
                  </a:lnTo>
                  <a:lnTo>
                    <a:pt x="234950" y="173990"/>
                  </a:lnTo>
                  <a:lnTo>
                    <a:pt x="228600" y="170180"/>
                  </a:lnTo>
                  <a:lnTo>
                    <a:pt x="220980" y="168910"/>
                  </a:lnTo>
                  <a:lnTo>
                    <a:pt x="212090" y="168910"/>
                  </a:lnTo>
                  <a:lnTo>
                    <a:pt x="203200" y="170180"/>
                  </a:lnTo>
                  <a:lnTo>
                    <a:pt x="194310" y="172720"/>
                  </a:lnTo>
                  <a:lnTo>
                    <a:pt x="189230" y="176530"/>
                  </a:lnTo>
                  <a:lnTo>
                    <a:pt x="185420" y="179070"/>
                  </a:lnTo>
                  <a:lnTo>
                    <a:pt x="180340" y="187960"/>
                  </a:lnTo>
                  <a:lnTo>
                    <a:pt x="176530" y="194310"/>
                  </a:lnTo>
                  <a:lnTo>
                    <a:pt x="165100" y="217170"/>
                  </a:lnTo>
                  <a:lnTo>
                    <a:pt x="160020" y="224790"/>
                  </a:lnTo>
                  <a:lnTo>
                    <a:pt x="158750" y="234950"/>
                  </a:lnTo>
                  <a:lnTo>
                    <a:pt x="160020" y="245110"/>
                  </a:lnTo>
                  <a:lnTo>
                    <a:pt x="161290" y="256540"/>
                  </a:lnTo>
                  <a:lnTo>
                    <a:pt x="165100" y="265430"/>
                  </a:lnTo>
                  <a:lnTo>
                    <a:pt x="171450" y="273050"/>
                  </a:lnTo>
                  <a:lnTo>
                    <a:pt x="177800" y="279400"/>
                  </a:lnTo>
                  <a:lnTo>
                    <a:pt x="184150" y="284480"/>
                  </a:lnTo>
                  <a:lnTo>
                    <a:pt x="191770" y="290830"/>
                  </a:lnTo>
                  <a:lnTo>
                    <a:pt x="200660" y="294640"/>
                  </a:lnTo>
                  <a:lnTo>
                    <a:pt x="210820" y="298450"/>
                  </a:lnTo>
                  <a:lnTo>
                    <a:pt x="223520" y="300990"/>
                  </a:lnTo>
                  <a:lnTo>
                    <a:pt x="238760" y="302260"/>
                  </a:lnTo>
                  <a:lnTo>
                    <a:pt x="250190" y="302260"/>
                  </a:lnTo>
                  <a:lnTo>
                    <a:pt x="261620" y="303530"/>
                  </a:lnTo>
                  <a:lnTo>
                    <a:pt x="271780" y="303530"/>
                  </a:lnTo>
                  <a:lnTo>
                    <a:pt x="294640" y="304800"/>
                  </a:lnTo>
                  <a:lnTo>
                    <a:pt x="330200" y="304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609850" y="389890"/>
              <a:ext cx="171451" cy="147321"/>
            </a:xfrm>
            <a:custGeom>
              <a:avLst/>
              <a:gdLst/>
              <a:ahLst/>
              <a:cxnLst/>
              <a:rect l="0" t="0" r="0" b="0"/>
              <a:pathLst>
                <a:path w="171451" h="147321">
                  <a:moveTo>
                    <a:pt x="107950" y="16510"/>
                  </a:moveTo>
                  <a:lnTo>
                    <a:pt x="93980" y="2540"/>
                  </a:lnTo>
                  <a:lnTo>
                    <a:pt x="87630" y="0"/>
                  </a:lnTo>
                  <a:lnTo>
                    <a:pt x="80010" y="0"/>
                  </a:lnTo>
                  <a:lnTo>
                    <a:pt x="72390" y="1270"/>
                  </a:lnTo>
                  <a:lnTo>
                    <a:pt x="64770" y="5080"/>
                  </a:lnTo>
                  <a:lnTo>
                    <a:pt x="55880" y="10160"/>
                  </a:lnTo>
                  <a:lnTo>
                    <a:pt x="48260" y="16510"/>
                  </a:lnTo>
                  <a:lnTo>
                    <a:pt x="38100" y="26670"/>
                  </a:lnTo>
                  <a:lnTo>
                    <a:pt x="27940" y="38100"/>
                  </a:lnTo>
                  <a:lnTo>
                    <a:pt x="16510" y="52070"/>
                  </a:lnTo>
                  <a:lnTo>
                    <a:pt x="8890" y="66040"/>
                  </a:lnTo>
                  <a:lnTo>
                    <a:pt x="3810" y="78740"/>
                  </a:lnTo>
                  <a:lnTo>
                    <a:pt x="0" y="91440"/>
                  </a:lnTo>
                  <a:lnTo>
                    <a:pt x="1270" y="104140"/>
                  </a:lnTo>
                  <a:lnTo>
                    <a:pt x="3810" y="114300"/>
                  </a:lnTo>
                  <a:lnTo>
                    <a:pt x="8890" y="124460"/>
                  </a:lnTo>
                  <a:lnTo>
                    <a:pt x="16510" y="132080"/>
                  </a:lnTo>
                  <a:lnTo>
                    <a:pt x="25400" y="138430"/>
                  </a:lnTo>
                  <a:lnTo>
                    <a:pt x="36830" y="144780"/>
                  </a:lnTo>
                  <a:lnTo>
                    <a:pt x="53340" y="147320"/>
                  </a:lnTo>
                  <a:lnTo>
                    <a:pt x="73660" y="147320"/>
                  </a:lnTo>
                  <a:lnTo>
                    <a:pt x="97790" y="146050"/>
                  </a:lnTo>
                  <a:lnTo>
                    <a:pt x="116840" y="143510"/>
                  </a:lnTo>
                  <a:lnTo>
                    <a:pt x="132080" y="140970"/>
                  </a:lnTo>
                  <a:lnTo>
                    <a:pt x="171450" y="1308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857500" y="241300"/>
              <a:ext cx="63501" cy="330201"/>
            </a:xfrm>
            <a:custGeom>
              <a:avLst/>
              <a:gdLst/>
              <a:ahLst/>
              <a:cxnLst/>
              <a:rect l="0" t="0" r="0" b="0"/>
              <a:pathLst>
                <a:path w="63501" h="330201">
                  <a:moveTo>
                    <a:pt x="0" y="0"/>
                  </a:moveTo>
                  <a:lnTo>
                    <a:pt x="0" y="20320"/>
                  </a:lnTo>
                  <a:lnTo>
                    <a:pt x="1270" y="31750"/>
                  </a:lnTo>
                  <a:lnTo>
                    <a:pt x="3810" y="45720"/>
                  </a:lnTo>
                  <a:lnTo>
                    <a:pt x="6350" y="59690"/>
                  </a:lnTo>
                  <a:lnTo>
                    <a:pt x="11430" y="74930"/>
                  </a:lnTo>
                  <a:lnTo>
                    <a:pt x="17780" y="91440"/>
                  </a:lnTo>
                  <a:lnTo>
                    <a:pt x="24130" y="106680"/>
                  </a:lnTo>
                  <a:lnTo>
                    <a:pt x="29210" y="120650"/>
                  </a:lnTo>
                  <a:lnTo>
                    <a:pt x="31750" y="133350"/>
                  </a:lnTo>
                  <a:lnTo>
                    <a:pt x="34290" y="143510"/>
                  </a:lnTo>
                  <a:lnTo>
                    <a:pt x="43180" y="205740"/>
                  </a:lnTo>
                  <a:lnTo>
                    <a:pt x="46990" y="224790"/>
                  </a:lnTo>
                  <a:lnTo>
                    <a:pt x="50800" y="240030"/>
                  </a:lnTo>
                  <a:lnTo>
                    <a:pt x="55880" y="252730"/>
                  </a:lnTo>
                  <a:lnTo>
                    <a:pt x="58420" y="267970"/>
                  </a:lnTo>
                  <a:lnTo>
                    <a:pt x="59690" y="283210"/>
                  </a:lnTo>
                  <a:lnTo>
                    <a:pt x="63500" y="330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2806700" y="406400"/>
              <a:ext cx="444501" cy="118111"/>
            </a:xfrm>
            <a:custGeom>
              <a:avLst/>
              <a:gdLst/>
              <a:ahLst/>
              <a:cxnLst/>
              <a:rect l="0" t="0" r="0" b="0"/>
              <a:pathLst>
                <a:path w="444501" h="118111">
                  <a:moveTo>
                    <a:pt x="0" y="0"/>
                  </a:moveTo>
                  <a:lnTo>
                    <a:pt x="53340" y="0"/>
                  </a:lnTo>
                  <a:lnTo>
                    <a:pt x="64770" y="1270"/>
                  </a:lnTo>
                  <a:lnTo>
                    <a:pt x="77470" y="3810"/>
                  </a:lnTo>
                  <a:lnTo>
                    <a:pt x="90170" y="6350"/>
                  </a:lnTo>
                  <a:lnTo>
                    <a:pt x="101600" y="10160"/>
                  </a:lnTo>
                  <a:lnTo>
                    <a:pt x="127000" y="17780"/>
                  </a:lnTo>
                  <a:lnTo>
                    <a:pt x="137160" y="21590"/>
                  </a:lnTo>
                  <a:lnTo>
                    <a:pt x="144780" y="25400"/>
                  </a:lnTo>
                  <a:lnTo>
                    <a:pt x="151130" y="30480"/>
                  </a:lnTo>
                  <a:lnTo>
                    <a:pt x="163830" y="38100"/>
                  </a:lnTo>
                  <a:lnTo>
                    <a:pt x="194310" y="62230"/>
                  </a:lnTo>
                  <a:lnTo>
                    <a:pt x="252730" y="107950"/>
                  </a:lnTo>
                  <a:lnTo>
                    <a:pt x="262890" y="115570"/>
                  </a:lnTo>
                  <a:lnTo>
                    <a:pt x="266700" y="118110"/>
                  </a:lnTo>
                  <a:lnTo>
                    <a:pt x="266700" y="116840"/>
                  </a:lnTo>
                  <a:lnTo>
                    <a:pt x="266700" y="72390"/>
                  </a:lnTo>
                  <a:lnTo>
                    <a:pt x="267970" y="63500"/>
                  </a:lnTo>
                  <a:lnTo>
                    <a:pt x="270510" y="57150"/>
                  </a:lnTo>
                  <a:lnTo>
                    <a:pt x="273050" y="50800"/>
                  </a:lnTo>
                  <a:lnTo>
                    <a:pt x="279400" y="45720"/>
                  </a:lnTo>
                  <a:lnTo>
                    <a:pt x="288290" y="43180"/>
                  </a:lnTo>
                  <a:lnTo>
                    <a:pt x="298450" y="41910"/>
                  </a:lnTo>
                  <a:lnTo>
                    <a:pt x="308610" y="39370"/>
                  </a:lnTo>
                  <a:lnTo>
                    <a:pt x="320040" y="35560"/>
                  </a:lnTo>
                  <a:lnTo>
                    <a:pt x="331470" y="33020"/>
                  </a:lnTo>
                  <a:lnTo>
                    <a:pt x="342900" y="31750"/>
                  </a:lnTo>
                  <a:lnTo>
                    <a:pt x="353060" y="31750"/>
                  </a:lnTo>
                  <a:lnTo>
                    <a:pt x="444500" y="38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3261360" y="431800"/>
              <a:ext cx="120651" cy="121921"/>
            </a:xfrm>
            <a:custGeom>
              <a:avLst/>
              <a:gdLst/>
              <a:ahLst/>
              <a:cxnLst/>
              <a:rect l="0" t="0" r="0" b="0"/>
              <a:pathLst>
                <a:path w="120651" h="121921">
                  <a:moveTo>
                    <a:pt x="91440" y="0"/>
                  </a:moveTo>
                  <a:lnTo>
                    <a:pt x="71120" y="6350"/>
                  </a:lnTo>
                  <a:lnTo>
                    <a:pt x="60960" y="12700"/>
                  </a:lnTo>
                  <a:lnTo>
                    <a:pt x="49530" y="21590"/>
                  </a:lnTo>
                  <a:lnTo>
                    <a:pt x="38100" y="31750"/>
                  </a:lnTo>
                  <a:lnTo>
                    <a:pt x="29210" y="40640"/>
                  </a:lnTo>
                  <a:lnTo>
                    <a:pt x="21590" y="49530"/>
                  </a:lnTo>
                  <a:lnTo>
                    <a:pt x="15240" y="58420"/>
                  </a:lnTo>
                  <a:lnTo>
                    <a:pt x="10160" y="67310"/>
                  </a:lnTo>
                  <a:lnTo>
                    <a:pt x="5080" y="76200"/>
                  </a:lnTo>
                  <a:lnTo>
                    <a:pt x="0" y="83820"/>
                  </a:lnTo>
                  <a:lnTo>
                    <a:pt x="0" y="92710"/>
                  </a:lnTo>
                  <a:lnTo>
                    <a:pt x="5080" y="101600"/>
                  </a:lnTo>
                  <a:lnTo>
                    <a:pt x="12700" y="110490"/>
                  </a:lnTo>
                  <a:lnTo>
                    <a:pt x="20320" y="115570"/>
                  </a:lnTo>
                  <a:lnTo>
                    <a:pt x="29210" y="119380"/>
                  </a:lnTo>
                  <a:lnTo>
                    <a:pt x="36830" y="121920"/>
                  </a:lnTo>
                  <a:lnTo>
                    <a:pt x="45720" y="121920"/>
                  </a:lnTo>
                  <a:lnTo>
                    <a:pt x="53340" y="120650"/>
                  </a:lnTo>
                  <a:lnTo>
                    <a:pt x="62230" y="119380"/>
                  </a:lnTo>
                  <a:lnTo>
                    <a:pt x="72390" y="114300"/>
                  </a:lnTo>
                  <a:lnTo>
                    <a:pt x="82550" y="109220"/>
                  </a:lnTo>
                  <a:lnTo>
                    <a:pt x="93980" y="101600"/>
                  </a:lnTo>
                  <a:lnTo>
                    <a:pt x="102870" y="96520"/>
                  </a:lnTo>
                  <a:lnTo>
                    <a:pt x="110490" y="91440"/>
                  </a:lnTo>
                  <a:lnTo>
                    <a:pt x="116840" y="86360"/>
                  </a:lnTo>
                  <a:lnTo>
                    <a:pt x="119380" y="80010"/>
                  </a:lnTo>
                  <a:lnTo>
                    <a:pt x="120650" y="73660"/>
                  </a:lnTo>
                  <a:lnTo>
                    <a:pt x="119380" y="66040"/>
                  </a:lnTo>
                  <a:lnTo>
                    <a:pt x="116840" y="58420"/>
                  </a:lnTo>
                  <a:lnTo>
                    <a:pt x="114300" y="49530"/>
                  </a:lnTo>
                  <a:lnTo>
                    <a:pt x="110490" y="41910"/>
                  </a:lnTo>
                  <a:lnTo>
                    <a:pt x="105410" y="36830"/>
                  </a:lnTo>
                  <a:lnTo>
                    <a:pt x="99060" y="33020"/>
                  </a:lnTo>
                  <a:lnTo>
                    <a:pt x="4064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479800" y="408940"/>
              <a:ext cx="419101" cy="162561"/>
            </a:xfrm>
            <a:custGeom>
              <a:avLst/>
              <a:gdLst/>
              <a:ahLst/>
              <a:cxnLst/>
              <a:rect l="0" t="0" r="0" b="0"/>
              <a:pathLst>
                <a:path w="419101" h="162561">
                  <a:moveTo>
                    <a:pt x="0" y="10160"/>
                  </a:moveTo>
                  <a:lnTo>
                    <a:pt x="59690" y="69850"/>
                  </a:lnTo>
                  <a:lnTo>
                    <a:pt x="66040" y="78740"/>
                  </a:lnTo>
                  <a:lnTo>
                    <a:pt x="72390" y="86360"/>
                  </a:lnTo>
                  <a:lnTo>
                    <a:pt x="77470" y="95250"/>
                  </a:lnTo>
                  <a:lnTo>
                    <a:pt x="82550" y="93980"/>
                  </a:lnTo>
                  <a:lnTo>
                    <a:pt x="87630" y="85090"/>
                  </a:lnTo>
                  <a:lnTo>
                    <a:pt x="92710" y="73660"/>
                  </a:lnTo>
                  <a:lnTo>
                    <a:pt x="96520" y="59690"/>
                  </a:lnTo>
                  <a:lnTo>
                    <a:pt x="101600" y="44450"/>
                  </a:lnTo>
                  <a:lnTo>
                    <a:pt x="105410" y="29210"/>
                  </a:lnTo>
                  <a:lnTo>
                    <a:pt x="111760" y="17780"/>
                  </a:lnTo>
                  <a:lnTo>
                    <a:pt x="118110" y="11430"/>
                  </a:lnTo>
                  <a:lnTo>
                    <a:pt x="125730" y="6350"/>
                  </a:lnTo>
                  <a:lnTo>
                    <a:pt x="134620" y="3810"/>
                  </a:lnTo>
                  <a:lnTo>
                    <a:pt x="144780" y="1270"/>
                  </a:lnTo>
                  <a:lnTo>
                    <a:pt x="156210" y="0"/>
                  </a:lnTo>
                  <a:lnTo>
                    <a:pt x="166370" y="1270"/>
                  </a:lnTo>
                  <a:lnTo>
                    <a:pt x="175260" y="2540"/>
                  </a:lnTo>
                  <a:lnTo>
                    <a:pt x="184150" y="5080"/>
                  </a:lnTo>
                  <a:lnTo>
                    <a:pt x="191770" y="11430"/>
                  </a:lnTo>
                  <a:lnTo>
                    <a:pt x="198120" y="19050"/>
                  </a:lnTo>
                  <a:lnTo>
                    <a:pt x="204470" y="29210"/>
                  </a:lnTo>
                  <a:lnTo>
                    <a:pt x="209550" y="36830"/>
                  </a:lnTo>
                  <a:lnTo>
                    <a:pt x="214630" y="43180"/>
                  </a:lnTo>
                  <a:lnTo>
                    <a:pt x="219710" y="49530"/>
                  </a:lnTo>
                  <a:lnTo>
                    <a:pt x="222250" y="57150"/>
                  </a:lnTo>
                  <a:lnTo>
                    <a:pt x="224790" y="67310"/>
                  </a:lnTo>
                  <a:lnTo>
                    <a:pt x="226060" y="77470"/>
                  </a:lnTo>
                  <a:lnTo>
                    <a:pt x="227330" y="88900"/>
                  </a:lnTo>
                  <a:lnTo>
                    <a:pt x="227330" y="100330"/>
                  </a:lnTo>
                  <a:lnTo>
                    <a:pt x="227330" y="113030"/>
                  </a:lnTo>
                  <a:lnTo>
                    <a:pt x="231140" y="118110"/>
                  </a:lnTo>
                  <a:lnTo>
                    <a:pt x="236220" y="119380"/>
                  </a:lnTo>
                  <a:lnTo>
                    <a:pt x="241300" y="116840"/>
                  </a:lnTo>
                  <a:lnTo>
                    <a:pt x="247650" y="111760"/>
                  </a:lnTo>
                  <a:lnTo>
                    <a:pt x="252730" y="106680"/>
                  </a:lnTo>
                  <a:lnTo>
                    <a:pt x="256540" y="99060"/>
                  </a:lnTo>
                  <a:lnTo>
                    <a:pt x="261620" y="92710"/>
                  </a:lnTo>
                  <a:lnTo>
                    <a:pt x="266700" y="85090"/>
                  </a:lnTo>
                  <a:lnTo>
                    <a:pt x="270510" y="76200"/>
                  </a:lnTo>
                  <a:lnTo>
                    <a:pt x="290830" y="38100"/>
                  </a:lnTo>
                  <a:lnTo>
                    <a:pt x="298450" y="27940"/>
                  </a:lnTo>
                  <a:lnTo>
                    <a:pt x="306070" y="19050"/>
                  </a:lnTo>
                  <a:lnTo>
                    <a:pt x="313690" y="11430"/>
                  </a:lnTo>
                  <a:lnTo>
                    <a:pt x="322580" y="7620"/>
                  </a:lnTo>
                  <a:lnTo>
                    <a:pt x="330200" y="3810"/>
                  </a:lnTo>
                  <a:lnTo>
                    <a:pt x="339090" y="1270"/>
                  </a:lnTo>
                  <a:lnTo>
                    <a:pt x="345440" y="2540"/>
                  </a:lnTo>
                  <a:lnTo>
                    <a:pt x="351790" y="6350"/>
                  </a:lnTo>
                  <a:lnTo>
                    <a:pt x="356870" y="12700"/>
                  </a:lnTo>
                  <a:lnTo>
                    <a:pt x="361950" y="19050"/>
                  </a:lnTo>
                  <a:lnTo>
                    <a:pt x="367030" y="25400"/>
                  </a:lnTo>
                  <a:lnTo>
                    <a:pt x="372110" y="33020"/>
                  </a:lnTo>
                  <a:lnTo>
                    <a:pt x="375920" y="46990"/>
                  </a:lnTo>
                  <a:lnTo>
                    <a:pt x="381000" y="64770"/>
                  </a:lnTo>
                  <a:lnTo>
                    <a:pt x="384810" y="83820"/>
                  </a:lnTo>
                  <a:lnTo>
                    <a:pt x="391160" y="101600"/>
                  </a:lnTo>
                  <a:lnTo>
                    <a:pt x="397510" y="118110"/>
                  </a:lnTo>
                  <a:lnTo>
                    <a:pt x="419100" y="1625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004310" y="425450"/>
              <a:ext cx="224791" cy="146051"/>
            </a:xfrm>
            <a:custGeom>
              <a:avLst/>
              <a:gdLst/>
              <a:ahLst/>
              <a:cxnLst/>
              <a:rect l="0" t="0" r="0" b="0"/>
              <a:pathLst>
                <a:path w="224791" h="146051">
                  <a:moveTo>
                    <a:pt x="110490" y="6350"/>
                  </a:moveTo>
                  <a:lnTo>
                    <a:pt x="96520" y="0"/>
                  </a:lnTo>
                  <a:lnTo>
                    <a:pt x="88900" y="0"/>
                  </a:lnTo>
                  <a:lnTo>
                    <a:pt x="78740" y="3810"/>
                  </a:lnTo>
                  <a:lnTo>
                    <a:pt x="68580" y="8890"/>
                  </a:lnTo>
                  <a:lnTo>
                    <a:pt x="57150" y="15240"/>
                  </a:lnTo>
                  <a:lnTo>
                    <a:pt x="45720" y="21590"/>
                  </a:lnTo>
                  <a:lnTo>
                    <a:pt x="33020" y="29210"/>
                  </a:lnTo>
                  <a:lnTo>
                    <a:pt x="24130" y="38100"/>
                  </a:lnTo>
                  <a:lnTo>
                    <a:pt x="16510" y="49530"/>
                  </a:lnTo>
                  <a:lnTo>
                    <a:pt x="8890" y="59690"/>
                  </a:lnTo>
                  <a:lnTo>
                    <a:pt x="5080" y="68580"/>
                  </a:lnTo>
                  <a:lnTo>
                    <a:pt x="2540" y="76200"/>
                  </a:lnTo>
                  <a:lnTo>
                    <a:pt x="0" y="82550"/>
                  </a:lnTo>
                  <a:lnTo>
                    <a:pt x="2540" y="88900"/>
                  </a:lnTo>
                  <a:lnTo>
                    <a:pt x="8890" y="93980"/>
                  </a:lnTo>
                  <a:lnTo>
                    <a:pt x="17780" y="97790"/>
                  </a:lnTo>
                  <a:lnTo>
                    <a:pt x="25400" y="100330"/>
                  </a:lnTo>
                  <a:lnTo>
                    <a:pt x="34290" y="100330"/>
                  </a:lnTo>
                  <a:lnTo>
                    <a:pt x="43180" y="97790"/>
                  </a:lnTo>
                  <a:lnTo>
                    <a:pt x="52070" y="96520"/>
                  </a:lnTo>
                  <a:lnTo>
                    <a:pt x="63500" y="92710"/>
                  </a:lnTo>
                  <a:lnTo>
                    <a:pt x="74930" y="88900"/>
                  </a:lnTo>
                  <a:lnTo>
                    <a:pt x="83820" y="85090"/>
                  </a:lnTo>
                  <a:lnTo>
                    <a:pt x="91440" y="81280"/>
                  </a:lnTo>
                  <a:lnTo>
                    <a:pt x="97790" y="77470"/>
                  </a:lnTo>
                  <a:lnTo>
                    <a:pt x="105410" y="72390"/>
                  </a:lnTo>
                  <a:lnTo>
                    <a:pt x="111760" y="66040"/>
                  </a:lnTo>
                  <a:lnTo>
                    <a:pt x="120650" y="58420"/>
                  </a:lnTo>
                  <a:lnTo>
                    <a:pt x="124460" y="58420"/>
                  </a:lnTo>
                  <a:lnTo>
                    <a:pt x="125730" y="62230"/>
                  </a:lnTo>
                  <a:lnTo>
                    <a:pt x="124460" y="68580"/>
                  </a:lnTo>
                  <a:lnTo>
                    <a:pt x="125730" y="76200"/>
                  </a:lnTo>
                  <a:lnTo>
                    <a:pt x="127000" y="83820"/>
                  </a:lnTo>
                  <a:lnTo>
                    <a:pt x="130810" y="91440"/>
                  </a:lnTo>
                  <a:lnTo>
                    <a:pt x="134620" y="100330"/>
                  </a:lnTo>
                  <a:lnTo>
                    <a:pt x="140970" y="107950"/>
                  </a:lnTo>
                  <a:lnTo>
                    <a:pt x="147320" y="116840"/>
                  </a:lnTo>
                  <a:lnTo>
                    <a:pt x="153670" y="123190"/>
                  </a:lnTo>
                  <a:lnTo>
                    <a:pt x="158750" y="129540"/>
                  </a:lnTo>
                  <a:lnTo>
                    <a:pt x="163830" y="134620"/>
                  </a:lnTo>
                  <a:lnTo>
                    <a:pt x="172720" y="138430"/>
                  </a:lnTo>
                  <a:lnTo>
                    <a:pt x="184150" y="140970"/>
                  </a:lnTo>
                  <a:lnTo>
                    <a:pt x="224790" y="1460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301490" y="444500"/>
              <a:ext cx="193041" cy="367031"/>
            </a:xfrm>
            <a:custGeom>
              <a:avLst/>
              <a:gdLst/>
              <a:ahLst/>
              <a:cxnLst/>
              <a:rect l="0" t="0" r="0" b="0"/>
              <a:pathLst>
                <a:path w="193041" h="367031">
                  <a:moveTo>
                    <a:pt x="92710" y="0"/>
                  </a:moveTo>
                  <a:lnTo>
                    <a:pt x="57150" y="17780"/>
                  </a:lnTo>
                  <a:lnTo>
                    <a:pt x="48260" y="22860"/>
                  </a:lnTo>
                  <a:lnTo>
                    <a:pt x="38100" y="29210"/>
                  </a:lnTo>
                  <a:lnTo>
                    <a:pt x="26670" y="36830"/>
                  </a:lnTo>
                  <a:lnTo>
                    <a:pt x="17780" y="44450"/>
                  </a:lnTo>
                  <a:lnTo>
                    <a:pt x="10160" y="52070"/>
                  </a:lnTo>
                  <a:lnTo>
                    <a:pt x="3810" y="59690"/>
                  </a:lnTo>
                  <a:lnTo>
                    <a:pt x="1270" y="68580"/>
                  </a:lnTo>
                  <a:lnTo>
                    <a:pt x="0" y="76200"/>
                  </a:lnTo>
                  <a:lnTo>
                    <a:pt x="1270" y="85090"/>
                  </a:lnTo>
                  <a:lnTo>
                    <a:pt x="6350" y="88900"/>
                  </a:lnTo>
                  <a:lnTo>
                    <a:pt x="13970" y="90170"/>
                  </a:lnTo>
                  <a:lnTo>
                    <a:pt x="22860" y="90170"/>
                  </a:lnTo>
                  <a:lnTo>
                    <a:pt x="34290" y="87630"/>
                  </a:lnTo>
                  <a:lnTo>
                    <a:pt x="44450" y="85090"/>
                  </a:lnTo>
                  <a:lnTo>
                    <a:pt x="57150" y="82550"/>
                  </a:lnTo>
                  <a:lnTo>
                    <a:pt x="67310" y="80010"/>
                  </a:lnTo>
                  <a:lnTo>
                    <a:pt x="77470" y="78740"/>
                  </a:lnTo>
                  <a:lnTo>
                    <a:pt x="86360" y="77470"/>
                  </a:lnTo>
                  <a:lnTo>
                    <a:pt x="93980" y="73660"/>
                  </a:lnTo>
                  <a:lnTo>
                    <a:pt x="100330" y="66040"/>
                  </a:lnTo>
                  <a:lnTo>
                    <a:pt x="106680" y="57150"/>
                  </a:lnTo>
                  <a:lnTo>
                    <a:pt x="111760" y="46990"/>
                  </a:lnTo>
                  <a:lnTo>
                    <a:pt x="116840" y="39370"/>
                  </a:lnTo>
                  <a:lnTo>
                    <a:pt x="121920" y="30480"/>
                  </a:lnTo>
                  <a:lnTo>
                    <a:pt x="124460" y="30480"/>
                  </a:lnTo>
                  <a:lnTo>
                    <a:pt x="127000" y="35560"/>
                  </a:lnTo>
                  <a:lnTo>
                    <a:pt x="128270" y="44450"/>
                  </a:lnTo>
                  <a:lnTo>
                    <a:pt x="132080" y="55880"/>
                  </a:lnTo>
                  <a:lnTo>
                    <a:pt x="137160" y="66040"/>
                  </a:lnTo>
                  <a:lnTo>
                    <a:pt x="143510" y="78740"/>
                  </a:lnTo>
                  <a:lnTo>
                    <a:pt x="147320" y="88900"/>
                  </a:lnTo>
                  <a:lnTo>
                    <a:pt x="151130" y="99060"/>
                  </a:lnTo>
                  <a:lnTo>
                    <a:pt x="152400" y="107950"/>
                  </a:lnTo>
                  <a:lnTo>
                    <a:pt x="154940" y="116840"/>
                  </a:lnTo>
                  <a:lnTo>
                    <a:pt x="158750" y="125730"/>
                  </a:lnTo>
                  <a:lnTo>
                    <a:pt x="161290" y="134620"/>
                  </a:lnTo>
                  <a:lnTo>
                    <a:pt x="163830" y="144780"/>
                  </a:lnTo>
                  <a:lnTo>
                    <a:pt x="166370" y="156210"/>
                  </a:lnTo>
                  <a:lnTo>
                    <a:pt x="166370" y="167640"/>
                  </a:lnTo>
                  <a:lnTo>
                    <a:pt x="168910" y="177800"/>
                  </a:lnTo>
                  <a:lnTo>
                    <a:pt x="171450" y="187960"/>
                  </a:lnTo>
                  <a:lnTo>
                    <a:pt x="175260" y="196850"/>
                  </a:lnTo>
                  <a:lnTo>
                    <a:pt x="179070" y="205740"/>
                  </a:lnTo>
                  <a:lnTo>
                    <a:pt x="182880" y="214630"/>
                  </a:lnTo>
                  <a:lnTo>
                    <a:pt x="186690" y="223520"/>
                  </a:lnTo>
                  <a:lnTo>
                    <a:pt x="189230" y="236220"/>
                  </a:lnTo>
                  <a:lnTo>
                    <a:pt x="190500" y="252730"/>
                  </a:lnTo>
                  <a:lnTo>
                    <a:pt x="193040" y="284480"/>
                  </a:lnTo>
                  <a:lnTo>
                    <a:pt x="193040" y="307340"/>
                  </a:lnTo>
                  <a:lnTo>
                    <a:pt x="193040" y="320040"/>
                  </a:lnTo>
                  <a:lnTo>
                    <a:pt x="190500" y="331470"/>
                  </a:lnTo>
                  <a:lnTo>
                    <a:pt x="187960" y="344170"/>
                  </a:lnTo>
                  <a:lnTo>
                    <a:pt x="182880" y="351790"/>
                  </a:lnTo>
                  <a:lnTo>
                    <a:pt x="176530" y="356870"/>
                  </a:lnTo>
                  <a:lnTo>
                    <a:pt x="170180" y="360680"/>
                  </a:lnTo>
                  <a:lnTo>
                    <a:pt x="161290" y="363220"/>
                  </a:lnTo>
                  <a:lnTo>
                    <a:pt x="151130" y="364490"/>
                  </a:lnTo>
                  <a:lnTo>
                    <a:pt x="139700" y="365760"/>
                  </a:lnTo>
                  <a:lnTo>
                    <a:pt x="129540" y="367030"/>
                  </a:lnTo>
                  <a:lnTo>
                    <a:pt x="120650" y="367030"/>
                  </a:lnTo>
                  <a:lnTo>
                    <a:pt x="110490" y="367030"/>
                  </a:lnTo>
                  <a:lnTo>
                    <a:pt x="101600" y="367030"/>
                  </a:lnTo>
                  <a:lnTo>
                    <a:pt x="93980" y="364490"/>
                  </a:lnTo>
                  <a:lnTo>
                    <a:pt x="85090" y="361950"/>
                  </a:lnTo>
                  <a:lnTo>
                    <a:pt x="74930" y="354330"/>
                  </a:lnTo>
                  <a:lnTo>
                    <a:pt x="63500" y="342900"/>
                  </a:lnTo>
                  <a:lnTo>
                    <a:pt x="52070" y="330200"/>
                  </a:lnTo>
                  <a:lnTo>
                    <a:pt x="44450" y="317500"/>
                  </a:lnTo>
                  <a:lnTo>
                    <a:pt x="39370" y="304800"/>
                  </a:lnTo>
                  <a:lnTo>
                    <a:pt x="35560" y="292100"/>
                  </a:lnTo>
                  <a:lnTo>
                    <a:pt x="35560" y="281940"/>
                  </a:lnTo>
                  <a:lnTo>
                    <a:pt x="35560" y="274320"/>
                  </a:lnTo>
                  <a:lnTo>
                    <a:pt x="38100" y="267970"/>
                  </a:lnTo>
                  <a:lnTo>
                    <a:pt x="43180" y="261620"/>
                  </a:lnTo>
                  <a:lnTo>
                    <a:pt x="52070" y="256540"/>
                  </a:lnTo>
                  <a:lnTo>
                    <a:pt x="78740" y="242570"/>
                  </a:lnTo>
                  <a:lnTo>
                    <a:pt x="130810" y="215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584700" y="490220"/>
              <a:ext cx="508001" cy="110491"/>
            </a:xfrm>
            <a:custGeom>
              <a:avLst/>
              <a:gdLst/>
              <a:ahLst/>
              <a:cxnLst/>
              <a:rect l="0" t="0" r="0" b="0"/>
              <a:pathLst>
                <a:path w="508001" h="110491">
                  <a:moveTo>
                    <a:pt x="0" y="5080"/>
                  </a:moveTo>
                  <a:lnTo>
                    <a:pt x="0" y="105410"/>
                  </a:lnTo>
                  <a:lnTo>
                    <a:pt x="2540" y="110490"/>
                  </a:lnTo>
                  <a:lnTo>
                    <a:pt x="7620" y="109220"/>
                  </a:lnTo>
                  <a:lnTo>
                    <a:pt x="13970" y="104140"/>
                  </a:lnTo>
                  <a:lnTo>
                    <a:pt x="20320" y="93980"/>
                  </a:lnTo>
                  <a:lnTo>
                    <a:pt x="27940" y="80010"/>
                  </a:lnTo>
                  <a:lnTo>
                    <a:pt x="35560" y="63500"/>
                  </a:lnTo>
                  <a:lnTo>
                    <a:pt x="43180" y="48260"/>
                  </a:lnTo>
                  <a:lnTo>
                    <a:pt x="52070" y="34290"/>
                  </a:lnTo>
                  <a:lnTo>
                    <a:pt x="59690" y="20320"/>
                  </a:lnTo>
                  <a:lnTo>
                    <a:pt x="68580" y="12700"/>
                  </a:lnTo>
                  <a:lnTo>
                    <a:pt x="76200" y="8890"/>
                  </a:lnTo>
                  <a:lnTo>
                    <a:pt x="85090" y="7620"/>
                  </a:lnTo>
                  <a:lnTo>
                    <a:pt x="91440" y="8890"/>
                  </a:lnTo>
                  <a:lnTo>
                    <a:pt x="97790" y="13970"/>
                  </a:lnTo>
                  <a:lnTo>
                    <a:pt x="102870" y="19050"/>
                  </a:lnTo>
                  <a:lnTo>
                    <a:pt x="106680" y="24130"/>
                  </a:lnTo>
                  <a:lnTo>
                    <a:pt x="109220" y="29210"/>
                  </a:lnTo>
                  <a:lnTo>
                    <a:pt x="110490" y="34290"/>
                  </a:lnTo>
                  <a:lnTo>
                    <a:pt x="115570" y="39370"/>
                  </a:lnTo>
                  <a:lnTo>
                    <a:pt x="120650" y="46990"/>
                  </a:lnTo>
                  <a:lnTo>
                    <a:pt x="127000" y="53340"/>
                  </a:lnTo>
                  <a:lnTo>
                    <a:pt x="133350" y="59690"/>
                  </a:lnTo>
                  <a:lnTo>
                    <a:pt x="140970" y="66040"/>
                  </a:lnTo>
                  <a:lnTo>
                    <a:pt x="149860" y="71120"/>
                  </a:lnTo>
                  <a:lnTo>
                    <a:pt x="161290" y="76200"/>
                  </a:lnTo>
                  <a:lnTo>
                    <a:pt x="176530" y="80010"/>
                  </a:lnTo>
                  <a:lnTo>
                    <a:pt x="194310" y="85090"/>
                  </a:lnTo>
                  <a:lnTo>
                    <a:pt x="207010" y="86360"/>
                  </a:lnTo>
                  <a:lnTo>
                    <a:pt x="217170" y="86360"/>
                  </a:lnTo>
                  <a:lnTo>
                    <a:pt x="224790" y="85090"/>
                  </a:lnTo>
                  <a:lnTo>
                    <a:pt x="236220" y="83820"/>
                  </a:lnTo>
                  <a:lnTo>
                    <a:pt x="248920" y="82550"/>
                  </a:lnTo>
                  <a:lnTo>
                    <a:pt x="262890" y="82550"/>
                  </a:lnTo>
                  <a:lnTo>
                    <a:pt x="274320" y="80010"/>
                  </a:lnTo>
                  <a:lnTo>
                    <a:pt x="283210" y="77470"/>
                  </a:lnTo>
                  <a:lnTo>
                    <a:pt x="290830" y="74930"/>
                  </a:lnTo>
                  <a:lnTo>
                    <a:pt x="298450" y="68580"/>
                  </a:lnTo>
                  <a:lnTo>
                    <a:pt x="306070" y="59690"/>
                  </a:lnTo>
                  <a:lnTo>
                    <a:pt x="313690" y="50800"/>
                  </a:lnTo>
                  <a:lnTo>
                    <a:pt x="321310" y="41910"/>
                  </a:lnTo>
                  <a:lnTo>
                    <a:pt x="326390" y="35560"/>
                  </a:lnTo>
                  <a:lnTo>
                    <a:pt x="332740" y="29210"/>
                  </a:lnTo>
                  <a:lnTo>
                    <a:pt x="332740" y="24130"/>
                  </a:lnTo>
                  <a:lnTo>
                    <a:pt x="330200" y="19050"/>
                  </a:lnTo>
                  <a:lnTo>
                    <a:pt x="326390" y="13970"/>
                  </a:lnTo>
                  <a:lnTo>
                    <a:pt x="320040" y="10160"/>
                  </a:lnTo>
                  <a:lnTo>
                    <a:pt x="313690" y="5080"/>
                  </a:lnTo>
                  <a:lnTo>
                    <a:pt x="306070" y="1270"/>
                  </a:lnTo>
                  <a:lnTo>
                    <a:pt x="298450" y="0"/>
                  </a:lnTo>
                  <a:lnTo>
                    <a:pt x="290830" y="0"/>
                  </a:lnTo>
                  <a:lnTo>
                    <a:pt x="283210" y="1270"/>
                  </a:lnTo>
                  <a:lnTo>
                    <a:pt x="274320" y="5080"/>
                  </a:lnTo>
                  <a:lnTo>
                    <a:pt x="266700" y="11430"/>
                  </a:lnTo>
                  <a:lnTo>
                    <a:pt x="257810" y="17780"/>
                  </a:lnTo>
                  <a:lnTo>
                    <a:pt x="254000" y="24130"/>
                  </a:lnTo>
                  <a:lnTo>
                    <a:pt x="252730" y="31750"/>
                  </a:lnTo>
                  <a:lnTo>
                    <a:pt x="252730" y="40640"/>
                  </a:lnTo>
                  <a:lnTo>
                    <a:pt x="257810" y="48260"/>
                  </a:lnTo>
                  <a:lnTo>
                    <a:pt x="265430" y="55880"/>
                  </a:lnTo>
                  <a:lnTo>
                    <a:pt x="274320" y="64770"/>
                  </a:lnTo>
                  <a:lnTo>
                    <a:pt x="281940" y="69850"/>
                  </a:lnTo>
                  <a:lnTo>
                    <a:pt x="288290" y="73660"/>
                  </a:lnTo>
                  <a:lnTo>
                    <a:pt x="293370" y="76200"/>
                  </a:lnTo>
                  <a:lnTo>
                    <a:pt x="300990" y="80010"/>
                  </a:lnTo>
                  <a:lnTo>
                    <a:pt x="321310" y="86360"/>
                  </a:lnTo>
                  <a:lnTo>
                    <a:pt x="335280" y="88900"/>
                  </a:lnTo>
                  <a:lnTo>
                    <a:pt x="351790" y="90170"/>
                  </a:lnTo>
                  <a:lnTo>
                    <a:pt x="384810" y="92710"/>
                  </a:lnTo>
                  <a:lnTo>
                    <a:pt x="408940" y="92710"/>
                  </a:lnTo>
                  <a:lnTo>
                    <a:pt x="419100" y="92710"/>
                  </a:lnTo>
                  <a:lnTo>
                    <a:pt x="429260" y="90170"/>
                  </a:lnTo>
                  <a:lnTo>
                    <a:pt x="438150" y="87630"/>
                  </a:lnTo>
                  <a:lnTo>
                    <a:pt x="447040" y="85090"/>
                  </a:lnTo>
                  <a:lnTo>
                    <a:pt x="455930" y="83820"/>
                  </a:lnTo>
                  <a:lnTo>
                    <a:pt x="464820" y="82550"/>
                  </a:lnTo>
                  <a:lnTo>
                    <a:pt x="473710" y="81280"/>
                  </a:lnTo>
                  <a:lnTo>
                    <a:pt x="482600" y="78740"/>
                  </a:lnTo>
                  <a:lnTo>
                    <a:pt x="508000" y="685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054600" y="279400"/>
              <a:ext cx="101601" cy="342901"/>
            </a:xfrm>
            <a:custGeom>
              <a:avLst/>
              <a:gdLst/>
              <a:ahLst/>
              <a:cxnLst/>
              <a:rect l="0" t="0" r="0" b="0"/>
              <a:pathLst>
                <a:path w="101601" h="342901">
                  <a:moveTo>
                    <a:pt x="0" y="0"/>
                  </a:moveTo>
                  <a:lnTo>
                    <a:pt x="6350" y="26670"/>
                  </a:lnTo>
                  <a:lnTo>
                    <a:pt x="10160" y="36830"/>
                  </a:lnTo>
                  <a:lnTo>
                    <a:pt x="13970" y="44450"/>
                  </a:lnTo>
                  <a:lnTo>
                    <a:pt x="17780" y="50800"/>
                  </a:lnTo>
                  <a:lnTo>
                    <a:pt x="21590" y="57150"/>
                  </a:lnTo>
                  <a:lnTo>
                    <a:pt x="30480" y="73660"/>
                  </a:lnTo>
                  <a:lnTo>
                    <a:pt x="33020" y="82550"/>
                  </a:lnTo>
                  <a:lnTo>
                    <a:pt x="34290" y="92710"/>
                  </a:lnTo>
                  <a:lnTo>
                    <a:pt x="35560" y="104140"/>
                  </a:lnTo>
                  <a:lnTo>
                    <a:pt x="39370" y="121920"/>
                  </a:lnTo>
                  <a:lnTo>
                    <a:pt x="44450" y="143510"/>
                  </a:lnTo>
                  <a:lnTo>
                    <a:pt x="55880" y="187960"/>
                  </a:lnTo>
                  <a:lnTo>
                    <a:pt x="71120" y="238760"/>
                  </a:lnTo>
                  <a:lnTo>
                    <a:pt x="76200" y="255270"/>
                  </a:lnTo>
                  <a:lnTo>
                    <a:pt x="101600" y="342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965700" y="444500"/>
              <a:ext cx="215901" cy="12701"/>
            </a:xfrm>
            <a:custGeom>
              <a:avLst/>
              <a:gdLst/>
              <a:ahLst/>
              <a:cxnLst/>
              <a:rect l="0" t="0" r="0" b="0"/>
              <a:pathLst>
                <a:path w="215901" h="12701">
                  <a:moveTo>
                    <a:pt x="0" y="12700"/>
                  </a:moveTo>
                  <a:lnTo>
                    <a:pt x="13970" y="6350"/>
                  </a:lnTo>
                  <a:lnTo>
                    <a:pt x="22860" y="3810"/>
                  </a:lnTo>
                  <a:lnTo>
                    <a:pt x="35560" y="2540"/>
                  </a:lnTo>
                  <a:lnTo>
                    <a:pt x="48260" y="1270"/>
                  </a:lnTo>
                  <a:lnTo>
                    <a:pt x="64770" y="1270"/>
                  </a:lnTo>
                  <a:lnTo>
                    <a:pt x="118110" y="0"/>
                  </a:lnTo>
                  <a:lnTo>
                    <a:pt x="148590" y="0"/>
                  </a:lnTo>
                  <a:lnTo>
                    <a:pt x="162560" y="1270"/>
                  </a:lnTo>
                  <a:lnTo>
                    <a:pt x="176530" y="3810"/>
                  </a:lnTo>
                  <a:lnTo>
                    <a:pt x="2159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295900" y="457200"/>
              <a:ext cx="25401" cy="88901"/>
            </a:xfrm>
            <a:custGeom>
              <a:avLst/>
              <a:gdLst/>
              <a:ahLst/>
              <a:cxnLst/>
              <a:rect l="0" t="0" r="0" b="0"/>
              <a:pathLst>
                <a:path w="25401" h="88901">
                  <a:moveTo>
                    <a:pt x="0" y="0"/>
                  </a:moveTo>
                  <a:lnTo>
                    <a:pt x="0" y="20320"/>
                  </a:lnTo>
                  <a:lnTo>
                    <a:pt x="1270" y="29210"/>
                  </a:lnTo>
                  <a:lnTo>
                    <a:pt x="3810" y="38100"/>
                  </a:lnTo>
                  <a:lnTo>
                    <a:pt x="6350" y="45720"/>
                  </a:lnTo>
                  <a:lnTo>
                    <a:pt x="10160" y="54610"/>
                  </a:lnTo>
                  <a:lnTo>
                    <a:pt x="13970" y="63500"/>
                  </a:lnTo>
                  <a:lnTo>
                    <a:pt x="25400" y="88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346700" y="33020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0" y="12700"/>
                  </a:moveTo>
                  <a:lnTo>
                    <a:pt x="254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430520" y="360680"/>
              <a:ext cx="208281" cy="198121"/>
            </a:xfrm>
            <a:custGeom>
              <a:avLst/>
              <a:gdLst/>
              <a:ahLst/>
              <a:cxnLst/>
              <a:rect l="0" t="0" r="0" b="0"/>
              <a:pathLst>
                <a:path w="208281" h="198121">
                  <a:moveTo>
                    <a:pt x="208280" y="7620"/>
                  </a:moveTo>
                  <a:lnTo>
                    <a:pt x="187960" y="1270"/>
                  </a:lnTo>
                  <a:lnTo>
                    <a:pt x="179070" y="0"/>
                  </a:lnTo>
                  <a:lnTo>
                    <a:pt x="170180" y="1270"/>
                  </a:lnTo>
                  <a:lnTo>
                    <a:pt x="162560" y="3810"/>
                  </a:lnTo>
                  <a:lnTo>
                    <a:pt x="151130" y="8890"/>
                  </a:lnTo>
                  <a:lnTo>
                    <a:pt x="137160" y="16510"/>
                  </a:lnTo>
                  <a:lnTo>
                    <a:pt x="123190" y="26670"/>
                  </a:lnTo>
                  <a:lnTo>
                    <a:pt x="87630" y="48260"/>
                  </a:lnTo>
                  <a:lnTo>
                    <a:pt x="68580" y="59690"/>
                  </a:lnTo>
                  <a:lnTo>
                    <a:pt x="54610" y="69850"/>
                  </a:lnTo>
                  <a:lnTo>
                    <a:pt x="43180" y="77470"/>
                  </a:lnTo>
                  <a:lnTo>
                    <a:pt x="35560" y="83820"/>
                  </a:lnTo>
                  <a:lnTo>
                    <a:pt x="27940" y="90170"/>
                  </a:lnTo>
                  <a:lnTo>
                    <a:pt x="21590" y="97790"/>
                  </a:lnTo>
                  <a:lnTo>
                    <a:pt x="16510" y="106680"/>
                  </a:lnTo>
                  <a:lnTo>
                    <a:pt x="11430" y="114300"/>
                  </a:lnTo>
                  <a:lnTo>
                    <a:pt x="6350" y="121920"/>
                  </a:lnTo>
                  <a:lnTo>
                    <a:pt x="1270" y="130810"/>
                  </a:lnTo>
                  <a:lnTo>
                    <a:pt x="0" y="139700"/>
                  </a:lnTo>
                  <a:lnTo>
                    <a:pt x="0" y="147320"/>
                  </a:lnTo>
                  <a:lnTo>
                    <a:pt x="1270" y="156210"/>
                  </a:lnTo>
                  <a:lnTo>
                    <a:pt x="3810" y="162560"/>
                  </a:lnTo>
                  <a:lnTo>
                    <a:pt x="7620" y="168910"/>
                  </a:lnTo>
                  <a:lnTo>
                    <a:pt x="11430" y="173990"/>
                  </a:lnTo>
                  <a:lnTo>
                    <a:pt x="17780" y="177800"/>
                  </a:lnTo>
                  <a:lnTo>
                    <a:pt x="25400" y="180340"/>
                  </a:lnTo>
                  <a:lnTo>
                    <a:pt x="35560" y="181610"/>
                  </a:lnTo>
                  <a:lnTo>
                    <a:pt x="46990" y="182880"/>
                  </a:lnTo>
                  <a:lnTo>
                    <a:pt x="58420" y="184150"/>
                  </a:lnTo>
                  <a:lnTo>
                    <a:pt x="132080" y="1981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045200" y="342900"/>
              <a:ext cx="171451" cy="254001"/>
            </a:xfrm>
            <a:custGeom>
              <a:avLst/>
              <a:gdLst/>
              <a:ahLst/>
              <a:cxnLst/>
              <a:rect l="0" t="0" r="0" b="0"/>
              <a:pathLst>
                <a:path w="171451" h="254001">
                  <a:moveTo>
                    <a:pt x="165100" y="0"/>
                  </a:moveTo>
                  <a:lnTo>
                    <a:pt x="101600" y="0"/>
                  </a:lnTo>
                  <a:lnTo>
                    <a:pt x="90170" y="1270"/>
                  </a:lnTo>
                  <a:lnTo>
                    <a:pt x="80010" y="3810"/>
                  </a:lnTo>
                  <a:lnTo>
                    <a:pt x="48260" y="13970"/>
                  </a:lnTo>
                  <a:lnTo>
                    <a:pt x="36830" y="17780"/>
                  </a:lnTo>
                  <a:lnTo>
                    <a:pt x="25400" y="22860"/>
                  </a:lnTo>
                  <a:lnTo>
                    <a:pt x="15240" y="29210"/>
                  </a:lnTo>
                  <a:lnTo>
                    <a:pt x="6350" y="36830"/>
                  </a:lnTo>
                  <a:lnTo>
                    <a:pt x="1270" y="44450"/>
                  </a:lnTo>
                  <a:lnTo>
                    <a:pt x="0" y="52070"/>
                  </a:lnTo>
                  <a:lnTo>
                    <a:pt x="0" y="59690"/>
                  </a:lnTo>
                  <a:lnTo>
                    <a:pt x="2540" y="67310"/>
                  </a:lnTo>
                  <a:lnTo>
                    <a:pt x="7620" y="72390"/>
                  </a:lnTo>
                  <a:lnTo>
                    <a:pt x="13970" y="78740"/>
                  </a:lnTo>
                  <a:lnTo>
                    <a:pt x="20320" y="82550"/>
                  </a:lnTo>
                  <a:lnTo>
                    <a:pt x="27940" y="87630"/>
                  </a:lnTo>
                  <a:lnTo>
                    <a:pt x="35560" y="92710"/>
                  </a:lnTo>
                  <a:lnTo>
                    <a:pt x="43180" y="96520"/>
                  </a:lnTo>
                  <a:lnTo>
                    <a:pt x="59690" y="105410"/>
                  </a:lnTo>
                  <a:lnTo>
                    <a:pt x="85090" y="118110"/>
                  </a:lnTo>
                  <a:lnTo>
                    <a:pt x="95250" y="123190"/>
                  </a:lnTo>
                  <a:lnTo>
                    <a:pt x="105410" y="127000"/>
                  </a:lnTo>
                  <a:lnTo>
                    <a:pt x="116840" y="130810"/>
                  </a:lnTo>
                  <a:lnTo>
                    <a:pt x="128270" y="138430"/>
                  </a:lnTo>
                  <a:lnTo>
                    <a:pt x="140970" y="147320"/>
                  </a:lnTo>
                  <a:lnTo>
                    <a:pt x="153670" y="157480"/>
                  </a:lnTo>
                  <a:lnTo>
                    <a:pt x="161290" y="167640"/>
                  </a:lnTo>
                  <a:lnTo>
                    <a:pt x="166370" y="176530"/>
                  </a:lnTo>
                  <a:lnTo>
                    <a:pt x="170180" y="185420"/>
                  </a:lnTo>
                  <a:lnTo>
                    <a:pt x="171450" y="194310"/>
                  </a:lnTo>
                  <a:lnTo>
                    <a:pt x="170180" y="203200"/>
                  </a:lnTo>
                  <a:lnTo>
                    <a:pt x="168910" y="210820"/>
                  </a:lnTo>
                  <a:lnTo>
                    <a:pt x="165100" y="217170"/>
                  </a:lnTo>
                  <a:lnTo>
                    <a:pt x="158750" y="220980"/>
                  </a:lnTo>
                  <a:lnTo>
                    <a:pt x="152400" y="223520"/>
                  </a:lnTo>
                  <a:lnTo>
                    <a:pt x="144780" y="224790"/>
                  </a:lnTo>
                  <a:lnTo>
                    <a:pt x="134620" y="226060"/>
                  </a:lnTo>
                  <a:lnTo>
                    <a:pt x="123190" y="227330"/>
                  </a:lnTo>
                  <a:lnTo>
                    <a:pt x="110490" y="229870"/>
                  </a:lnTo>
                  <a:lnTo>
                    <a:pt x="96520" y="234950"/>
                  </a:lnTo>
                  <a:lnTo>
                    <a:pt x="25400" y="254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375400" y="393700"/>
              <a:ext cx="21591" cy="228601"/>
            </a:xfrm>
            <a:custGeom>
              <a:avLst/>
              <a:gdLst/>
              <a:ahLst/>
              <a:cxnLst/>
              <a:rect l="0" t="0" r="0" b="0"/>
              <a:pathLst>
                <a:path w="21591" h="228601">
                  <a:moveTo>
                    <a:pt x="0" y="0"/>
                  </a:moveTo>
                  <a:lnTo>
                    <a:pt x="0" y="34290"/>
                  </a:lnTo>
                  <a:lnTo>
                    <a:pt x="1270" y="48260"/>
                  </a:lnTo>
                  <a:lnTo>
                    <a:pt x="3810" y="60960"/>
                  </a:lnTo>
                  <a:lnTo>
                    <a:pt x="6350" y="74930"/>
                  </a:lnTo>
                  <a:lnTo>
                    <a:pt x="13970" y="111760"/>
                  </a:lnTo>
                  <a:lnTo>
                    <a:pt x="17780" y="134620"/>
                  </a:lnTo>
                  <a:lnTo>
                    <a:pt x="20320" y="154940"/>
                  </a:lnTo>
                  <a:lnTo>
                    <a:pt x="21590" y="173990"/>
                  </a:lnTo>
                  <a:lnTo>
                    <a:pt x="0" y="228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324600" y="332740"/>
              <a:ext cx="185421" cy="162561"/>
            </a:xfrm>
            <a:custGeom>
              <a:avLst/>
              <a:gdLst/>
              <a:ahLst/>
              <a:cxnLst/>
              <a:rect l="0" t="0" r="0" b="0"/>
              <a:pathLst>
                <a:path w="185421" h="162561">
                  <a:moveTo>
                    <a:pt x="0" y="124460"/>
                  </a:moveTo>
                  <a:lnTo>
                    <a:pt x="0" y="78740"/>
                  </a:lnTo>
                  <a:lnTo>
                    <a:pt x="2540" y="69850"/>
                  </a:lnTo>
                  <a:lnTo>
                    <a:pt x="7620" y="60960"/>
                  </a:lnTo>
                  <a:lnTo>
                    <a:pt x="13970" y="52070"/>
                  </a:lnTo>
                  <a:lnTo>
                    <a:pt x="20320" y="44450"/>
                  </a:lnTo>
                  <a:lnTo>
                    <a:pt x="27940" y="35560"/>
                  </a:lnTo>
                  <a:lnTo>
                    <a:pt x="35560" y="26670"/>
                  </a:lnTo>
                  <a:lnTo>
                    <a:pt x="43180" y="21590"/>
                  </a:lnTo>
                  <a:lnTo>
                    <a:pt x="52070" y="17780"/>
                  </a:lnTo>
                  <a:lnTo>
                    <a:pt x="69850" y="12700"/>
                  </a:lnTo>
                  <a:lnTo>
                    <a:pt x="91440" y="5080"/>
                  </a:lnTo>
                  <a:lnTo>
                    <a:pt x="104140" y="2540"/>
                  </a:lnTo>
                  <a:lnTo>
                    <a:pt x="119380" y="1270"/>
                  </a:lnTo>
                  <a:lnTo>
                    <a:pt x="134620" y="0"/>
                  </a:lnTo>
                  <a:lnTo>
                    <a:pt x="147320" y="2540"/>
                  </a:lnTo>
                  <a:lnTo>
                    <a:pt x="158750" y="10160"/>
                  </a:lnTo>
                  <a:lnTo>
                    <a:pt x="168910" y="17780"/>
                  </a:lnTo>
                  <a:lnTo>
                    <a:pt x="176530" y="27940"/>
                  </a:lnTo>
                  <a:lnTo>
                    <a:pt x="181610" y="39370"/>
                  </a:lnTo>
                  <a:lnTo>
                    <a:pt x="184150" y="50800"/>
                  </a:lnTo>
                  <a:lnTo>
                    <a:pt x="185420" y="59690"/>
                  </a:lnTo>
                  <a:lnTo>
                    <a:pt x="184150" y="67310"/>
                  </a:lnTo>
                  <a:lnTo>
                    <a:pt x="181610" y="73660"/>
                  </a:lnTo>
                  <a:lnTo>
                    <a:pt x="179070" y="81280"/>
                  </a:lnTo>
                  <a:lnTo>
                    <a:pt x="175260" y="87630"/>
                  </a:lnTo>
                  <a:lnTo>
                    <a:pt x="172720" y="96520"/>
                  </a:lnTo>
                  <a:lnTo>
                    <a:pt x="165100" y="102870"/>
                  </a:lnTo>
                  <a:lnTo>
                    <a:pt x="157480" y="107950"/>
                  </a:lnTo>
                  <a:lnTo>
                    <a:pt x="88900" y="1625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6565900" y="372110"/>
              <a:ext cx="194311" cy="135891"/>
            </a:xfrm>
            <a:custGeom>
              <a:avLst/>
              <a:gdLst/>
              <a:ahLst/>
              <a:cxnLst/>
              <a:rect l="0" t="0" r="0" b="0"/>
              <a:pathLst>
                <a:path w="194311" h="135891">
                  <a:moveTo>
                    <a:pt x="0" y="85090"/>
                  </a:moveTo>
                  <a:lnTo>
                    <a:pt x="20320" y="85090"/>
                  </a:lnTo>
                  <a:lnTo>
                    <a:pt x="30480" y="83820"/>
                  </a:lnTo>
                  <a:lnTo>
                    <a:pt x="41910" y="81280"/>
                  </a:lnTo>
                  <a:lnTo>
                    <a:pt x="53340" y="78740"/>
                  </a:lnTo>
                  <a:lnTo>
                    <a:pt x="66040" y="73660"/>
                  </a:lnTo>
                  <a:lnTo>
                    <a:pt x="81280" y="67310"/>
                  </a:lnTo>
                  <a:lnTo>
                    <a:pt x="109220" y="54610"/>
                  </a:lnTo>
                  <a:lnTo>
                    <a:pt x="140970" y="39370"/>
                  </a:lnTo>
                  <a:lnTo>
                    <a:pt x="160020" y="30480"/>
                  </a:lnTo>
                  <a:lnTo>
                    <a:pt x="170180" y="24130"/>
                  </a:lnTo>
                  <a:lnTo>
                    <a:pt x="181610" y="17780"/>
                  </a:lnTo>
                  <a:lnTo>
                    <a:pt x="193040" y="10160"/>
                  </a:lnTo>
                  <a:lnTo>
                    <a:pt x="194310" y="6350"/>
                  </a:lnTo>
                  <a:lnTo>
                    <a:pt x="190500" y="2540"/>
                  </a:lnTo>
                  <a:lnTo>
                    <a:pt x="181610" y="0"/>
                  </a:lnTo>
                  <a:lnTo>
                    <a:pt x="175260" y="0"/>
                  </a:lnTo>
                  <a:lnTo>
                    <a:pt x="168910" y="1270"/>
                  </a:lnTo>
                  <a:lnTo>
                    <a:pt x="163830" y="3810"/>
                  </a:lnTo>
                  <a:lnTo>
                    <a:pt x="154940" y="8890"/>
                  </a:lnTo>
                  <a:lnTo>
                    <a:pt x="146050" y="13970"/>
                  </a:lnTo>
                  <a:lnTo>
                    <a:pt x="135890" y="21590"/>
                  </a:lnTo>
                  <a:lnTo>
                    <a:pt x="127000" y="25400"/>
                  </a:lnTo>
                  <a:lnTo>
                    <a:pt x="119380" y="27940"/>
                  </a:lnTo>
                  <a:lnTo>
                    <a:pt x="114300" y="30480"/>
                  </a:lnTo>
                  <a:lnTo>
                    <a:pt x="106680" y="34290"/>
                  </a:lnTo>
                  <a:lnTo>
                    <a:pt x="99060" y="40640"/>
                  </a:lnTo>
                  <a:lnTo>
                    <a:pt x="91440" y="46990"/>
                  </a:lnTo>
                  <a:lnTo>
                    <a:pt x="83820" y="53340"/>
                  </a:lnTo>
                  <a:lnTo>
                    <a:pt x="67310" y="69850"/>
                  </a:lnTo>
                  <a:lnTo>
                    <a:pt x="63500" y="77470"/>
                  </a:lnTo>
                  <a:lnTo>
                    <a:pt x="62230" y="85090"/>
                  </a:lnTo>
                  <a:lnTo>
                    <a:pt x="62230" y="93980"/>
                  </a:lnTo>
                  <a:lnTo>
                    <a:pt x="66040" y="100330"/>
                  </a:lnTo>
                  <a:lnTo>
                    <a:pt x="71120" y="106680"/>
                  </a:lnTo>
                  <a:lnTo>
                    <a:pt x="76200" y="111760"/>
                  </a:lnTo>
                  <a:lnTo>
                    <a:pt x="87630" y="121920"/>
                  </a:lnTo>
                  <a:lnTo>
                    <a:pt x="127000" y="1358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874510" y="384810"/>
              <a:ext cx="135891" cy="135891"/>
            </a:xfrm>
            <a:custGeom>
              <a:avLst/>
              <a:gdLst/>
              <a:ahLst/>
              <a:cxnLst/>
              <a:rect l="0" t="0" r="0" b="0"/>
              <a:pathLst>
                <a:path w="135891" h="135891">
                  <a:moveTo>
                    <a:pt x="135890" y="21590"/>
                  </a:moveTo>
                  <a:lnTo>
                    <a:pt x="129540" y="7620"/>
                  </a:lnTo>
                  <a:lnTo>
                    <a:pt x="123190" y="3810"/>
                  </a:lnTo>
                  <a:lnTo>
                    <a:pt x="114300" y="1270"/>
                  </a:lnTo>
                  <a:lnTo>
                    <a:pt x="104140" y="0"/>
                  </a:lnTo>
                  <a:lnTo>
                    <a:pt x="92710" y="0"/>
                  </a:lnTo>
                  <a:lnTo>
                    <a:pt x="78740" y="1270"/>
                  </a:lnTo>
                  <a:lnTo>
                    <a:pt x="63500" y="3810"/>
                  </a:lnTo>
                  <a:lnTo>
                    <a:pt x="50800" y="7620"/>
                  </a:lnTo>
                  <a:lnTo>
                    <a:pt x="39370" y="10160"/>
                  </a:lnTo>
                  <a:lnTo>
                    <a:pt x="29210" y="13970"/>
                  </a:lnTo>
                  <a:lnTo>
                    <a:pt x="21590" y="20320"/>
                  </a:lnTo>
                  <a:lnTo>
                    <a:pt x="13970" y="29210"/>
                  </a:lnTo>
                  <a:lnTo>
                    <a:pt x="8890" y="39370"/>
                  </a:lnTo>
                  <a:lnTo>
                    <a:pt x="3810" y="49530"/>
                  </a:lnTo>
                  <a:lnTo>
                    <a:pt x="1270" y="58420"/>
                  </a:lnTo>
                  <a:lnTo>
                    <a:pt x="0" y="67310"/>
                  </a:lnTo>
                  <a:lnTo>
                    <a:pt x="2540" y="76200"/>
                  </a:lnTo>
                  <a:lnTo>
                    <a:pt x="8890" y="85090"/>
                  </a:lnTo>
                  <a:lnTo>
                    <a:pt x="17780" y="92710"/>
                  </a:lnTo>
                  <a:lnTo>
                    <a:pt x="25400" y="100330"/>
                  </a:lnTo>
                  <a:lnTo>
                    <a:pt x="34290" y="106680"/>
                  </a:lnTo>
                  <a:lnTo>
                    <a:pt x="43180" y="111760"/>
                  </a:lnTo>
                  <a:lnTo>
                    <a:pt x="50800" y="115570"/>
                  </a:lnTo>
                  <a:lnTo>
                    <a:pt x="59690" y="118110"/>
                  </a:lnTo>
                  <a:lnTo>
                    <a:pt x="68580" y="119380"/>
                  </a:lnTo>
                  <a:lnTo>
                    <a:pt x="77470" y="121920"/>
                  </a:lnTo>
                  <a:lnTo>
                    <a:pt x="88900" y="125730"/>
                  </a:lnTo>
                  <a:lnTo>
                    <a:pt x="123190" y="1358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7112000" y="228600"/>
              <a:ext cx="76201" cy="317501"/>
            </a:xfrm>
            <a:custGeom>
              <a:avLst/>
              <a:gdLst/>
              <a:ahLst/>
              <a:cxnLst/>
              <a:rect l="0" t="0" r="0" b="0"/>
              <a:pathLst>
                <a:path w="76201" h="317501">
                  <a:moveTo>
                    <a:pt x="0" y="0"/>
                  </a:moveTo>
                  <a:lnTo>
                    <a:pt x="13970" y="13970"/>
                  </a:lnTo>
                  <a:lnTo>
                    <a:pt x="17780" y="20320"/>
                  </a:lnTo>
                  <a:lnTo>
                    <a:pt x="20320" y="27940"/>
                  </a:lnTo>
                  <a:lnTo>
                    <a:pt x="21590" y="35560"/>
                  </a:lnTo>
                  <a:lnTo>
                    <a:pt x="24130" y="43180"/>
                  </a:lnTo>
                  <a:lnTo>
                    <a:pt x="27940" y="52070"/>
                  </a:lnTo>
                  <a:lnTo>
                    <a:pt x="30480" y="59690"/>
                  </a:lnTo>
                  <a:lnTo>
                    <a:pt x="34290" y="69850"/>
                  </a:lnTo>
                  <a:lnTo>
                    <a:pt x="43180" y="91440"/>
                  </a:lnTo>
                  <a:lnTo>
                    <a:pt x="46990" y="104140"/>
                  </a:lnTo>
                  <a:lnTo>
                    <a:pt x="54610" y="134620"/>
                  </a:lnTo>
                  <a:lnTo>
                    <a:pt x="59690" y="147320"/>
                  </a:lnTo>
                  <a:lnTo>
                    <a:pt x="63500" y="158750"/>
                  </a:lnTo>
                  <a:lnTo>
                    <a:pt x="67310" y="168910"/>
                  </a:lnTo>
                  <a:lnTo>
                    <a:pt x="71120" y="181610"/>
                  </a:lnTo>
                  <a:lnTo>
                    <a:pt x="72390" y="196850"/>
                  </a:lnTo>
                  <a:lnTo>
                    <a:pt x="73660" y="210820"/>
                  </a:lnTo>
                  <a:lnTo>
                    <a:pt x="74930" y="223520"/>
                  </a:lnTo>
                  <a:lnTo>
                    <a:pt x="74930" y="246380"/>
                  </a:lnTo>
                  <a:lnTo>
                    <a:pt x="76200" y="265430"/>
                  </a:lnTo>
                  <a:lnTo>
                    <a:pt x="76200" y="317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7073900" y="406400"/>
              <a:ext cx="406401" cy="85091"/>
            </a:xfrm>
            <a:custGeom>
              <a:avLst/>
              <a:gdLst/>
              <a:ahLst/>
              <a:cxnLst/>
              <a:rect l="0" t="0" r="0" b="0"/>
              <a:pathLst>
                <a:path w="406401" h="85091">
                  <a:moveTo>
                    <a:pt x="0" y="12700"/>
                  </a:moveTo>
                  <a:lnTo>
                    <a:pt x="26670" y="6350"/>
                  </a:lnTo>
                  <a:lnTo>
                    <a:pt x="39370" y="3810"/>
                  </a:lnTo>
                  <a:lnTo>
                    <a:pt x="52070" y="2540"/>
                  </a:lnTo>
                  <a:lnTo>
                    <a:pt x="63500" y="1270"/>
                  </a:lnTo>
                  <a:lnTo>
                    <a:pt x="74930" y="1270"/>
                  </a:lnTo>
                  <a:lnTo>
                    <a:pt x="95250" y="0"/>
                  </a:lnTo>
                  <a:lnTo>
                    <a:pt x="170180" y="0"/>
                  </a:lnTo>
                  <a:lnTo>
                    <a:pt x="186690" y="1270"/>
                  </a:lnTo>
                  <a:lnTo>
                    <a:pt x="231140" y="6350"/>
                  </a:lnTo>
                  <a:lnTo>
                    <a:pt x="250190" y="11430"/>
                  </a:lnTo>
                  <a:lnTo>
                    <a:pt x="265430" y="17780"/>
                  </a:lnTo>
                  <a:lnTo>
                    <a:pt x="278130" y="24130"/>
                  </a:lnTo>
                  <a:lnTo>
                    <a:pt x="288290" y="30480"/>
                  </a:lnTo>
                  <a:lnTo>
                    <a:pt x="297180" y="35560"/>
                  </a:lnTo>
                  <a:lnTo>
                    <a:pt x="303530" y="40640"/>
                  </a:lnTo>
                  <a:lnTo>
                    <a:pt x="308610" y="50800"/>
                  </a:lnTo>
                  <a:lnTo>
                    <a:pt x="311150" y="64770"/>
                  </a:lnTo>
                  <a:lnTo>
                    <a:pt x="313690" y="81280"/>
                  </a:lnTo>
                  <a:lnTo>
                    <a:pt x="314960" y="85090"/>
                  </a:lnTo>
                  <a:lnTo>
                    <a:pt x="316230" y="81280"/>
                  </a:lnTo>
                  <a:lnTo>
                    <a:pt x="316230" y="71120"/>
                  </a:lnTo>
                  <a:lnTo>
                    <a:pt x="317500" y="60960"/>
                  </a:lnTo>
                  <a:lnTo>
                    <a:pt x="321310" y="52070"/>
                  </a:lnTo>
                  <a:lnTo>
                    <a:pt x="323850" y="43180"/>
                  </a:lnTo>
                  <a:lnTo>
                    <a:pt x="328930" y="35560"/>
                  </a:lnTo>
                  <a:lnTo>
                    <a:pt x="335280" y="29210"/>
                  </a:lnTo>
                  <a:lnTo>
                    <a:pt x="341630" y="24130"/>
                  </a:lnTo>
                  <a:lnTo>
                    <a:pt x="351790" y="20320"/>
                  </a:lnTo>
                  <a:lnTo>
                    <a:pt x="364490" y="17780"/>
                  </a:lnTo>
                  <a:lnTo>
                    <a:pt x="4064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7594600" y="431800"/>
              <a:ext cx="156211" cy="83821"/>
            </a:xfrm>
            <a:custGeom>
              <a:avLst/>
              <a:gdLst/>
              <a:ahLst/>
              <a:cxnLst/>
              <a:rect l="0" t="0" r="0" b="0"/>
              <a:pathLst>
                <a:path w="156211" h="83821">
                  <a:moveTo>
                    <a:pt x="0" y="0"/>
                  </a:moveTo>
                  <a:lnTo>
                    <a:pt x="0" y="13970"/>
                  </a:lnTo>
                  <a:lnTo>
                    <a:pt x="1270" y="21590"/>
                  </a:lnTo>
                  <a:lnTo>
                    <a:pt x="3810" y="31750"/>
                  </a:lnTo>
                  <a:lnTo>
                    <a:pt x="6350" y="41910"/>
                  </a:lnTo>
                  <a:lnTo>
                    <a:pt x="12700" y="52070"/>
                  </a:lnTo>
                  <a:lnTo>
                    <a:pt x="21590" y="60960"/>
                  </a:lnTo>
                  <a:lnTo>
                    <a:pt x="31750" y="71120"/>
                  </a:lnTo>
                  <a:lnTo>
                    <a:pt x="41910" y="76200"/>
                  </a:lnTo>
                  <a:lnTo>
                    <a:pt x="53340" y="81280"/>
                  </a:lnTo>
                  <a:lnTo>
                    <a:pt x="64770" y="83820"/>
                  </a:lnTo>
                  <a:lnTo>
                    <a:pt x="77470" y="83820"/>
                  </a:lnTo>
                  <a:lnTo>
                    <a:pt x="90170" y="82550"/>
                  </a:lnTo>
                  <a:lnTo>
                    <a:pt x="101600" y="80010"/>
                  </a:lnTo>
                  <a:lnTo>
                    <a:pt x="113030" y="77470"/>
                  </a:lnTo>
                  <a:lnTo>
                    <a:pt x="123190" y="74930"/>
                  </a:lnTo>
                  <a:lnTo>
                    <a:pt x="133350" y="71120"/>
                  </a:lnTo>
                  <a:lnTo>
                    <a:pt x="140970" y="66040"/>
                  </a:lnTo>
                  <a:lnTo>
                    <a:pt x="147320" y="59690"/>
                  </a:lnTo>
                  <a:lnTo>
                    <a:pt x="153670" y="52070"/>
                  </a:lnTo>
                  <a:lnTo>
                    <a:pt x="156210" y="45720"/>
                  </a:lnTo>
                  <a:lnTo>
                    <a:pt x="156210" y="40640"/>
                  </a:lnTo>
                  <a:lnTo>
                    <a:pt x="139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7886700" y="450850"/>
              <a:ext cx="469901" cy="120651"/>
            </a:xfrm>
            <a:custGeom>
              <a:avLst/>
              <a:gdLst/>
              <a:ahLst/>
              <a:cxnLst/>
              <a:rect l="0" t="0" r="0" b="0"/>
              <a:pathLst>
                <a:path w="469901" h="120651">
                  <a:moveTo>
                    <a:pt x="0" y="6350"/>
                  </a:moveTo>
                  <a:lnTo>
                    <a:pt x="0" y="12700"/>
                  </a:lnTo>
                  <a:lnTo>
                    <a:pt x="1270" y="17780"/>
                  </a:lnTo>
                  <a:lnTo>
                    <a:pt x="3810" y="24130"/>
                  </a:lnTo>
                  <a:lnTo>
                    <a:pt x="6350" y="30480"/>
                  </a:lnTo>
                  <a:lnTo>
                    <a:pt x="8890" y="38100"/>
                  </a:lnTo>
                  <a:lnTo>
                    <a:pt x="10160" y="45720"/>
                  </a:lnTo>
                  <a:lnTo>
                    <a:pt x="11430" y="53340"/>
                  </a:lnTo>
                  <a:lnTo>
                    <a:pt x="12700" y="55880"/>
                  </a:lnTo>
                  <a:lnTo>
                    <a:pt x="15240" y="54610"/>
                  </a:lnTo>
                  <a:lnTo>
                    <a:pt x="19050" y="52070"/>
                  </a:lnTo>
                  <a:lnTo>
                    <a:pt x="43180" y="26670"/>
                  </a:lnTo>
                  <a:lnTo>
                    <a:pt x="53340" y="20320"/>
                  </a:lnTo>
                  <a:lnTo>
                    <a:pt x="62230" y="15240"/>
                  </a:lnTo>
                  <a:lnTo>
                    <a:pt x="71120" y="12700"/>
                  </a:lnTo>
                  <a:lnTo>
                    <a:pt x="80010" y="8890"/>
                  </a:lnTo>
                  <a:lnTo>
                    <a:pt x="88900" y="5080"/>
                  </a:lnTo>
                  <a:lnTo>
                    <a:pt x="96520" y="1270"/>
                  </a:lnTo>
                  <a:lnTo>
                    <a:pt x="105410" y="0"/>
                  </a:lnTo>
                  <a:lnTo>
                    <a:pt x="114300" y="1270"/>
                  </a:lnTo>
                  <a:lnTo>
                    <a:pt x="123190" y="2540"/>
                  </a:lnTo>
                  <a:lnTo>
                    <a:pt x="132080" y="5080"/>
                  </a:lnTo>
                  <a:lnTo>
                    <a:pt x="154940" y="11430"/>
                  </a:lnTo>
                  <a:lnTo>
                    <a:pt x="162560" y="17780"/>
                  </a:lnTo>
                  <a:lnTo>
                    <a:pt x="167640" y="22860"/>
                  </a:lnTo>
                  <a:lnTo>
                    <a:pt x="182880" y="53340"/>
                  </a:lnTo>
                  <a:lnTo>
                    <a:pt x="190500" y="59690"/>
                  </a:lnTo>
                  <a:lnTo>
                    <a:pt x="201930" y="62230"/>
                  </a:lnTo>
                  <a:lnTo>
                    <a:pt x="214630" y="64770"/>
                  </a:lnTo>
                  <a:lnTo>
                    <a:pt x="228600" y="62230"/>
                  </a:lnTo>
                  <a:lnTo>
                    <a:pt x="241300" y="55880"/>
                  </a:lnTo>
                  <a:lnTo>
                    <a:pt x="254000" y="48260"/>
                  </a:lnTo>
                  <a:lnTo>
                    <a:pt x="266700" y="41910"/>
                  </a:lnTo>
                  <a:lnTo>
                    <a:pt x="279400" y="35560"/>
                  </a:lnTo>
                  <a:lnTo>
                    <a:pt x="292100" y="30480"/>
                  </a:lnTo>
                  <a:lnTo>
                    <a:pt x="304800" y="26670"/>
                  </a:lnTo>
                  <a:lnTo>
                    <a:pt x="317500" y="24130"/>
                  </a:lnTo>
                  <a:lnTo>
                    <a:pt x="330200" y="22860"/>
                  </a:lnTo>
                  <a:lnTo>
                    <a:pt x="341630" y="22860"/>
                  </a:lnTo>
                  <a:lnTo>
                    <a:pt x="351790" y="24130"/>
                  </a:lnTo>
                  <a:lnTo>
                    <a:pt x="361950" y="26670"/>
                  </a:lnTo>
                  <a:lnTo>
                    <a:pt x="370840" y="33020"/>
                  </a:lnTo>
                  <a:lnTo>
                    <a:pt x="379730" y="40640"/>
                  </a:lnTo>
                  <a:lnTo>
                    <a:pt x="388620" y="50800"/>
                  </a:lnTo>
                  <a:lnTo>
                    <a:pt x="406400" y="68580"/>
                  </a:lnTo>
                  <a:lnTo>
                    <a:pt x="431800" y="95250"/>
                  </a:lnTo>
                  <a:lnTo>
                    <a:pt x="469900" y="1206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65430" y="977900"/>
            <a:ext cx="2782571" cy="401321"/>
            <a:chOff x="265430" y="977900"/>
            <a:chExt cx="2782571" cy="401321"/>
          </a:xfrm>
        </p:grpSpPr>
        <p:sp>
          <p:nvSpPr>
            <p:cNvPr id="29" name="Freeform 28"/>
            <p:cNvSpPr/>
            <p:nvPr/>
          </p:nvSpPr>
          <p:spPr>
            <a:xfrm>
              <a:off x="265430" y="1041400"/>
              <a:ext cx="180341" cy="228601"/>
            </a:xfrm>
            <a:custGeom>
              <a:avLst/>
              <a:gdLst/>
              <a:ahLst/>
              <a:cxnLst/>
              <a:rect l="0" t="0" r="0" b="0"/>
              <a:pathLst>
                <a:path w="180341" h="228601">
                  <a:moveTo>
                    <a:pt x="115570" y="0"/>
                  </a:moveTo>
                  <a:lnTo>
                    <a:pt x="62230" y="17780"/>
                  </a:lnTo>
                  <a:lnTo>
                    <a:pt x="50800" y="22860"/>
                  </a:lnTo>
                  <a:lnTo>
                    <a:pt x="38100" y="29210"/>
                  </a:lnTo>
                  <a:lnTo>
                    <a:pt x="25400" y="36830"/>
                  </a:lnTo>
                  <a:lnTo>
                    <a:pt x="16510" y="43180"/>
                  </a:lnTo>
                  <a:lnTo>
                    <a:pt x="8890" y="48260"/>
                  </a:lnTo>
                  <a:lnTo>
                    <a:pt x="1270" y="53340"/>
                  </a:lnTo>
                  <a:lnTo>
                    <a:pt x="0" y="59690"/>
                  </a:lnTo>
                  <a:lnTo>
                    <a:pt x="2540" y="66040"/>
                  </a:lnTo>
                  <a:lnTo>
                    <a:pt x="6350" y="73660"/>
                  </a:lnTo>
                  <a:lnTo>
                    <a:pt x="12700" y="80010"/>
                  </a:lnTo>
                  <a:lnTo>
                    <a:pt x="21590" y="86360"/>
                  </a:lnTo>
                  <a:lnTo>
                    <a:pt x="31750" y="91440"/>
                  </a:lnTo>
                  <a:lnTo>
                    <a:pt x="46990" y="96520"/>
                  </a:lnTo>
                  <a:lnTo>
                    <a:pt x="66040" y="100330"/>
                  </a:lnTo>
                  <a:lnTo>
                    <a:pt x="86360" y="105410"/>
                  </a:lnTo>
                  <a:lnTo>
                    <a:pt x="101600" y="109220"/>
                  </a:lnTo>
                  <a:lnTo>
                    <a:pt x="113030" y="114300"/>
                  </a:lnTo>
                  <a:lnTo>
                    <a:pt x="140970" y="127000"/>
                  </a:lnTo>
                  <a:lnTo>
                    <a:pt x="148590" y="130810"/>
                  </a:lnTo>
                  <a:lnTo>
                    <a:pt x="157480" y="137160"/>
                  </a:lnTo>
                  <a:lnTo>
                    <a:pt x="166370" y="143510"/>
                  </a:lnTo>
                  <a:lnTo>
                    <a:pt x="175260" y="151130"/>
                  </a:lnTo>
                  <a:lnTo>
                    <a:pt x="179070" y="157480"/>
                  </a:lnTo>
                  <a:lnTo>
                    <a:pt x="180340" y="162560"/>
                  </a:lnTo>
                  <a:lnTo>
                    <a:pt x="180340" y="167640"/>
                  </a:lnTo>
                  <a:lnTo>
                    <a:pt x="175260" y="173990"/>
                  </a:lnTo>
                  <a:lnTo>
                    <a:pt x="167640" y="180340"/>
                  </a:lnTo>
                  <a:lnTo>
                    <a:pt x="158750" y="187960"/>
                  </a:lnTo>
                  <a:lnTo>
                    <a:pt x="149860" y="195580"/>
                  </a:lnTo>
                  <a:lnTo>
                    <a:pt x="140970" y="204470"/>
                  </a:lnTo>
                  <a:lnTo>
                    <a:pt x="133350" y="212090"/>
                  </a:lnTo>
                  <a:lnTo>
                    <a:pt x="123190" y="217170"/>
                  </a:lnTo>
                  <a:lnTo>
                    <a:pt x="111760" y="220980"/>
                  </a:lnTo>
                  <a:lnTo>
                    <a:pt x="100330" y="223520"/>
                  </a:lnTo>
                  <a:lnTo>
                    <a:pt x="88900" y="224790"/>
                  </a:lnTo>
                  <a:lnTo>
                    <a:pt x="76200" y="226060"/>
                  </a:lnTo>
                  <a:lnTo>
                    <a:pt x="39370" y="228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69900" y="1066800"/>
              <a:ext cx="139701" cy="203201"/>
            </a:xfrm>
            <a:custGeom>
              <a:avLst/>
              <a:gdLst/>
              <a:ahLst/>
              <a:cxnLst/>
              <a:rect l="0" t="0" r="0" b="0"/>
              <a:pathLst>
                <a:path w="139701" h="203201">
                  <a:moveTo>
                    <a:pt x="0" y="0"/>
                  </a:moveTo>
                  <a:lnTo>
                    <a:pt x="6350" y="13970"/>
                  </a:lnTo>
                  <a:lnTo>
                    <a:pt x="8890" y="20320"/>
                  </a:lnTo>
                  <a:lnTo>
                    <a:pt x="10160" y="27940"/>
                  </a:lnTo>
                  <a:lnTo>
                    <a:pt x="11430" y="35560"/>
                  </a:lnTo>
                  <a:lnTo>
                    <a:pt x="12700" y="43180"/>
                  </a:lnTo>
                  <a:lnTo>
                    <a:pt x="15240" y="52070"/>
                  </a:lnTo>
                  <a:lnTo>
                    <a:pt x="19050" y="59690"/>
                  </a:lnTo>
                  <a:lnTo>
                    <a:pt x="21590" y="72390"/>
                  </a:lnTo>
                  <a:lnTo>
                    <a:pt x="22860" y="87630"/>
                  </a:lnTo>
                  <a:lnTo>
                    <a:pt x="22860" y="105410"/>
                  </a:lnTo>
                  <a:lnTo>
                    <a:pt x="25400" y="118110"/>
                  </a:lnTo>
                  <a:lnTo>
                    <a:pt x="27940" y="128270"/>
                  </a:lnTo>
                  <a:lnTo>
                    <a:pt x="31750" y="135890"/>
                  </a:lnTo>
                  <a:lnTo>
                    <a:pt x="35560" y="138430"/>
                  </a:lnTo>
                  <a:lnTo>
                    <a:pt x="39370" y="137160"/>
                  </a:lnTo>
                  <a:lnTo>
                    <a:pt x="43180" y="134620"/>
                  </a:lnTo>
                  <a:lnTo>
                    <a:pt x="46990" y="127000"/>
                  </a:lnTo>
                  <a:lnTo>
                    <a:pt x="50800" y="119380"/>
                  </a:lnTo>
                  <a:lnTo>
                    <a:pt x="54610" y="109220"/>
                  </a:lnTo>
                  <a:lnTo>
                    <a:pt x="62230" y="100330"/>
                  </a:lnTo>
                  <a:lnTo>
                    <a:pt x="71120" y="93980"/>
                  </a:lnTo>
                  <a:lnTo>
                    <a:pt x="81280" y="87630"/>
                  </a:lnTo>
                  <a:lnTo>
                    <a:pt x="88900" y="85090"/>
                  </a:lnTo>
                  <a:lnTo>
                    <a:pt x="96520" y="85090"/>
                  </a:lnTo>
                  <a:lnTo>
                    <a:pt x="102870" y="86360"/>
                  </a:lnTo>
                  <a:lnTo>
                    <a:pt x="109220" y="90170"/>
                  </a:lnTo>
                  <a:lnTo>
                    <a:pt x="116840" y="95250"/>
                  </a:lnTo>
                  <a:lnTo>
                    <a:pt x="124460" y="101600"/>
                  </a:lnTo>
                  <a:lnTo>
                    <a:pt x="129540" y="110490"/>
                  </a:lnTo>
                  <a:lnTo>
                    <a:pt x="133350" y="119380"/>
                  </a:lnTo>
                  <a:lnTo>
                    <a:pt x="134620" y="130810"/>
                  </a:lnTo>
                  <a:lnTo>
                    <a:pt x="134620" y="143510"/>
                  </a:lnTo>
                  <a:lnTo>
                    <a:pt x="133350" y="157480"/>
                  </a:lnTo>
                  <a:lnTo>
                    <a:pt x="139700" y="203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652780" y="1155700"/>
              <a:ext cx="299721" cy="83821"/>
            </a:xfrm>
            <a:custGeom>
              <a:avLst/>
              <a:gdLst/>
              <a:ahLst/>
              <a:cxnLst/>
              <a:rect l="0" t="0" r="0" b="0"/>
              <a:pathLst>
                <a:path w="299721" h="83821">
                  <a:moveTo>
                    <a:pt x="71120" y="0"/>
                  </a:moveTo>
                  <a:lnTo>
                    <a:pt x="50800" y="0"/>
                  </a:lnTo>
                  <a:lnTo>
                    <a:pt x="43180" y="2540"/>
                  </a:lnTo>
                  <a:lnTo>
                    <a:pt x="36830" y="7620"/>
                  </a:lnTo>
                  <a:lnTo>
                    <a:pt x="31750" y="13970"/>
                  </a:lnTo>
                  <a:lnTo>
                    <a:pt x="25400" y="21590"/>
                  </a:lnTo>
                  <a:lnTo>
                    <a:pt x="17780" y="31750"/>
                  </a:lnTo>
                  <a:lnTo>
                    <a:pt x="10160" y="41910"/>
                  </a:lnTo>
                  <a:lnTo>
                    <a:pt x="5080" y="52070"/>
                  </a:lnTo>
                  <a:lnTo>
                    <a:pt x="1270" y="60960"/>
                  </a:lnTo>
                  <a:lnTo>
                    <a:pt x="0" y="71120"/>
                  </a:lnTo>
                  <a:lnTo>
                    <a:pt x="2540" y="76200"/>
                  </a:lnTo>
                  <a:lnTo>
                    <a:pt x="7620" y="81280"/>
                  </a:lnTo>
                  <a:lnTo>
                    <a:pt x="16510" y="83820"/>
                  </a:lnTo>
                  <a:lnTo>
                    <a:pt x="22860" y="83820"/>
                  </a:lnTo>
                  <a:lnTo>
                    <a:pt x="29210" y="82550"/>
                  </a:lnTo>
                  <a:lnTo>
                    <a:pt x="34290" y="80010"/>
                  </a:lnTo>
                  <a:lnTo>
                    <a:pt x="41910" y="77470"/>
                  </a:lnTo>
                  <a:lnTo>
                    <a:pt x="55880" y="71120"/>
                  </a:lnTo>
                  <a:lnTo>
                    <a:pt x="62230" y="66040"/>
                  </a:lnTo>
                  <a:lnTo>
                    <a:pt x="68580" y="59690"/>
                  </a:lnTo>
                  <a:lnTo>
                    <a:pt x="73660" y="52070"/>
                  </a:lnTo>
                  <a:lnTo>
                    <a:pt x="77470" y="43180"/>
                  </a:lnTo>
                  <a:lnTo>
                    <a:pt x="78740" y="33020"/>
                  </a:lnTo>
                  <a:lnTo>
                    <a:pt x="81280" y="21590"/>
                  </a:lnTo>
                  <a:lnTo>
                    <a:pt x="85090" y="17780"/>
                  </a:lnTo>
                  <a:lnTo>
                    <a:pt x="90170" y="17780"/>
                  </a:lnTo>
                  <a:lnTo>
                    <a:pt x="96520" y="20320"/>
                  </a:lnTo>
                  <a:lnTo>
                    <a:pt x="102870" y="24130"/>
                  </a:lnTo>
                  <a:lnTo>
                    <a:pt x="110490" y="30480"/>
                  </a:lnTo>
                  <a:lnTo>
                    <a:pt x="119380" y="36830"/>
                  </a:lnTo>
                  <a:lnTo>
                    <a:pt x="127000" y="40640"/>
                  </a:lnTo>
                  <a:lnTo>
                    <a:pt x="134620" y="40640"/>
                  </a:lnTo>
                  <a:lnTo>
                    <a:pt x="143510" y="40640"/>
                  </a:lnTo>
                  <a:lnTo>
                    <a:pt x="149860" y="36830"/>
                  </a:lnTo>
                  <a:lnTo>
                    <a:pt x="156210" y="31750"/>
                  </a:lnTo>
                  <a:lnTo>
                    <a:pt x="161290" y="25400"/>
                  </a:lnTo>
                  <a:lnTo>
                    <a:pt x="170180" y="19050"/>
                  </a:lnTo>
                  <a:lnTo>
                    <a:pt x="179070" y="13970"/>
                  </a:lnTo>
                  <a:lnTo>
                    <a:pt x="189230" y="10160"/>
                  </a:lnTo>
                  <a:lnTo>
                    <a:pt x="200660" y="6350"/>
                  </a:lnTo>
                  <a:lnTo>
                    <a:pt x="213360" y="3810"/>
                  </a:lnTo>
                  <a:lnTo>
                    <a:pt x="224790" y="2540"/>
                  </a:lnTo>
                  <a:lnTo>
                    <a:pt x="236220" y="2540"/>
                  </a:lnTo>
                  <a:lnTo>
                    <a:pt x="245110" y="1270"/>
                  </a:lnTo>
                  <a:lnTo>
                    <a:pt x="264160" y="0"/>
                  </a:lnTo>
                  <a:lnTo>
                    <a:pt x="29972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041400" y="977900"/>
              <a:ext cx="31751" cy="304801"/>
            </a:xfrm>
            <a:custGeom>
              <a:avLst/>
              <a:gdLst/>
              <a:ahLst/>
              <a:cxnLst/>
              <a:rect l="0" t="0" r="0" b="0"/>
              <a:pathLst>
                <a:path w="31751" h="304801">
                  <a:moveTo>
                    <a:pt x="0" y="0"/>
                  </a:moveTo>
                  <a:lnTo>
                    <a:pt x="0" y="20320"/>
                  </a:lnTo>
                  <a:lnTo>
                    <a:pt x="1270" y="31750"/>
                  </a:lnTo>
                  <a:lnTo>
                    <a:pt x="3810" y="45720"/>
                  </a:lnTo>
                  <a:lnTo>
                    <a:pt x="6350" y="59690"/>
                  </a:lnTo>
                  <a:lnTo>
                    <a:pt x="10160" y="72390"/>
                  </a:lnTo>
                  <a:lnTo>
                    <a:pt x="13970" y="83820"/>
                  </a:lnTo>
                  <a:lnTo>
                    <a:pt x="17780" y="93980"/>
                  </a:lnTo>
                  <a:lnTo>
                    <a:pt x="20320" y="111760"/>
                  </a:lnTo>
                  <a:lnTo>
                    <a:pt x="21590" y="135890"/>
                  </a:lnTo>
                  <a:lnTo>
                    <a:pt x="22860" y="162560"/>
                  </a:lnTo>
                  <a:lnTo>
                    <a:pt x="25400" y="186690"/>
                  </a:lnTo>
                  <a:lnTo>
                    <a:pt x="27940" y="210820"/>
                  </a:lnTo>
                  <a:lnTo>
                    <a:pt x="31750" y="233680"/>
                  </a:lnTo>
                  <a:lnTo>
                    <a:pt x="31750" y="250190"/>
                  </a:lnTo>
                  <a:lnTo>
                    <a:pt x="31750" y="262890"/>
                  </a:lnTo>
                  <a:lnTo>
                    <a:pt x="25400" y="304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977900" y="1155700"/>
              <a:ext cx="203201" cy="1"/>
            </a:xfrm>
            <a:custGeom>
              <a:avLst/>
              <a:gdLst/>
              <a:ahLst/>
              <a:cxnLst/>
              <a:rect l="0" t="0" r="0" b="0"/>
              <a:pathLst>
                <a:path w="203201" h="1">
                  <a:moveTo>
                    <a:pt x="0" y="0"/>
                  </a:moveTo>
                  <a:lnTo>
                    <a:pt x="2032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333500" y="1155700"/>
              <a:ext cx="170181" cy="118111"/>
            </a:xfrm>
            <a:custGeom>
              <a:avLst/>
              <a:gdLst/>
              <a:ahLst/>
              <a:cxnLst/>
              <a:rect l="0" t="0" r="0" b="0"/>
              <a:pathLst>
                <a:path w="170181" h="118111">
                  <a:moveTo>
                    <a:pt x="0" y="0"/>
                  </a:moveTo>
                  <a:lnTo>
                    <a:pt x="0" y="71120"/>
                  </a:lnTo>
                  <a:lnTo>
                    <a:pt x="1270" y="80010"/>
                  </a:lnTo>
                  <a:lnTo>
                    <a:pt x="3810" y="88900"/>
                  </a:lnTo>
                  <a:lnTo>
                    <a:pt x="6350" y="96520"/>
                  </a:lnTo>
                  <a:lnTo>
                    <a:pt x="11430" y="104140"/>
                  </a:lnTo>
                  <a:lnTo>
                    <a:pt x="17780" y="110490"/>
                  </a:lnTo>
                  <a:lnTo>
                    <a:pt x="24130" y="115570"/>
                  </a:lnTo>
                  <a:lnTo>
                    <a:pt x="30480" y="118110"/>
                  </a:lnTo>
                  <a:lnTo>
                    <a:pt x="35560" y="118110"/>
                  </a:lnTo>
                  <a:lnTo>
                    <a:pt x="40640" y="116840"/>
                  </a:lnTo>
                  <a:lnTo>
                    <a:pt x="45720" y="114300"/>
                  </a:lnTo>
                  <a:lnTo>
                    <a:pt x="49530" y="111760"/>
                  </a:lnTo>
                  <a:lnTo>
                    <a:pt x="54610" y="107950"/>
                  </a:lnTo>
                  <a:lnTo>
                    <a:pt x="58420" y="102870"/>
                  </a:lnTo>
                  <a:lnTo>
                    <a:pt x="63500" y="96520"/>
                  </a:lnTo>
                  <a:lnTo>
                    <a:pt x="67310" y="90170"/>
                  </a:lnTo>
                  <a:lnTo>
                    <a:pt x="69850" y="82550"/>
                  </a:lnTo>
                  <a:lnTo>
                    <a:pt x="72390" y="74930"/>
                  </a:lnTo>
                  <a:lnTo>
                    <a:pt x="73660" y="67310"/>
                  </a:lnTo>
                  <a:lnTo>
                    <a:pt x="76200" y="66040"/>
                  </a:lnTo>
                  <a:lnTo>
                    <a:pt x="78740" y="69850"/>
                  </a:lnTo>
                  <a:lnTo>
                    <a:pt x="82550" y="76200"/>
                  </a:lnTo>
                  <a:lnTo>
                    <a:pt x="87630" y="81280"/>
                  </a:lnTo>
                  <a:lnTo>
                    <a:pt x="93980" y="86360"/>
                  </a:lnTo>
                  <a:lnTo>
                    <a:pt x="100330" y="91440"/>
                  </a:lnTo>
                  <a:lnTo>
                    <a:pt x="109220" y="93980"/>
                  </a:lnTo>
                  <a:lnTo>
                    <a:pt x="119380" y="93980"/>
                  </a:lnTo>
                  <a:lnTo>
                    <a:pt x="130810" y="91440"/>
                  </a:lnTo>
                  <a:lnTo>
                    <a:pt x="139700" y="87630"/>
                  </a:lnTo>
                  <a:lnTo>
                    <a:pt x="146050" y="82550"/>
                  </a:lnTo>
                  <a:lnTo>
                    <a:pt x="152400" y="76200"/>
                  </a:lnTo>
                  <a:lnTo>
                    <a:pt x="158750" y="69850"/>
                  </a:lnTo>
                  <a:lnTo>
                    <a:pt x="163830" y="62230"/>
                  </a:lnTo>
                  <a:lnTo>
                    <a:pt x="167640" y="53340"/>
                  </a:lnTo>
                  <a:lnTo>
                    <a:pt x="170180" y="44450"/>
                  </a:lnTo>
                  <a:lnTo>
                    <a:pt x="170180" y="34290"/>
                  </a:lnTo>
                  <a:lnTo>
                    <a:pt x="167640" y="22860"/>
                  </a:lnTo>
                  <a:lnTo>
                    <a:pt x="163830" y="15240"/>
                  </a:lnTo>
                  <a:lnTo>
                    <a:pt x="158750" y="10160"/>
                  </a:lnTo>
                  <a:lnTo>
                    <a:pt x="1143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557020" y="1155700"/>
              <a:ext cx="157481" cy="114301"/>
            </a:xfrm>
            <a:custGeom>
              <a:avLst/>
              <a:gdLst/>
              <a:ahLst/>
              <a:cxnLst/>
              <a:rect l="0" t="0" r="0" b="0"/>
              <a:pathLst>
                <a:path w="157481" h="114301">
                  <a:moveTo>
                    <a:pt x="93980" y="0"/>
                  </a:moveTo>
                  <a:lnTo>
                    <a:pt x="73660" y="6350"/>
                  </a:lnTo>
                  <a:lnTo>
                    <a:pt x="63500" y="11430"/>
                  </a:lnTo>
                  <a:lnTo>
                    <a:pt x="52070" y="17780"/>
                  </a:lnTo>
                  <a:lnTo>
                    <a:pt x="40640" y="24130"/>
                  </a:lnTo>
                  <a:lnTo>
                    <a:pt x="31750" y="31750"/>
                  </a:lnTo>
                  <a:lnTo>
                    <a:pt x="24130" y="39370"/>
                  </a:lnTo>
                  <a:lnTo>
                    <a:pt x="17780" y="46990"/>
                  </a:lnTo>
                  <a:lnTo>
                    <a:pt x="12700" y="54610"/>
                  </a:lnTo>
                  <a:lnTo>
                    <a:pt x="7620" y="59690"/>
                  </a:lnTo>
                  <a:lnTo>
                    <a:pt x="2540" y="66040"/>
                  </a:lnTo>
                  <a:lnTo>
                    <a:pt x="0" y="72390"/>
                  </a:lnTo>
                  <a:lnTo>
                    <a:pt x="0" y="78740"/>
                  </a:lnTo>
                  <a:lnTo>
                    <a:pt x="2540" y="86360"/>
                  </a:lnTo>
                  <a:lnTo>
                    <a:pt x="7620" y="90170"/>
                  </a:lnTo>
                  <a:lnTo>
                    <a:pt x="15240" y="91440"/>
                  </a:lnTo>
                  <a:lnTo>
                    <a:pt x="24130" y="90170"/>
                  </a:lnTo>
                  <a:lnTo>
                    <a:pt x="33020" y="88900"/>
                  </a:lnTo>
                  <a:lnTo>
                    <a:pt x="41910" y="86360"/>
                  </a:lnTo>
                  <a:lnTo>
                    <a:pt x="60960" y="78740"/>
                  </a:lnTo>
                  <a:lnTo>
                    <a:pt x="83820" y="71120"/>
                  </a:lnTo>
                  <a:lnTo>
                    <a:pt x="92710" y="67310"/>
                  </a:lnTo>
                  <a:lnTo>
                    <a:pt x="100330" y="63500"/>
                  </a:lnTo>
                  <a:lnTo>
                    <a:pt x="106680" y="59690"/>
                  </a:lnTo>
                  <a:lnTo>
                    <a:pt x="110490" y="62230"/>
                  </a:lnTo>
                  <a:lnTo>
                    <a:pt x="114300" y="69850"/>
                  </a:lnTo>
                  <a:lnTo>
                    <a:pt x="115570" y="80010"/>
                  </a:lnTo>
                  <a:lnTo>
                    <a:pt x="118110" y="88900"/>
                  </a:lnTo>
                  <a:lnTo>
                    <a:pt x="121920" y="95250"/>
                  </a:lnTo>
                  <a:lnTo>
                    <a:pt x="157480" y="114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765300" y="1156970"/>
              <a:ext cx="254001" cy="87631"/>
            </a:xfrm>
            <a:custGeom>
              <a:avLst/>
              <a:gdLst/>
              <a:ahLst/>
              <a:cxnLst/>
              <a:rect l="0" t="0" r="0" b="0"/>
              <a:pathLst>
                <a:path w="254001" h="87631">
                  <a:moveTo>
                    <a:pt x="0" y="11430"/>
                  </a:moveTo>
                  <a:lnTo>
                    <a:pt x="6350" y="38100"/>
                  </a:lnTo>
                  <a:lnTo>
                    <a:pt x="10160" y="50800"/>
                  </a:lnTo>
                  <a:lnTo>
                    <a:pt x="17780" y="74930"/>
                  </a:lnTo>
                  <a:lnTo>
                    <a:pt x="21590" y="80010"/>
                  </a:lnTo>
                  <a:lnTo>
                    <a:pt x="25400" y="77470"/>
                  </a:lnTo>
                  <a:lnTo>
                    <a:pt x="30480" y="72390"/>
                  </a:lnTo>
                  <a:lnTo>
                    <a:pt x="35560" y="63500"/>
                  </a:lnTo>
                  <a:lnTo>
                    <a:pt x="41910" y="52070"/>
                  </a:lnTo>
                  <a:lnTo>
                    <a:pt x="49530" y="38100"/>
                  </a:lnTo>
                  <a:lnTo>
                    <a:pt x="57150" y="30480"/>
                  </a:lnTo>
                  <a:lnTo>
                    <a:pt x="64770" y="26670"/>
                  </a:lnTo>
                  <a:lnTo>
                    <a:pt x="72390" y="26670"/>
                  </a:lnTo>
                  <a:lnTo>
                    <a:pt x="80010" y="27940"/>
                  </a:lnTo>
                  <a:lnTo>
                    <a:pt x="85090" y="33020"/>
                  </a:lnTo>
                  <a:lnTo>
                    <a:pt x="91440" y="38100"/>
                  </a:lnTo>
                  <a:lnTo>
                    <a:pt x="99060" y="41910"/>
                  </a:lnTo>
                  <a:lnTo>
                    <a:pt x="107950" y="44450"/>
                  </a:lnTo>
                  <a:lnTo>
                    <a:pt x="118110" y="45720"/>
                  </a:lnTo>
                  <a:lnTo>
                    <a:pt x="129540" y="45720"/>
                  </a:lnTo>
                  <a:lnTo>
                    <a:pt x="142240" y="44450"/>
                  </a:lnTo>
                  <a:lnTo>
                    <a:pt x="153670" y="41910"/>
                  </a:lnTo>
                  <a:lnTo>
                    <a:pt x="165100" y="38100"/>
                  </a:lnTo>
                  <a:lnTo>
                    <a:pt x="173990" y="35560"/>
                  </a:lnTo>
                  <a:lnTo>
                    <a:pt x="184150" y="31750"/>
                  </a:lnTo>
                  <a:lnTo>
                    <a:pt x="190500" y="26670"/>
                  </a:lnTo>
                  <a:lnTo>
                    <a:pt x="194310" y="20320"/>
                  </a:lnTo>
                  <a:lnTo>
                    <a:pt x="198120" y="12700"/>
                  </a:lnTo>
                  <a:lnTo>
                    <a:pt x="198120" y="7620"/>
                  </a:lnTo>
                  <a:lnTo>
                    <a:pt x="196850" y="5080"/>
                  </a:lnTo>
                  <a:lnTo>
                    <a:pt x="194310" y="2540"/>
                  </a:lnTo>
                  <a:lnTo>
                    <a:pt x="190500" y="1270"/>
                  </a:lnTo>
                  <a:lnTo>
                    <a:pt x="185420" y="0"/>
                  </a:lnTo>
                  <a:lnTo>
                    <a:pt x="177800" y="0"/>
                  </a:lnTo>
                  <a:lnTo>
                    <a:pt x="172720" y="2540"/>
                  </a:lnTo>
                  <a:lnTo>
                    <a:pt x="167640" y="6350"/>
                  </a:lnTo>
                  <a:lnTo>
                    <a:pt x="162560" y="12700"/>
                  </a:lnTo>
                  <a:lnTo>
                    <a:pt x="160020" y="20320"/>
                  </a:lnTo>
                  <a:lnTo>
                    <a:pt x="160020" y="30480"/>
                  </a:lnTo>
                  <a:lnTo>
                    <a:pt x="162560" y="40640"/>
                  </a:lnTo>
                  <a:lnTo>
                    <a:pt x="166370" y="50800"/>
                  </a:lnTo>
                  <a:lnTo>
                    <a:pt x="171450" y="59690"/>
                  </a:lnTo>
                  <a:lnTo>
                    <a:pt x="177800" y="69850"/>
                  </a:lnTo>
                  <a:lnTo>
                    <a:pt x="186690" y="74930"/>
                  </a:lnTo>
                  <a:lnTo>
                    <a:pt x="195580" y="80010"/>
                  </a:lnTo>
                  <a:lnTo>
                    <a:pt x="254000" y="876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082800" y="1041400"/>
              <a:ext cx="144781" cy="215901"/>
            </a:xfrm>
            <a:custGeom>
              <a:avLst/>
              <a:gdLst/>
              <a:ahLst/>
              <a:cxnLst/>
              <a:rect l="0" t="0" r="0" b="0"/>
              <a:pathLst>
                <a:path w="144781" h="215901">
                  <a:moveTo>
                    <a:pt x="0" y="0"/>
                  </a:moveTo>
                  <a:lnTo>
                    <a:pt x="0" y="82550"/>
                  </a:lnTo>
                  <a:lnTo>
                    <a:pt x="1270" y="105410"/>
                  </a:lnTo>
                  <a:lnTo>
                    <a:pt x="3810" y="125730"/>
                  </a:lnTo>
                  <a:lnTo>
                    <a:pt x="6350" y="143510"/>
                  </a:lnTo>
                  <a:lnTo>
                    <a:pt x="10160" y="156210"/>
                  </a:lnTo>
                  <a:lnTo>
                    <a:pt x="13970" y="166370"/>
                  </a:lnTo>
                  <a:lnTo>
                    <a:pt x="17780" y="173990"/>
                  </a:lnTo>
                  <a:lnTo>
                    <a:pt x="22860" y="181610"/>
                  </a:lnTo>
                  <a:lnTo>
                    <a:pt x="29210" y="186690"/>
                  </a:lnTo>
                  <a:lnTo>
                    <a:pt x="36830" y="193040"/>
                  </a:lnTo>
                  <a:lnTo>
                    <a:pt x="44450" y="195580"/>
                  </a:lnTo>
                  <a:lnTo>
                    <a:pt x="52070" y="198120"/>
                  </a:lnTo>
                  <a:lnTo>
                    <a:pt x="59690" y="199390"/>
                  </a:lnTo>
                  <a:lnTo>
                    <a:pt x="69850" y="198120"/>
                  </a:lnTo>
                  <a:lnTo>
                    <a:pt x="80010" y="194310"/>
                  </a:lnTo>
                  <a:lnTo>
                    <a:pt x="91440" y="189230"/>
                  </a:lnTo>
                  <a:lnTo>
                    <a:pt x="100330" y="185420"/>
                  </a:lnTo>
                  <a:lnTo>
                    <a:pt x="107950" y="182880"/>
                  </a:lnTo>
                  <a:lnTo>
                    <a:pt x="114300" y="181610"/>
                  </a:lnTo>
                  <a:lnTo>
                    <a:pt x="119380" y="176530"/>
                  </a:lnTo>
                  <a:lnTo>
                    <a:pt x="125730" y="171450"/>
                  </a:lnTo>
                  <a:lnTo>
                    <a:pt x="129540" y="165100"/>
                  </a:lnTo>
                  <a:lnTo>
                    <a:pt x="134620" y="158750"/>
                  </a:lnTo>
                  <a:lnTo>
                    <a:pt x="139700" y="151130"/>
                  </a:lnTo>
                  <a:lnTo>
                    <a:pt x="143510" y="142240"/>
                  </a:lnTo>
                  <a:lnTo>
                    <a:pt x="144780" y="135890"/>
                  </a:lnTo>
                  <a:lnTo>
                    <a:pt x="144780" y="130810"/>
                  </a:lnTo>
                  <a:lnTo>
                    <a:pt x="143510" y="124460"/>
                  </a:lnTo>
                  <a:lnTo>
                    <a:pt x="139700" y="121920"/>
                  </a:lnTo>
                  <a:lnTo>
                    <a:pt x="133350" y="119380"/>
                  </a:lnTo>
                  <a:lnTo>
                    <a:pt x="127000" y="116840"/>
                  </a:lnTo>
                  <a:lnTo>
                    <a:pt x="118110" y="120650"/>
                  </a:lnTo>
                  <a:lnTo>
                    <a:pt x="109220" y="127000"/>
                  </a:lnTo>
                  <a:lnTo>
                    <a:pt x="97790" y="135890"/>
                  </a:lnTo>
                  <a:lnTo>
                    <a:pt x="90170" y="143510"/>
                  </a:lnTo>
                  <a:lnTo>
                    <a:pt x="86360" y="152400"/>
                  </a:lnTo>
                  <a:lnTo>
                    <a:pt x="82550" y="161290"/>
                  </a:lnTo>
                  <a:lnTo>
                    <a:pt x="81280" y="170180"/>
                  </a:lnTo>
                  <a:lnTo>
                    <a:pt x="82550" y="181610"/>
                  </a:lnTo>
                  <a:lnTo>
                    <a:pt x="88900" y="215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286000" y="1168400"/>
              <a:ext cx="88901" cy="101601"/>
            </a:xfrm>
            <a:custGeom>
              <a:avLst/>
              <a:gdLst/>
              <a:ahLst/>
              <a:cxnLst/>
              <a:rect l="0" t="0" r="0" b="0"/>
              <a:pathLst>
                <a:path w="88901" h="101601">
                  <a:moveTo>
                    <a:pt x="0" y="12700"/>
                  </a:moveTo>
                  <a:lnTo>
                    <a:pt x="6350" y="33020"/>
                  </a:lnTo>
                  <a:lnTo>
                    <a:pt x="10160" y="40640"/>
                  </a:lnTo>
                  <a:lnTo>
                    <a:pt x="13970" y="46990"/>
                  </a:lnTo>
                  <a:lnTo>
                    <a:pt x="17780" y="52070"/>
                  </a:lnTo>
                  <a:lnTo>
                    <a:pt x="20320" y="58420"/>
                  </a:lnTo>
                  <a:lnTo>
                    <a:pt x="21590" y="66040"/>
                  </a:lnTo>
                  <a:lnTo>
                    <a:pt x="22860" y="73660"/>
                  </a:lnTo>
                  <a:lnTo>
                    <a:pt x="24130" y="74930"/>
                  </a:lnTo>
                  <a:lnTo>
                    <a:pt x="24130" y="71120"/>
                  </a:lnTo>
                  <a:lnTo>
                    <a:pt x="24130" y="64770"/>
                  </a:lnTo>
                  <a:lnTo>
                    <a:pt x="27940" y="54610"/>
                  </a:lnTo>
                  <a:lnTo>
                    <a:pt x="33020" y="41910"/>
                  </a:lnTo>
                  <a:lnTo>
                    <a:pt x="38100" y="27940"/>
                  </a:lnTo>
                  <a:lnTo>
                    <a:pt x="44450" y="16510"/>
                  </a:lnTo>
                  <a:lnTo>
                    <a:pt x="49530" y="8890"/>
                  </a:lnTo>
                  <a:lnTo>
                    <a:pt x="53340" y="1270"/>
                  </a:lnTo>
                  <a:lnTo>
                    <a:pt x="59690" y="0"/>
                  </a:lnTo>
                  <a:lnTo>
                    <a:pt x="67310" y="1270"/>
                  </a:lnTo>
                  <a:lnTo>
                    <a:pt x="73660" y="5080"/>
                  </a:lnTo>
                  <a:lnTo>
                    <a:pt x="78740" y="11430"/>
                  </a:lnTo>
                  <a:lnTo>
                    <a:pt x="82550" y="20320"/>
                  </a:lnTo>
                  <a:lnTo>
                    <a:pt x="85090" y="30480"/>
                  </a:lnTo>
                  <a:lnTo>
                    <a:pt x="86360" y="41910"/>
                  </a:lnTo>
                  <a:lnTo>
                    <a:pt x="86360" y="53340"/>
                  </a:lnTo>
                  <a:lnTo>
                    <a:pt x="88900" y="101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2447290" y="1155700"/>
              <a:ext cx="105411" cy="223521"/>
            </a:xfrm>
            <a:custGeom>
              <a:avLst/>
              <a:gdLst/>
              <a:ahLst/>
              <a:cxnLst/>
              <a:rect l="0" t="0" r="0" b="0"/>
              <a:pathLst>
                <a:path w="105411" h="223521">
                  <a:moveTo>
                    <a:pt x="80010" y="0"/>
                  </a:moveTo>
                  <a:lnTo>
                    <a:pt x="59690" y="6350"/>
                  </a:lnTo>
                  <a:lnTo>
                    <a:pt x="50800" y="10160"/>
                  </a:lnTo>
                  <a:lnTo>
                    <a:pt x="41910" y="13970"/>
                  </a:lnTo>
                  <a:lnTo>
                    <a:pt x="34290" y="17780"/>
                  </a:lnTo>
                  <a:lnTo>
                    <a:pt x="26670" y="22860"/>
                  </a:lnTo>
                  <a:lnTo>
                    <a:pt x="20320" y="29210"/>
                  </a:lnTo>
                  <a:lnTo>
                    <a:pt x="15240" y="36830"/>
                  </a:lnTo>
                  <a:lnTo>
                    <a:pt x="10160" y="43180"/>
                  </a:lnTo>
                  <a:lnTo>
                    <a:pt x="5080" y="48260"/>
                  </a:lnTo>
                  <a:lnTo>
                    <a:pt x="0" y="53340"/>
                  </a:lnTo>
                  <a:lnTo>
                    <a:pt x="1270" y="57150"/>
                  </a:lnTo>
                  <a:lnTo>
                    <a:pt x="6350" y="58420"/>
                  </a:lnTo>
                  <a:lnTo>
                    <a:pt x="13970" y="60960"/>
                  </a:lnTo>
                  <a:lnTo>
                    <a:pt x="22860" y="60960"/>
                  </a:lnTo>
                  <a:lnTo>
                    <a:pt x="34290" y="62230"/>
                  </a:lnTo>
                  <a:lnTo>
                    <a:pt x="44450" y="62230"/>
                  </a:lnTo>
                  <a:lnTo>
                    <a:pt x="54610" y="60960"/>
                  </a:lnTo>
                  <a:lnTo>
                    <a:pt x="64770" y="59690"/>
                  </a:lnTo>
                  <a:lnTo>
                    <a:pt x="73660" y="55880"/>
                  </a:lnTo>
                  <a:lnTo>
                    <a:pt x="81280" y="53340"/>
                  </a:lnTo>
                  <a:lnTo>
                    <a:pt x="87630" y="49530"/>
                  </a:lnTo>
                  <a:lnTo>
                    <a:pt x="93980" y="45720"/>
                  </a:lnTo>
                  <a:lnTo>
                    <a:pt x="97790" y="45720"/>
                  </a:lnTo>
                  <a:lnTo>
                    <a:pt x="100330" y="49530"/>
                  </a:lnTo>
                  <a:lnTo>
                    <a:pt x="101600" y="53340"/>
                  </a:lnTo>
                  <a:lnTo>
                    <a:pt x="102870" y="69850"/>
                  </a:lnTo>
                  <a:lnTo>
                    <a:pt x="104140" y="92710"/>
                  </a:lnTo>
                  <a:lnTo>
                    <a:pt x="105410" y="173990"/>
                  </a:lnTo>
                  <a:lnTo>
                    <a:pt x="102870" y="186690"/>
                  </a:lnTo>
                  <a:lnTo>
                    <a:pt x="97790" y="198120"/>
                  </a:lnTo>
                  <a:lnTo>
                    <a:pt x="91440" y="208280"/>
                  </a:lnTo>
                  <a:lnTo>
                    <a:pt x="83820" y="214630"/>
                  </a:lnTo>
                  <a:lnTo>
                    <a:pt x="73660" y="219710"/>
                  </a:lnTo>
                  <a:lnTo>
                    <a:pt x="63500" y="222250"/>
                  </a:lnTo>
                  <a:lnTo>
                    <a:pt x="54610" y="223520"/>
                  </a:lnTo>
                  <a:lnTo>
                    <a:pt x="48260" y="222250"/>
                  </a:lnTo>
                  <a:lnTo>
                    <a:pt x="16510" y="203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2679700" y="1054100"/>
              <a:ext cx="1" cy="215901"/>
            </a:xfrm>
            <a:custGeom>
              <a:avLst/>
              <a:gdLst/>
              <a:ahLst/>
              <a:cxnLst/>
              <a:rect l="0" t="0" r="0" b="0"/>
              <a:pathLst>
                <a:path w="1" h="215901">
                  <a:moveTo>
                    <a:pt x="0" y="0"/>
                  </a:moveTo>
                  <a:lnTo>
                    <a:pt x="0" y="215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2603500" y="1075690"/>
              <a:ext cx="279401" cy="156211"/>
            </a:xfrm>
            <a:custGeom>
              <a:avLst/>
              <a:gdLst/>
              <a:ahLst/>
              <a:cxnLst/>
              <a:rect l="0" t="0" r="0" b="0"/>
              <a:pathLst>
                <a:path w="279401" h="156211">
                  <a:moveTo>
                    <a:pt x="0" y="105410"/>
                  </a:moveTo>
                  <a:lnTo>
                    <a:pt x="26670" y="105410"/>
                  </a:lnTo>
                  <a:lnTo>
                    <a:pt x="39370" y="104140"/>
                  </a:lnTo>
                  <a:lnTo>
                    <a:pt x="52070" y="101600"/>
                  </a:lnTo>
                  <a:lnTo>
                    <a:pt x="63500" y="99060"/>
                  </a:lnTo>
                  <a:lnTo>
                    <a:pt x="74930" y="95250"/>
                  </a:lnTo>
                  <a:lnTo>
                    <a:pt x="85090" y="91440"/>
                  </a:lnTo>
                  <a:lnTo>
                    <a:pt x="95250" y="87630"/>
                  </a:lnTo>
                  <a:lnTo>
                    <a:pt x="104140" y="82550"/>
                  </a:lnTo>
                  <a:lnTo>
                    <a:pt x="113030" y="76200"/>
                  </a:lnTo>
                  <a:lnTo>
                    <a:pt x="121920" y="68580"/>
                  </a:lnTo>
                  <a:lnTo>
                    <a:pt x="129540" y="60960"/>
                  </a:lnTo>
                  <a:lnTo>
                    <a:pt x="135890" y="53340"/>
                  </a:lnTo>
                  <a:lnTo>
                    <a:pt x="140970" y="45720"/>
                  </a:lnTo>
                  <a:lnTo>
                    <a:pt x="146050" y="38100"/>
                  </a:lnTo>
                  <a:lnTo>
                    <a:pt x="151130" y="33020"/>
                  </a:lnTo>
                  <a:lnTo>
                    <a:pt x="156210" y="26670"/>
                  </a:lnTo>
                  <a:lnTo>
                    <a:pt x="157480" y="19050"/>
                  </a:lnTo>
                  <a:lnTo>
                    <a:pt x="157480" y="10160"/>
                  </a:lnTo>
                  <a:lnTo>
                    <a:pt x="156210" y="0"/>
                  </a:lnTo>
                  <a:lnTo>
                    <a:pt x="154940" y="0"/>
                  </a:lnTo>
                  <a:lnTo>
                    <a:pt x="153670" y="6350"/>
                  </a:lnTo>
                  <a:lnTo>
                    <a:pt x="153670" y="17780"/>
                  </a:lnTo>
                  <a:lnTo>
                    <a:pt x="154940" y="33020"/>
                  </a:lnTo>
                  <a:lnTo>
                    <a:pt x="156210" y="50800"/>
                  </a:lnTo>
                  <a:lnTo>
                    <a:pt x="160020" y="68580"/>
                  </a:lnTo>
                  <a:lnTo>
                    <a:pt x="162560" y="86360"/>
                  </a:lnTo>
                  <a:lnTo>
                    <a:pt x="170180" y="121920"/>
                  </a:lnTo>
                  <a:lnTo>
                    <a:pt x="173990" y="132080"/>
                  </a:lnTo>
                  <a:lnTo>
                    <a:pt x="177800" y="137160"/>
                  </a:lnTo>
                  <a:lnTo>
                    <a:pt x="182880" y="139700"/>
                  </a:lnTo>
                  <a:lnTo>
                    <a:pt x="186690" y="138430"/>
                  </a:lnTo>
                  <a:lnTo>
                    <a:pt x="190500" y="134620"/>
                  </a:lnTo>
                  <a:lnTo>
                    <a:pt x="194310" y="128270"/>
                  </a:lnTo>
                  <a:lnTo>
                    <a:pt x="200660" y="121920"/>
                  </a:lnTo>
                  <a:lnTo>
                    <a:pt x="214630" y="107950"/>
                  </a:lnTo>
                  <a:lnTo>
                    <a:pt x="231140" y="90170"/>
                  </a:lnTo>
                  <a:lnTo>
                    <a:pt x="237490" y="88900"/>
                  </a:lnTo>
                  <a:lnTo>
                    <a:pt x="243840" y="88900"/>
                  </a:lnTo>
                  <a:lnTo>
                    <a:pt x="251460" y="90170"/>
                  </a:lnTo>
                  <a:lnTo>
                    <a:pt x="256540" y="96520"/>
                  </a:lnTo>
                  <a:lnTo>
                    <a:pt x="260350" y="106680"/>
                  </a:lnTo>
                  <a:lnTo>
                    <a:pt x="262890" y="119380"/>
                  </a:lnTo>
                  <a:lnTo>
                    <a:pt x="265430" y="128270"/>
                  </a:lnTo>
                  <a:lnTo>
                    <a:pt x="267970" y="135890"/>
                  </a:lnTo>
                  <a:lnTo>
                    <a:pt x="279400" y="1562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984500" y="1130300"/>
              <a:ext cx="63501" cy="165101"/>
            </a:xfrm>
            <a:custGeom>
              <a:avLst/>
              <a:gdLst/>
              <a:ahLst/>
              <a:cxnLst/>
              <a:rect l="0" t="0" r="0" b="0"/>
              <a:pathLst>
                <a:path w="63501" h="165101">
                  <a:moveTo>
                    <a:pt x="38100" y="0"/>
                  </a:moveTo>
                  <a:lnTo>
                    <a:pt x="20320" y="17780"/>
                  </a:lnTo>
                  <a:lnTo>
                    <a:pt x="19050" y="22860"/>
                  </a:lnTo>
                  <a:lnTo>
                    <a:pt x="20320" y="29210"/>
                  </a:lnTo>
                  <a:lnTo>
                    <a:pt x="21590" y="36830"/>
                  </a:lnTo>
                  <a:lnTo>
                    <a:pt x="24130" y="44450"/>
                  </a:lnTo>
                  <a:lnTo>
                    <a:pt x="27940" y="52070"/>
                  </a:lnTo>
                  <a:lnTo>
                    <a:pt x="30480" y="59690"/>
                  </a:lnTo>
                  <a:lnTo>
                    <a:pt x="38100" y="68580"/>
                  </a:lnTo>
                  <a:lnTo>
                    <a:pt x="45720" y="76200"/>
                  </a:lnTo>
                  <a:lnTo>
                    <a:pt x="55880" y="85090"/>
                  </a:lnTo>
                  <a:lnTo>
                    <a:pt x="60960" y="95250"/>
                  </a:lnTo>
                  <a:lnTo>
                    <a:pt x="63500" y="105410"/>
                  </a:lnTo>
                  <a:lnTo>
                    <a:pt x="63500" y="116840"/>
                  </a:lnTo>
                  <a:lnTo>
                    <a:pt x="59690" y="125730"/>
                  </a:lnTo>
                  <a:lnTo>
                    <a:pt x="52070" y="133350"/>
                  </a:lnTo>
                  <a:lnTo>
                    <a:pt x="43180" y="139700"/>
                  </a:lnTo>
                  <a:lnTo>
                    <a:pt x="34290" y="144780"/>
                  </a:lnTo>
                  <a:lnTo>
                    <a:pt x="25400" y="151130"/>
                  </a:lnTo>
                  <a:lnTo>
                    <a:pt x="0" y="165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089900" y="1092200"/>
            <a:ext cx="1295401" cy="530861"/>
            <a:chOff x="8089900" y="1092200"/>
            <a:chExt cx="1295401" cy="530861"/>
          </a:xfrm>
        </p:grpSpPr>
        <p:sp>
          <p:nvSpPr>
            <p:cNvPr id="44" name="Freeform 43"/>
            <p:cNvSpPr/>
            <p:nvPr/>
          </p:nvSpPr>
          <p:spPr>
            <a:xfrm>
              <a:off x="8089900" y="1092200"/>
              <a:ext cx="57151" cy="292101"/>
            </a:xfrm>
            <a:custGeom>
              <a:avLst/>
              <a:gdLst/>
              <a:ahLst/>
              <a:cxnLst/>
              <a:rect l="0" t="0" r="0" b="0"/>
              <a:pathLst>
                <a:path w="57151" h="292101">
                  <a:moveTo>
                    <a:pt x="38100" y="0"/>
                  </a:moveTo>
                  <a:lnTo>
                    <a:pt x="44450" y="13970"/>
                  </a:lnTo>
                  <a:lnTo>
                    <a:pt x="48260" y="21590"/>
                  </a:lnTo>
                  <a:lnTo>
                    <a:pt x="52070" y="31750"/>
                  </a:lnTo>
                  <a:lnTo>
                    <a:pt x="55880" y="41910"/>
                  </a:lnTo>
                  <a:lnTo>
                    <a:pt x="57150" y="52070"/>
                  </a:lnTo>
                  <a:lnTo>
                    <a:pt x="55880" y="60960"/>
                  </a:lnTo>
                  <a:lnTo>
                    <a:pt x="54610" y="71120"/>
                  </a:lnTo>
                  <a:lnTo>
                    <a:pt x="53340" y="81280"/>
                  </a:lnTo>
                  <a:lnTo>
                    <a:pt x="52070" y="91440"/>
                  </a:lnTo>
                  <a:lnTo>
                    <a:pt x="52070" y="104140"/>
                  </a:lnTo>
                  <a:lnTo>
                    <a:pt x="49530" y="118110"/>
                  </a:lnTo>
                  <a:lnTo>
                    <a:pt x="46990" y="135890"/>
                  </a:lnTo>
                  <a:lnTo>
                    <a:pt x="44450" y="153670"/>
                  </a:lnTo>
                  <a:lnTo>
                    <a:pt x="40640" y="170180"/>
                  </a:lnTo>
                  <a:lnTo>
                    <a:pt x="36830" y="185420"/>
                  </a:lnTo>
                  <a:lnTo>
                    <a:pt x="33020" y="199390"/>
                  </a:lnTo>
                  <a:lnTo>
                    <a:pt x="29210" y="210820"/>
                  </a:lnTo>
                  <a:lnTo>
                    <a:pt x="25400" y="219710"/>
                  </a:lnTo>
                  <a:lnTo>
                    <a:pt x="21590" y="227330"/>
                  </a:lnTo>
                  <a:lnTo>
                    <a:pt x="16510" y="236220"/>
                  </a:lnTo>
                  <a:lnTo>
                    <a:pt x="12700" y="246380"/>
                  </a:lnTo>
                  <a:lnTo>
                    <a:pt x="0" y="292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8213090" y="1219200"/>
              <a:ext cx="346711" cy="165101"/>
            </a:xfrm>
            <a:custGeom>
              <a:avLst/>
              <a:gdLst/>
              <a:ahLst/>
              <a:cxnLst/>
              <a:rect l="0" t="0" r="0" b="0"/>
              <a:pathLst>
                <a:path w="346711" h="165101">
                  <a:moveTo>
                    <a:pt x="130810" y="0"/>
                  </a:moveTo>
                  <a:lnTo>
                    <a:pt x="110490" y="6350"/>
                  </a:lnTo>
                  <a:lnTo>
                    <a:pt x="100330" y="11430"/>
                  </a:lnTo>
                  <a:lnTo>
                    <a:pt x="88900" y="17780"/>
                  </a:lnTo>
                  <a:lnTo>
                    <a:pt x="77470" y="24130"/>
                  </a:lnTo>
                  <a:lnTo>
                    <a:pt x="67310" y="30480"/>
                  </a:lnTo>
                  <a:lnTo>
                    <a:pt x="48260" y="40640"/>
                  </a:lnTo>
                  <a:lnTo>
                    <a:pt x="39370" y="48260"/>
                  </a:lnTo>
                  <a:lnTo>
                    <a:pt x="30480" y="57150"/>
                  </a:lnTo>
                  <a:lnTo>
                    <a:pt x="21590" y="68580"/>
                  </a:lnTo>
                  <a:lnTo>
                    <a:pt x="13970" y="77470"/>
                  </a:lnTo>
                  <a:lnTo>
                    <a:pt x="7620" y="87630"/>
                  </a:lnTo>
                  <a:lnTo>
                    <a:pt x="2540" y="96520"/>
                  </a:lnTo>
                  <a:lnTo>
                    <a:pt x="0" y="105410"/>
                  </a:lnTo>
                  <a:lnTo>
                    <a:pt x="0" y="114300"/>
                  </a:lnTo>
                  <a:lnTo>
                    <a:pt x="1270" y="121920"/>
                  </a:lnTo>
                  <a:lnTo>
                    <a:pt x="5080" y="129540"/>
                  </a:lnTo>
                  <a:lnTo>
                    <a:pt x="10160" y="135890"/>
                  </a:lnTo>
                  <a:lnTo>
                    <a:pt x="16510" y="140970"/>
                  </a:lnTo>
                  <a:lnTo>
                    <a:pt x="25400" y="142240"/>
                  </a:lnTo>
                  <a:lnTo>
                    <a:pt x="34290" y="139700"/>
                  </a:lnTo>
                  <a:lnTo>
                    <a:pt x="45720" y="135890"/>
                  </a:lnTo>
                  <a:lnTo>
                    <a:pt x="55880" y="130810"/>
                  </a:lnTo>
                  <a:lnTo>
                    <a:pt x="74930" y="123190"/>
                  </a:lnTo>
                  <a:lnTo>
                    <a:pt x="81280" y="116840"/>
                  </a:lnTo>
                  <a:lnTo>
                    <a:pt x="88900" y="110490"/>
                  </a:lnTo>
                  <a:lnTo>
                    <a:pt x="93980" y="102870"/>
                  </a:lnTo>
                  <a:lnTo>
                    <a:pt x="96520" y="93980"/>
                  </a:lnTo>
                  <a:lnTo>
                    <a:pt x="96520" y="83820"/>
                  </a:lnTo>
                  <a:lnTo>
                    <a:pt x="95250" y="72390"/>
                  </a:lnTo>
                  <a:lnTo>
                    <a:pt x="97790" y="64770"/>
                  </a:lnTo>
                  <a:lnTo>
                    <a:pt x="101600" y="57150"/>
                  </a:lnTo>
                  <a:lnTo>
                    <a:pt x="106680" y="50800"/>
                  </a:lnTo>
                  <a:lnTo>
                    <a:pt x="113030" y="48260"/>
                  </a:lnTo>
                  <a:lnTo>
                    <a:pt x="120650" y="46990"/>
                  </a:lnTo>
                  <a:lnTo>
                    <a:pt x="128270" y="48260"/>
                  </a:lnTo>
                  <a:lnTo>
                    <a:pt x="137160" y="53340"/>
                  </a:lnTo>
                  <a:lnTo>
                    <a:pt x="148590" y="60960"/>
                  </a:lnTo>
                  <a:lnTo>
                    <a:pt x="158750" y="69850"/>
                  </a:lnTo>
                  <a:lnTo>
                    <a:pt x="167640" y="78740"/>
                  </a:lnTo>
                  <a:lnTo>
                    <a:pt x="175260" y="87630"/>
                  </a:lnTo>
                  <a:lnTo>
                    <a:pt x="181610" y="96520"/>
                  </a:lnTo>
                  <a:lnTo>
                    <a:pt x="184150" y="104140"/>
                  </a:lnTo>
                  <a:lnTo>
                    <a:pt x="185420" y="110490"/>
                  </a:lnTo>
                  <a:lnTo>
                    <a:pt x="184150" y="115570"/>
                  </a:lnTo>
                  <a:lnTo>
                    <a:pt x="185420" y="115570"/>
                  </a:lnTo>
                  <a:lnTo>
                    <a:pt x="190500" y="110490"/>
                  </a:lnTo>
                  <a:lnTo>
                    <a:pt x="195580" y="102870"/>
                  </a:lnTo>
                  <a:lnTo>
                    <a:pt x="201930" y="95250"/>
                  </a:lnTo>
                  <a:lnTo>
                    <a:pt x="209550" y="87630"/>
                  </a:lnTo>
                  <a:lnTo>
                    <a:pt x="217170" y="80010"/>
                  </a:lnTo>
                  <a:lnTo>
                    <a:pt x="224790" y="72390"/>
                  </a:lnTo>
                  <a:lnTo>
                    <a:pt x="233680" y="67310"/>
                  </a:lnTo>
                  <a:lnTo>
                    <a:pt x="241300" y="60960"/>
                  </a:lnTo>
                  <a:lnTo>
                    <a:pt x="247650" y="58420"/>
                  </a:lnTo>
                  <a:lnTo>
                    <a:pt x="254000" y="55880"/>
                  </a:lnTo>
                  <a:lnTo>
                    <a:pt x="259080" y="54610"/>
                  </a:lnTo>
                  <a:lnTo>
                    <a:pt x="269240" y="53340"/>
                  </a:lnTo>
                  <a:lnTo>
                    <a:pt x="280670" y="52070"/>
                  </a:lnTo>
                  <a:lnTo>
                    <a:pt x="312420" y="50800"/>
                  </a:lnTo>
                  <a:lnTo>
                    <a:pt x="320040" y="50800"/>
                  </a:lnTo>
                  <a:lnTo>
                    <a:pt x="326390" y="53340"/>
                  </a:lnTo>
                  <a:lnTo>
                    <a:pt x="331470" y="58420"/>
                  </a:lnTo>
                  <a:lnTo>
                    <a:pt x="336550" y="64770"/>
                  </a:lnTo>
                  <a:lnTo>
                    <a:pt x="340360" y="72390"/>
                  </a:lnTo>
                  <a:lnTo>
                    <a:pt x="341630" y="82550"/>
                  </a:lnTo>
                  <a:lnTo>
                    <a:pt x="344170" y="92710"/>
                  </a:lnTo>
                  <a:lnTo>
                    <a:pt x="342900" y="104140"/>
                  </a:lnTo>
                  <a:lnTo>
                    <a:pt x="341630" y="115570"/>
                  </a:lnTo>
                  <a:lnTo>
                    <a:pt x="346710" y="165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8636000" y="1282700"/>
              <a:ext cx="137161" cy="340361"/>
            </a:xfrm>
            <a:custGeom>
              <a:avLst/>
              <a:gdLst/>
              <a:ahLst/>
              <a:cxnLst/>
              <a:rect l="0" t="0" r="0" b="0"/>
              <a:pathLst>
                <a:path w="137161" h="340361">
                  <a:moveTo>
                    <a:pt x="127000" y="0"/>
                  </a:moveTo>
                  <a:lnTo>
                    <a:pt x="106680" y="0"/>
                  </a:lnTo>
                  <a:lnTo>
                    <a:pt x="96520" y="2540"/>
                  </a:lnTo>
                  <a:lnTo>
                    <a:pt x="85090" y="7620"/>
                  </a:lnTo>
                  <a:lnTo>
                    <a:pt x="73660" y="13970"/>
                  </a:lnTo>
                  <a:lnTo>
                    <a:pt x="62230" y="20320"/>
                  </a:lnTo>
                  <a:lnTo>
                    <a:pt x="49530" y="27940"/>
                  </a:lnTo>
                  <a:lnTo>
                    <a:pt x="36830" y="35560"/>
                  </a:lnTo>
                  <a:lnTo>
                    <a:pt x="26670" y="40640"/>
                  </a:lnTo>
                  <a:lnTo>
                    <a:pt x="16510" y="44450"/>
                  </a:lnTo>
                  <a:lnTo>
                    <a:pt x="6350" y="45720"/>
                  </a:lnTo>
                  <a:lnTo>
                    <a:pt x="1270" y="52070"/>
                  </a:lnTo>
                  <a:lnTo>
                    <a:pt x="0" y="59690"/>
                  </a:lnTo>
                  <a:lnTo>
                    <a:pt x="0" y="69850"/>
                  </a:lnTo>
                  <a:lnTo>
                    <a:pt x="2540" y="74930"/>
                  </a:lnTo>
                  <a:lnTo>
                    <a:pt x="7620" y="76200"/>
                  </a:lnTo>
                  <a:lnTo>
                    <a:pt x="13970" y="76200"/>
                  </a:lnTo>
                  <a:lnTo>
                    <a:pt x="25400" y="73660"/>
                  </a:lnTo>
                  <a:lnTo>
                    <a:pt x="43180" y="68580"/>
                  </a:lnTo>
                  <a:lnTo>
                    <a:pt x="62230" y="62230"/>
                  </a:lnTo>
                  <a:lnTo>
                    <a:pt x="78740" y="57150"/>
                  </a:lnTo>
                  <a:lnTo>
                    <a:pt x="91440" y="52070"/>
                  </a:lnTo>
                  <a:lnTo>
                    <a:pt x="102870" y="46990"/>
                  </a:lnTo>
                  <a:lnTo>
                    <a:pt x="114300" y="40640"/>
                  </a:lnTo>
                  <a:lnTo>
                    <a:pt x="124460" y="30480"/>
                  </a:lnTo>
                  <a:lnTo>
                    <a:pt x="133350" y="20320"/>
                  </a:lnTo>
                  <a:lnTo>
                    <a:pt x="137160" y="15240"/>
                  </a:lnTo>
                  <a:lnTo>
                    <a:pt x="135890" y="12700"/>
                  </a:lnTo>
                  <a:lnTo>
                    <a:pt x="133350" y="12700"/>
                  </a:lnTo>
                  <a:lnTo>
                    <a:pt x="130810" y="19050"/>
                  </a:lnTo>
                  <a:lnTo>
                    <a:pt x="129540" y="27940"/>
                  </a:lnTo>
                  <a:lnTo>
                    <a:pt x="128270" y="39370"/>
                  </a:lnTo>
                  <a:lnTo>
                    <a:pt x="128270" y="54610"/>
                  </a:lnTo>
                  <a:lnTo>
                    <a:pt x="127000" y="106680"/>
                  </a:lnTo>
                  <a:lnTo>
                    <a:pt x="127000" y="170180"/>
                  </a:lnTo>
                  <a:lnTo>
                    <a:pt x="128270" y="184150"/>
                  </a:lnTo>
                  <a:lnTo>
                    <a:pt x="130810" y="200660"/>
                  </a:lnTo>
                  <a:lnTo>
                    <a:pt x="133350" y="218440"/>
                  </a:lnTo>
                  <a:lnTo>
                    <a:pt x="134620" y="237490"/>
                  </a:lnTo>
                  <a:lnTo>
                    <a:pt x="133350" y="256540"/>
                  </a:lnTo>
                  <a:lnTo>
                    <a:pt x="130810" y="276860"/>
                  </a:lnTo>
                  <a:lnTo>
                    <a:pt x="127000" y="293370"/>
                  </a:lnTo>
                  <a:lnTo>
                    <a:pt x="121920" y="307340"/>
                  </a:lnTo>
                  <a:lnTo>
                    <a:pt x="114300" y="318770"/>
                  </a:lnTo>
                  <a:lnTo>
                    <a:pt x="107950" y="326390"/>
                  </a:lnTo>
                  <a:lnTo>
                    <a:pt x="100330" y="332740"/>
                  </a:lnTo>
                  <a:lnTo>
                    <a:pt x="91440" y="335280"/>
                  </a:lnTo>
                  <a:lnTo>
                    <a:pt x="83820" y="337820"/>
                  </a:lnTo>
                  <a:lnTo>
                    <a:pt x="76200" y="340360"/>
                  </a:lnTo>
                  <a:lnTo>
                    <a:pt x="67310" y="340360"/>
                  </a:lnTo>
                  <a:lnTo>
                    <a:pt x="58420" y="340360"/>
                  </a:lnTo>
                  <a:lnTo>
                    <a:pt x="50800" y="337820"/>
                  </a:lnTo>
                  <a:lnTo>
                    <a:pt x="41910" y="335280"/>
                  </a:lnTo>
                  <a:lnTo>
                    <a:pt x="35560" y="331470"/>
                  </a:lnTo>
                  <a:lnTo>
                    <a:pt x="29210" y="325120"/>
                  </a:lnTo>
                  <a:lnTo>
                    <a:pt x="24130" y="318770"/>
                  </a:lnTo>
                  <a:lnTo>
                    <a:pt x="19050" y="311150"/>
                  </a:lnTo>
                  <a:lnTo>
                    <a:pt x="13970" y="303530"/>
                  </a:lnTo>
                  <a:lnTo>
                    <a:pt x="8890" y="295910"/>
                  </a:lnTo>
                  <a:lnTo>
                    <a:pt x="6350" y="284480"/>
                  </a:lnTo>
                  <a:lnTo>
                    <a:pt x="3810" y="271780"/>
                  </a:lnTo>
                  <a:lnTo>
                    <a:pt x="2540" y="256540"/>
                  </a:lnTo>
                  <a:lnTo>
                    <a:pt x="3810" y="246380"/>
                  </a:lnTo>
                  <a:lnTo>
                    <a:pt x="5080" y="237490"/>
                  </a:lnTo>
                  <a:lnTo>
                    <a:pt x="7620" y="229870"/>
                  </a:lnTo>
                  <a:lnTo>
                    <a:pt x="10160" y="223520"/>
                  </a:lnTo>
                  <a:lnTo>
                    <a:pt x="13970" y="218440"/>
                  </a:lnTo>
                  <a:lnTo>
                    <a:pt x="17780" y="213360"/>
                  </a:lnTo>
                  <a:lnTo>
                    <a:pt x="21590" y="207010"/>
                  </a:lnTo>
                  <a:lnTo>
                    <a:pt x="25400" y="200660"/>
                  </a:lnTo>
                  <a:lnTo>
                    <a:pt x="30480" y="193040"/>
                  </a:lnTo>
                  <a:lnTo>
                    <a:pt x="35560" y="186690"/>
                  </a:lnTo>
                  <a:lnTo>
                    <a:pt x="41910" y="180340"/>
                  </a:lnTo>
                  <a:lnTo>
                    <a:pt x="49530" y="175260"/>
                  </a:lnTo>
                  <a:lnTo>
                    <a:pt x="57150" y="171450"/>
                  </a:lnTo>
                  <a:lnTo>
                    <a:pt x="64770" y="170180"/>
                  </a:lnTo>
                  <a:lnTo>
                    <a:pt x="72390" y="167640"/>
                  </a:lnTo>
                  <a:lnTo>
                    <a:pt x="81280" y="166370"/>
                  </a:lnTo>
                  <a:lnTo>
                    <a:pt x="88900" y="162560"/>
                  </a:lnTo>
                  <a:lnTo>
                    <a:pt x="127000" y="152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9055100" y="1122680"/>
              <a:ext cx="209551" cy="325121"/>
            </a:xfrm>
            <a:custGeom>
              <a:avLst/>
              <a:gdLst/>
              <a:ahLst/>
              <a:cxnLst/>
              <a:rect l="0" t="0" r="0" b="0"/>
              <a:pathLst>
                <a:path w="209551" h="325121">
                  <a:moveTo>
                    <a:pt x="0" y="7620"/>
                  </a:moveTo>
                  <a:lnTo>
                    <a:pt x="6350" y="1270"/>
                  </a:lnTo>
                  <a:lnTo>
                    <a:pt x="12700" y="0"/>
                  </a:lnTo>
                  <a:lnTo>
                    <a:pt x="21590" y="1270"/>
                  </a:lnTo>
                  <a:lnTo>
                    <a:pt x="31750" y="3810"/>
                  </a:lnTo>
                  <a:lnTo>
                    <a:pt x="43180" y="5080"/>
                  </a:lnTo>
                  <a:lnTo>
                    <a:pt x="57150" y="6350"/>
                  </a:lnTo>
                  <a:lnTo>
                    <a:pt x="72390" y="6350"/>
                  </a:lnTo>
                  <a:lnTo>
                    <a:pt x="83820" y="7620"/>
                  </a:lnTo>
                  <a:lnTo>
                    <a:pt x="92710" y="11430"/>
                  </a:lnTo>
                  <a:lnTo>
                    <a:pt x="99060" y="13970"/>
                  </a:lnTo>
                  <a:lnTo>
                    <a:pt x="110490" y="17780"/>
                  </a:lnTo>
                  <a:lnTo>
                    <a:pt x="123190" y="21590"/>
                  </a:lnTo>
                  <a:lnTo>
                    <a:pt x="137160" y="25400"/>
                  </a:lnTo>
                  <a:lnTo>
                    <a:pt x="147320" y="30480"/>
                  </a:lnTo>
                  <a:lnTo>
                    <a:pt x="156210" y="36830"/>
                  </a:lnTo>
                  <a:lnTo>
                    <a:pt x="163830" y="44450"/>
                  </a:lnTo>
                  <a:lnTo>
                    <a:pt x="172720" y="52070"/>
                  </a:lnTo>
                  <a:lnTo>
                    <a:pt x="182880" y="59690"/>
                  </a:lnTo>
                  <a:lnTo>
                    <a:pt x="194310" y="67310"/>
                  </a:lnTo>
                  <a:lnTo>
                    <a:pt x="200660" y="76200"/>
                  </a:lnTo>
                  <a:lnTo>
                    <a:pt x="205740" y="83820"/>
                  </a:lnTo>
                  <a:lnTo>
                    <a:pt x="209550" y="92710"/>
                  </a:lnTo>
                  <a:lnTo>
                    <a:pt x="207010" y="104140"/>
                  </a:lnTo>
                  <a:lnTo>
                    <a:pt x="201930" y="116840"/>
                  </a:lnTo>
                  <a:lnTo>
                    <a:pt x="194310" y="130810"/>
                  </a:lnTo>
                  <a:lnTo>
                    <a:pt x="186690" y="142240"/>
                  </a:lnTo>
                  <a:lnTo>
                    <a:pt x="181610" y="151130"/>
                  </a:lnTo>
                  <a:lnTo>
                    <a:pt x="175260" y="158750"/>
                  </a:lnTo>
                  <a:lnTo>
                    <a:pt x="168910" y="166370"/>
                  </a:lnTo>
                  <a:lnTo>
                    <a:pt x="162560" y="173990"/>
                  </a:lnTo>
                  <a:lnTo>
                    <a:pt x="154940" y="181610"/>
                  </a:lnTo>
                  <a:lnTo>
                    <a:pt x="147320" y="189230"/>
                  </a:lnTo>
                  <a:lnTo>
                    <a:pt x="138430" y="194310"/>
                  </a:lnTo>
                  <a:lnTo>
                    <a:pt x="130810" y="200660"/>
                  </a:lnTo>
                  <a:lnTo>
                    <a:pt x="121920" y="208280"/>
                  </a:lnTo>
                  <a:lnTo>
                    <a:pt x="114300" y="217170"/>
                  </a:lnTo>
                  <a:lnTo>
                    <a:pt x="105410" y="227330"/>
                  </a:lnTo>
                  <a:lnTo>
                    <a:pt x="99060" y="236220"/>
                  </a:lnTo>
                  <a:lnTo>
                    <a:pt x="92710" y="243840"/>
                  </a:lnTo>
                  <a:lnTo>
                    <a:pt x="87630" y="248920"/>
                  </a:lnTo>
                  <a:lnTo>
                    <a:pt x="81280" y="259080"/>
                  </a:lnTo>
                  <a:lnTo>
                    <a:pt x="73660" y="271780"/>
                  </a:lnTo>
                  <a:lnTo>
                    <a:pt x="38100" y="3251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9194800" y="1295400"/>
              <a:ext cx="190501" cy="165101"/>
            </a:xfrm>
            <a:custGeom>
              <a:avLst/>
              <a:gdLst/>
              <a:ahLst/>
              <a:cxnLst/>
              <a:rect l="0" t="0" r="0" b="0"/>
              <a:pathLst>
                <a:path w="190501" h="165101">
                  <a:moveTo>
                    <a:pt x="0" y="0"/>
                  </a:moveTo>
                  <a:lnTo>
                    <a:pt x="6350" y="13970"/>
                  </a:lnTo>
                  <a:lnTo>
                    <a:pt x="10160" y="19050"/>
                  </a:lnTo>
                  <a:lnTo>
                    <a:pt x="13970" y="24130"/>
                  </a:lnTo>
                  <a:lnTo>
                    <a:pt x="17780" y="29210"/>
                  </a:lnTo>
                  <a:lnTo>
                    <a:pt x="22860" y="34290"/>
                  </a:lnTo>
                  <a:lnTo>
                    <a:pt x="36830" y="48260"/>
                  </a:lnTo>
                  <a:lnTo>
                    <a:pt x="78740" y="91440"/>
                  </a:lnTo>
                  <a:lnTo>
                    <a:pt x="88900" y="100330"/>
                  </a:lnTo>
                  <a:lnTo>
                    <a:pt x="119380" y="125730"/>
                  </a:lnTo>
                  <a:lnTo>
                    <a:pt x="133350" y="134620"/>
                  </a:lnTo>
                  <a:lnTo>
                    <a:pt x="144780" y="140970"/>
                  </a:lnTo>
                  <a:lnTo>
                    <a:pt x="190500" y="165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87350" y="1790700"/>
            <a:ext cx="9721851" cy="762001"/>
            <a:chOff x="387350" y="1790700"/>
            <a:chExt cx="9721851" cy="762001"/>
          </a:xfrm>
        </p:grpSpPr>
        <p:sp>
          <p:nvSpPr>
            <p:cNvPr id="50" name="Freeform 49"/>
            <p:cNvSpPr/>
            <p:nvPr/>
          </p:nvSpPr>
          <p:spPr>
            <a:xfrm>
              <a:off x="596900" y="1854200"/>
              <a:ext cx="248921" cy="372111"/>
            </a:xfrm>
            <a:custGeom>
              <a:avLst/>
              <a:gdLst/>
              <a:ahLst/>
              <a:cxnLst/>
              <a:rect l="0" t="0" r="0" b="0"/>
              <a:pathLst>
                <a:path w="248921" h="372111">
                  <a:moveTo>
                    <a:pt x="241300" y="76200"/>
                  </a:moveTo>
                  <a:lnTo>
                    <a:pt x="247650" y="62230"/>
                  </a:lnTo>
                  <a:lnTo>
                    <a:pt x="248920" y="57150"/>
                  </a:lnTo>
                  <a:lnTo>
                    <a:pt x="247650" y="52070"/>
                  </a:lnTo>
                  <a:lnTo>
                    <a:pt x="245110" y="46990"/>
                  </a:lnTo>
                  <a:lnTo>
                    <a:pt x="240030" y="40640"/>
                  </a:lnTo>
                  <a:lnTo>
                    <a:pt x="232410" y="30480"/>
                  </a:lnTo>
                  <a:lnTo>
                    <a:pt x="222250" y="20320"/>
                  </a:lnTo>
                  <a:lnTo>
                    <a:pt x="210820" y="13970"/>
                  </a:lnTo>
                  <a:lnTo>
                    <a:pt x="196850" y="8890"/>
                  </a:lnTo>
                  <a:lnTo>
                    <a:pt x="181610" y="6350"/>
                  </a:lnTo>
                  <a:lnTo>
                    <a:pt x="168910" y="3810"/>
                  </a:lnTo>
                  <a:lnTo>
                    <a:pt x="157480" y="2540"/>
                  </a:lnTo>
                  <a:lnTo>
                    <a:pt x="147320" y="1270"/>
                  </a:lnTo>
                  <a:lnTo>
                    <a:pt x="137160" y="1270"/>
                  </a:lnTo>
                  <a:lnTo>
                    <a:pt x="113030" y="0"/>
                  </a:lnTo>
                  <a:lnTo>
                    <a:pt x="102870" y="1270"/>
                  </a:lnTo>
                  <a:lnTo>
                    <a:pt x="95250" y="3810"/>
                  </a:lnTo>
                  <a:lnTo>
                    <a:pt x="88900" y="6350"/>
                  </a:lnTo>
                  <a:lnTo>
                    <a:pt x="74930" y="13970"/>
                  </a:lnTo>
                  <a:lnTo>
                    <a:pt x="66040" y="17780"/>
                  </a:lnTo>
                  <a:lnTo>
                    <a:pt x="59690" y="21590"/>
                  </a:lnTo>
                  <a:lnTo>
                    <a:pt x="54610" y="25400"/>
                  </a:lnTo>
                  <a:lnTo>
                    <a:pt x="48260" y="30480"/>
                  </a:lnTo>
                  <a:lnTo>
                    <a:pt x="43180" y="34290"/>
                  </a:lnTo>
                  <a:lnTo>
                    <a:pt x="39370" y="38100"/>
                  </a:lnTo>
                  <a:lnTo>
                    <a:pt x="34290" y="41910"/>
                  </a:lnTo>
                  <a:lnTo>
                    <a:pt x="7620" y="68580"/>
                  </a:lnTo>
                  <a:lnTo>
                    <a:pt x="2540" y="78740"/>
                  </a:lnTo>
                  <a:lnTo>
                    <a:pt x="0" y="87630"/>
                  </a:lnTo>
                  <a:lnTo>
                    <a:pt x="0" y="96520"/>
                  </a:lnTo>
                  <a:lnTo>
                    <a:pt x="2540" y="104140"/>
                  </a:lnTo>
                  <a:lnTo>
                    <a:pt x="7620" y="110490"/>
                  </a:lnTo>
                  <a:lnTo>
                    <a:pt x="13970" y="115570"/>
                  </a:lnTo>
                  <a:lnTo>
                    <a:pt x="21590" y="118110"/>
                  </a:lnTo>
                  <a:lnTo>
                    <a:pt x="31750" y="118110"/>
                  </a:lnTo>
                  <a:lnTo>
                    <a:pt x="41910" y="116840"/>
                  </a:lnTo>
                  <a:lnTo>
                    <a:pt x="52070" y="115570"/>
                  </a:lnTo>
                  <a:lnTo>
                    <a:pt x="60960" y="115570"/>
                  </a:lnTo>
                  <a:lnTo>
                    <a:pt x="71120" y="115570"/>
                  </a:lnTo>
                  <a:lnTo>
                    <a:pt x="80010" y="111760"/>
                  </a:lnTo>
                  <a:lnTo>
                    <a:pt x="88900" y="106680"/>
                  </a:lnTo>
                  <a:lnTo>
                    <a:pt x="96520" y="101600"/>
                  </a:lnTo>
                  <a:lnTo>
                    <a:pt x="105410" y="93980"/>
                  </a:lnTo>
                  <a:lnTo>
                    <a:pt x="114300" y="86360"/>
                  </a:lnTo>
                  <a:lnTo>
                    <a:pt x="123190" y="78740"/>
                  </a:lnTo>
                  <a:lnTo>
                    <a:pt x="125730" y="72390"/>
                  </a:lnTo>
                  <a:lnTo>
                    <a:pt x="124460" y="66040"/>
                  </a:lnTo>
                  <a:lnTo>
                    <a:pt x="120650" y="60960"/>
                  </a:lnTo>
                  <a:lnTo>
                    <a:pt x="119380" y="62230"/>
                  </a:lnTo>
                  <a:lnTo>
                    <a:pt x="116840" y="67310"/>
                  </a:lnTo>
                  <a:lnTo>
                    <a:pt x="116840" y="73660"/>
                  </a:lnTo>
                  <a:lnTo>
                    <a:pt x="116840" y="81280"/>
                  </a:lnTo>
                  <a:lnTo>
                    <a:pt x="119380" y="90170"/>
                  </a:lnTo>
                  <a:lnTo>
                    <a:pt x="121920" y="97790"/>
                  </a:lnTo>
                  <a:lnTo>
                    <a:pt x="124460" y="109220"/>
                  </a:lnTo>
                  <a:lnTo>
                    <a:pt x="135890" y="151130"/>
                  </a:lnTo>
                  <a:lnTo>
                    <a:pt x="144780" y="184150"/>
                  </a:lnTo>
                  <a:lnTo>
                    <a:pt x="148590" y="196850"/>
                  </a:lnTo>
                  <a:lnTo>
                    <a:pt x="152400" y="209550"/>
                  </a:lnTo>
                  <a:lnTo>
                    <a:pt x="156210" y="219710"/>
                  </a:lnTo>
                  <a:lnTo>
                    <a:pt x="160020" y="232410"/>
                  </a:lnTo>
                  <a:lnTo>
                    <a:pt x="161290" y="246380"/>
                  </a:lnTo>
                  <a:lnTo>
                    <a:pt x="162560" y="261620"/>
                  </a:lnTo>
                  <a:lnTo>
                    <a:pt x="163830" y="275590"/>
                  </a:lnTo>
                  <a:lnTo>
                    <a:pt x="163830" y="303530"/>
                  </a:lnTo>
                  <a:lnTo>
                    <a:pt x="163830" y="313690"/>
                  </a:lnTo>
                  <a:lnTo>
                    <a:pt x="161290" y="322580"/>
                  </a:lnTo>
                  <a:lnTo>
                    <a:pt x="158750" y="328930"/>
                  </a:lnTo>
                  <a:lnTo>
                    <a:pt x="151130" y="340360"/>
                  </a:lnTo>
                  <a:lnTo>
                    <a:pt x="147320" y="345440"/>
                  </a:lnTo>
                  <a:lnTo>
                    <a:pt x="140970" y="350520"/>
                  </a:lnTo>
                  <a:lnTo>
                    <a:pt x="132080" y="354330"/>
                  </a:lnTo>
                  <a:lnTo>
                    <a:pt x="111760" y="363220"/>
                  </a:lnTo>
                  <a:lnTo>
                    <a:pt x="93980" y="372110"/>
                  </a:lnTo>
                  <a:lnTo>
                    <a:pt x="83820" y="372110"/>
                  </a:lnTo>
                  <a:lnTo>
                    <a:pt x="72390" y="369570"/>
                  </a:lnTo>
                  <a:lnTo>
                    <a:pt x="60960" y="364490"/>
                  </a:lnTo>
                  <a:lnTo>
                    <a:pt x="53340" y="359410"/>
                  </a:lnTo>
                  <a:lnTo>
                    <a:pt x="48260" y="351790"/>
                  </a:lnTo>
                  <a:lnTo>
                    <a:pt x="38100" y="330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829310" y="1905000"/>
              <a:ext cx="97791" cy="139701"/>
            </a:xfrm>
            <a:custGeom>
              <a:avLst/>
              <a:gdLst/>
              <a:ahLst/>
              <a:cxnLst/>
              <a:rect l="0" t="0" r="0" b="0"/>
              <a:pathLst>
                <a:path w="97791" h="139701">
                  <a:moveTo>
                    <a:pt x="85090" y="0"/>
                  </a:moveTo>
                  <a:lnTo>
                    <a:pt x="64770" y="0"/>
                  </a:lnTo>
                  <a:lnTo>
                    <a:pt x="54610" y="5080"/>
                  </a:lnTo>
                  <a:lnTo>
                    <a:pt x="43180" y="15240"/>
                  </a:lnTo>
                  <a:lnTo>
                    <a:pt x="31750" y="26670"/>
                  </a:lnTo>
                  <a:lnTo>
                    <a:pt x="22860" y="38100"/>
                  </a:lnTo>
                  <a:lnTo>
                    <a:pt x="15240" y="48260"/>
                  </a:lnTo>
                  <a:lnTo>
                    <a:pt x="8890" y="57150"/>
                  </a:lnTo>
                  <a:lnTo>
                    <a:pt x="5080" y="67310"/>
                  </a:lnTo>
                  <a:lnTo>
                    <a:pt x="1270" y="78740"/>
                  </a:lnTo>
                  <a:lnTo>
                    <a:pt x="0" y="90170"/>
                  </a:lnTo>
                  <a:lnTo>
                    <a:pt x="2540" y="97790"/>
                  </a:lnTo>
                  <a:lnTo>
                    <a:pt x="8890" y="100330"/>
                  </a:lnTo>
                  <a:lnTo>
                    <a:pt x="17780" y="100330"/>
                  </a:lnTo>
                  <a:lnTo>
                    <a:pt x="25400" y="96520"/>
                  </a:lnTo>
                  <a:lnTo>
                    <a:pt x="34290" y="90170"/>
                  </a:lnTo>
                  <a:lnTo>
                    <a:pt x="43180" y="81280"/>
                  </a:lnTo>
                  <a:lnTo>
                    <a:pt x="50800" y="73660"/>
                  </a:lnTo>
                  <a:lnTo>
                    <a:pt x="59690" y="67310"/>
                  </a:lnTo>
                  <a:lnTo>
                    <a:pt x="68580" y="62230"/>
                  </a:lnTo>
                  <a:lnTo>
                    <a:pt x="74930" y="67310"/>
                  </a:lnTo>
                  <a:lnTo>
                    <a:pt x="81280" y="78740"/>
                  </a:lnTo>
                  <a:lnTo>
                    <a:pt x="86360" y="93980"/>
                  </a:lnTo>
                  <a:lnTo>
                    <a:pt x="90170" y="106680"/>
                  </a:lnTo>
                  <a:lnTo>
                    <a:pt x="92710" y="116840"/>
                  </a:lnTo>
                  <a:lnTo>
                    <a:pt x="97790" y="139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1003300" y="1925320"/>
              <a:ext cx="190501" cy="106681"/>
            </a:xfrm>
            <a:custGeom>
              <a:avLst/>
              <a:gdLst/>
              <a:ahLst/>
              <a:cxnLst/>
              <a:rect l="0" t="0" r="0" b="0"/>
              <a:pathLst>
                <a:path w="190501" h="106681">
                  <a:moveTo>
                    <a:pt x="0" y="17780"/>
                  </a:moveTo>
                  <a:lnTo>
                    <a:pt x="6350" y="31750"/>
                  </a:lnTo>
                  <a:lnTo>
                    <a:pt x="10160" y="40640"/>
                  </a:lnTo>
                  <a:lnTo>
                    <a:pt x="13970" y="53340"/>
                  </a:lnTo>
                  <a:lnTo>
                    <a:pt x="17780" y="66040"/>
                  </a:lnTo>
                  <a:lnTo>
                    <a:pt x="20320" y="69850"/>
                  </a:lnTo>
                  <a:lnTo>
                    <a:pt x="21590" y="67310"/>
                  </a:lnTo>
                  <a:lnTo>
                    <a:pt x="22860" y="58420"/>
                  </a:lnTo>
                  <a:lnTo>
                    <a:pt x="25400" y="49530"/>
                  </a:lnTo>
                  <a:lnTo>
                    <a:pt x="27940" y="39370"/>
                  </a:lnTo>
                  <a:lnTo>
                    <a:pt x="31750" y="27940"/>
                  </a:lnTo>
                  <a:lnTo>
                    <a:pt x="36830" y="19050"/>
                  </a:lnTo>
                  <a:lnTo>
                    <a:pt x="43180" y="11430"/>
                  </a:lnTo>
                  <a:lnTo>
                    <a:pt x="49530" y="5080"/>
                  </a:lnTo>
                  <a:lnTo>
                    <a:pt x="57150" y="2540"/>
                  </a:lnTo>
                  <a:lnTo>
                    <a:pt x="64770" y="1270"/>
                  </a:lnTo>
                  <a:lnTo>
                    <a:pt x="72390" y="2540"/>
                  </a:lnTo>
                  <a:lnTo>
                    <a:pt x="78740" y="7620"/>
                  </a:lnTo>
                  <a:lnTo>
                    <a:pt x="81280" y="15240"/>
                  </a:lnTo>
                  <a:lnTo>
                    <a:pt x="83820" y="24130"/>
                  </a:lnTo>
                  <a:lnTo>
                    <a:pt x="86360" y="33020"/>
                  </a:lnTo>
                  <a:lnTo>
                    <a:pt x="86360" y="41910"/>
                  </a:lnTo>
                  <a:lnTo>
                    <a:pt x="87630" y="50800"/>
                  </a:lnTo>
                  <a:lnTo>
                    <a:pt x="88900" y="54610"/>
                  </a:lnTo>
                  <a:lnTo>
                    <a:pt x="91440" y="53340"/>
                  </a:lnTo>
                  <a:lnTo>
                    <a:pt x="99060" y="45720"/>
                  </a:lnTo>
                  <a:lnTo>
                    <a:pt x="106680" y="38100"/>
                  </a:lnTo>
                  <a:lnTo>
                    <a:pt x="110490" y="33020"/>
                  </a:lnTo>
                  <a:lnTo>
                    <a:pt x="114300" y="26670"/>
                  </a:lnTo>
                  <a:lnTo>
                    <a:pt x="118110" y="19050"/>
                  </a:lnTo>
                  <a:lnTo>
                    <a:pt x="124460" y="12700"/>
                  </a:lnTo>
                  <a:lnTo>
                    <a:pt x="130810" y="7620"/>
                  </a:lnTo>
                  <a:lnTo>
                    <a:pt x="138430" y="2540"/>
                  </a:lnTo>
                  <a:lnTo>
                    <a:pt x="146050" y="0"/>
                  </a:lnTo>
                  <a:lnTo>
                    <a:pt x="153670" y="1270"/>
                  </a:lnTo>
                  <a:lnTo>
                    <a:pt x="161290" y="2540"/>
                  </a:lnTo>
                  <a:lnTo>
                    <a:pt x="168910" y="7620"/>
                  </a:lnTo>
                  <a:lnTo>
                    <a:pt x="173990" y="15240"/>
                  </a:lnTo>
                  <a:lnTo>
                    <a:pt x="190500" y="1066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1282700" y="1887220"/>
              <a:ext cx="203201" cy="144781"/>
            </a:xfrm>
            <a:custGeom>
              <a:avLst/>
              <a:gdLst/>
              <a:ahLst/>
              <a:cxnLst/>
              <a:rect l="0" t="0" r="0" b="0"/>
              <a:pathLst>
                <a:path w="203201" h="144781">
                  <a:moveTo>
                    <a:pt x="0" y="30480"/>
                  </a:moveTo>
                  <a:lnTo>
                    <a:pt x="0" y="93980"/>
                  </a:lnTo>
                  <a:lnTo>
                    <a:pt x="2540" y="95250"/>
                  </a:lnTo>
                  <a:lnTo>
                    <a:pt x="7620" y="88900"/>
                  </a:lnTo>
                  <a:lnTo>
                    <a:pt x="13970" y="78740"/>
                  </a:lnTo>
                  <a:lnTo>
                    <a:pt x="20320" y="66040"/>
                  </a:lnTo>
                  <a:lnTo>
                    <a:pt x="35560" y="41910"/>
                  </a:lnTo>
                  <a:lnTo>
                    <a:pt x="40640" y="33020"/>
                  </a:lnTo>
                  <a:lnTo>
                    <a:pt x="44450" y="25400"/>
                  </a:lnTo>
                  <a:lnTo>
                    <a:pt x="45720" y="17780"/>
                  </a:lnTo>
                  <a:lnTo>
                    <a:pt x="52070" y="15240"/>
                  </a:lnTo>
                  <a:lnTo>
                    <a:pt x="59690" y="15240"/>
                  </a:lnTo>
                  <a:lnTo>
                    <a:pt x="69850" y="15240"/>
                  </a:lnTo>
                  <a:lnTo>
                    <a:pt x="76200" y="21590"/>
                  </a:lnTo>
                  <a:lnTo>
                    <a:pt x="80010" y="31750"/>
                  </a:lnTo>
                  <a:lnTo>
                    <a:pt x="83820" y="44450"/>
                  </a:lnTo>
                  <a:lnTo>
                    <a:pt x="85090" y="54610"/>
                  </a:lnTo>
                  <a:lnTo>
                    <a:pt x="86360" y="64770"/>
                  </a:lnTo>
                  <a:lnTo>
                    <a:pt x="87630" y="74930"/>
                  </a:lnTo>
                  <a:lnTo>
                    <a:pt x="88900" y="74930"/>
                  </a:lnTo>
                  <a:lnTo>
                    <a:pt x="91440" y="69850"/>
                  </a:lnTo>
                  <a:lnTo>
                    <a:pt x="95250" y="60960"/>
                  </a:lnTo>
                  <a:lnTo>
                    <a:pt x="99060" y="52070"/>
                  </a:lnTo>
                  <a:lnTo>
                    <a:pt x="102870" y="43180"/>
                  </a:lnTo>
                  <a:lnTo>
                    <a:pt x="106680" y="35560"/>
                  </a:lnTo>
                  <a:lnTo>
                    <a:pt x="111760" y="27940"/>
                  </a:lnTo>
                  <a:lnTo>
                    <a:pt x="118110" y="21590"/>
                  </a:lnTo>
                  <a:lnTo>
                    <a:pt x="125730" y="16510"/>
                  </a:lnTo>
                  <a:lnTo>
                    <a:pt x="133350" y="11430"/>
                  </a:lnTo>
                  <a:lnTo>
                    <a:pt x="140970" y="6350"/>
                  </a:lnTo>
                  <a:lnTo>
                    <a:pt x="148590" y="1270"/>
                  </a:lnTo>
                  <a:lnTo>
                    <a:pt x="156210" y="0"/>
                  </a:lnTo>
                  <a:lnTo>
                    <a:pt x="161290" y="0"/>
                  </a:lnTo>
                  <a:lnTo>
                    <a:pt x="167640" y="1270"/>
                  </a:lnTo>
                  <a:lnTo>
                    <a:pt x="171450" y="3810"/>
                  </a:lnTo>
                  <a:lnTo>
                    <a:pt x="176530" y="7620"/>
                  </a:lnTo>
                  <a:lnTo>
                    <a:pt x="181610" y="11430"/>
                  </a:lnTo>
                  <a:lnTo>
                    <a:pt x="185420" y="17780"/>
                  </a:lnTo>
                  <a:lnTo>
                    <a:pt x="190500" y="25400"/>
                  </a:lnTo>
                  <a:lnTo>
                    <a:pt x="194310" y="35560"/>
                  </a:lnTo>
                  <a:lnTo>
                    <a:pt x="196850" y="48260"/>
                  </a:lnTo>
                  <a:lnTo>
                    <a:pt x="199390" y="62230"/>
                  </a:lnTo>
                  <a:lnTo>
                    <a:pt x="203200" y="1447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1544320" y="1906270"/>
              <a:ext cx="157481" cy="163831"/>
            </a:xfrm>
            <a:custGeom>
              <a:avLst/>
              <a:gdLst/>
              <a:ahLst/>
              <a:cxnLst/>
              <a:rect l="0" t="0" r="0" b="0"/>
              <a:pathLst>
                <a:path w="157481" h="163831">
                  <a:moveTo>
                    <a:pt x="81280" y="11430"/>
                  </a:moveTo>
                  <a:lnTo>
                    <a:pt x="81280" y="5080"/>
                  </a:lnTo>
                  <a:lnTo>
                    <a:pt x="77470" y="2540"/>
                  </a:lnTo>
                  <a:lnTo>
                    <a:pt x="69850" y="1270"/>
                  </a:lnTo>
                  <a:lnTo>
                    <a:pt x="60960" y="0"/>
                  </a:lnTo>
                  <a:lnTo>
                    <a:pt x="52070" y="2540"/>
                  </a:lnTo>
                  <a:lnTo>
                    <a:pt x="43180" y="7620"/>
                  </a:lnTo>
                  <a:lnTo>
                    <a:pt x="35560" y="12700"/>
                  </a:lnTo>
                  <a:lnTo>
                    <a:pt x="27940" y="19050"/>
                  </a:lnTo>
                  <a:lnTo>
                    <a:pt x="21590" y="26670"/>
                  </a:lnTo>
                  <a:lnTo>
                    <a:pt x="16510" y="34290"/>
                  </a:lnTo>
                  <a:lnTo>
                    <a:pt x="11430" y="41910"/>
                  </a:lnTo>
                  <a:lnTo>
                    <a:pt x="6350" y="50800"/>
                  </a:lnTo>
                  <a:lnTo>
                    <a:pt x="1270" y="58420"/>
                  </a:lnTo>
                  <a:lnTo>
                    <a:pt x="0" y="67310"/>
                  </a:lnTo>
                  <a:lnTo>
                    <a:pt x="0" y="74930"/>
                  </a:lnTo>
                  <a:lnTo>
                    <a:pt x="1270" y="83820"/>
                  </a:lnTo>
                  <a:lnTo>
                    <a:pt x="7620" y="88900"/>
                  </a:lnTo>
                  <a:lnTo>
                    <a:pt x="15240" y="92710"/>
                  </a:lnTo>
                  <a:lnTo>
                    <a:pt x="24130" y="95250"/>
                  </a:lnTo>
                  <a:lnTo>
                    <a:pt x="34290" y="93980"/>
                  </a:lnTo>
                  <a:lnTo>
                    <a:pt x="45720" y="90170"/>
                  </a:lnTo>
                  <a:lnTo>
                    <a:pt x="68580" y="80010"/>
                  </a:lnTo>
                  <a:lnTo>
                    <a:pt x="87630" y="71120"/>
                  </a:lnTo>
                  <a:lnTo>
                    <a:pt x="95250" y="66040"/>
                  </a:lnTo>
                  <a:lnTo>
                    <a:pt x="101600" y="58420"/>
                  </a:lnTo>
                  <a:lnTo>
                    <a:pt x="107950" y="50800"/>
                  </a:lnTo>
                  <a:lnTo>
                    <a:pt x="109220" y="48260"/>
                  </a:lnTo>
                  <a:lnTo>
                    <a:pt x="106680" y="46990"/>
                  </a:lnTo>
                  <a:lnTo>
                    <a:pt x="102870" y="48260"/>
                  </a:lnTo>
                  <a:lnTo>
                    <a:pt x="101600" y="52070"/>
                  </a:lnTo>
                  <a:lnTo>
                    <a:pt x="101600" y="59690"/>
                  </a:lnTo>
                  <a:lnTo>
                    <a:pt x="102870" y="69850"/>
                  </a:lnTo>
                  <a:lnTo>
                    <a:pt x="105410" y="80010"/>
                  </a:lnTo>
                  <a:lnTo>
                    <a:pt x="109220" y="90170"/>
                  </a:lnTo>
                  <a:lnTo>
                    <a:pt x="113030" y="102870"/>
                  </a:lnTo>
                  <a:lnTo>
                    <a:pt x="115570" y="113030"/>
                  </a:lnTo>
                  <a:lnTo>
                    <a:pt x="120650" y="123190"/>
                  </a:lnTo>
                  <a:lnTo>
                    <a:pt x="157480" y="1638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387350" y="1790700"/>
              <a:ext cx="1532891" cy="549911"/>
            </a:xfrm>
            <a:custGeom>
              <a:avLst/>
              <a:gdLst/>
              <a:ahLst/>
              <a:cxnLst/>
              <a:rect l="0" t="0" r="0" b="0"/>
              <a:pathLst>
                <a:path w="1532891" h="549911">
                  <a:moveTo>
                    <a:pt x="82550" y="63500"/>
                  </a:moveTo>
                  <a:lnTo>
                    <a:pt x="76200" y="77470"/>
                  </a:lnTo>
                  <a:lnTo>
                    <a:pt x="72390" y="91440"/>
                  </a:lnTo>
                  <a:lnTo>
                    <a:pt x="71120" y="99060"/>
                  </a:lnTo>
                  <a:lnTo>
                    <a:pt x="71120" y="114300"/>
                  </a:lnTo>
                  <a:lnTo>
                    <a:pt x="69850" y="194310"/>
                  </a:lnTo>
                  <a:lnTo>
                    <a:pt x="69850" y="209550"/>
                  </a:lnTo>
                  <a:lnTo>
                    <a:pt x="68580" y="223520"/>
                  </a:lnTo>
                  <a:lnTo>
                    <a:pt x="66040" y="234950"/>
                  </a:lnTo>
                  <a:lnTo>
                    <a:pt x="63500" y="245110"/>
                  </a:lnTo>
                  <a:lnTo>
                    <a:pt x="59690" y="255270"/>
                  </a:lnTo>
                  <a:lnTo>
                    <a:pt x="55880" y="264160"/>
                  </a:lnTo>
                  <a:lnTo>
                    <a:pt x="52070" y="274320"/>
                  </a:lnTo>
                  <a:lnTo>
                    <a:pt x="48260" y="285750"/>
                  </a:lnTo>
                  <a:lnTo>
                    <a:pt x="44450" y="298450"/>
                  </a:lnTo>
                  <a:lnTo>
                    <a:pt x="39370" y="313690"/>
                  </a:lnTo>
                  <a:lnTo>
                    <a:pt x="35560" y="326390"/>
                  </a:lnTo>
                  <a:lnTo>
                    <a:pt x="31750" y="337820"/>
                  </a:lnTo>
                  <a:lnTo>
                    <a:pt x="27940" y="347980"/>
                  </a:lnTo>
                  <a:lnTo>
                    <a:pt x="24130" y="359410"/>
                  </a:lnTo>
                  <a:lnTo>
                    <a:pt x="22860" y="370840"/>
                  </a:lnTo>
                  <a:lnTo>
                    <a:pt x="21590" y="382270"/>
                  </a:lnTo>
                  <a:lnTo>
                    <a:pt x="19050" y="393700"/>
                  </a:lnTo>
                  <a:lnTo>
                    <a:pt x="16510" y="403860"/>
                  </a:lnTo>
                  <a:lnTo>
                    <a:pt x="12700" y="412750"/>
                  </a:lnTo>
                  <a:lnTo>
                    <a:pt x="8890" y="424180"/>
                  </a:lnTo>
                  <a:lnTo>
                    <a:pt x="1270" y="453390"/>
                  </a:lnTo>
                  <a:lnTo>
                    <a:pt x="0" y="467360"/>
                  </a:lnTo>
                  <a:lnTo>
                    <a:pt x="1270" y="481330"/>
                  </a:lnTo>
                  <a:lnTo>
                    <a:pt x="2540" y="494030"/>
                  </a:lnTo>
                  <a:lnTo>
                    <a:pt x="5080" y="505460"/>
                  </a:lnTo>
                  <a:lnTo>
                    <a:pt x="8890" y="516890"/>
                  </a:lnTo>
                  <a:lnTo>
                    <a:pt x="11430" y="525780"/>
                  </a:lnTo>
                  <a:lnTo>
                    <a:pt x="20320" y="534670"/>
                  </a:lnTo>
                  <a:lnTo>
                    <a:pt x="44450" y="547370"/>
                  </a:lnTo>
                  <a:lnTo>
                    <a:pt x="55880" y="549910"/>
                  </a:lnTo>
                  <a:lnTo>
                    <a:pt x="66040" y="549910"/>
                  </a:lnTo>
                  <a:lnTo>
                    <a:pt x="113030" y="543560"/>
                  </a:lnTo>
                  <a:lnTo>
                    <a:pt x="217170" y="528320"/>
                  </a:lnTo>
                  <a:lnTo>
                    <a:pt x="262890" y="520700"/>
                  </a:lnTo>
                  <a:lnTo>
                    <a:pt x="300990" y="511810"/>
                  </a:lnTo>
                  <a:lnTo>
                    <a:pt x="332740" y="504190"/>
                  </a:lnTo>
                  <a:lnTo>
                    <a:pt x="367030" y="499110"/>
                  </a:lnTo>
                  <a:lnTo>
                    <a:pt x="405130" y="495300"/>
                  </a:lnTo>
                  <a:lnTo>
                    <a:pt x="463550" y="485140"/>
                  </a:lnTo>
                  <a:lnTo>
                    <a:pt x="519430" y="477520"/>
                  </a:lnTo>
                  <a:lnTo>
                    <a:pt x="731520" y="453390"/>
                  </a:lnTo>
                  <a:lnTo>
                    <a:pt x="763270" y="449580"/>
                  </a:lnTo>
                  <a:lnTo>
                    <a:pt x="792480" y="448310"/>
                  </a:lnTo>
                  <a:lnTo>
                    <a:pt x="840740" y="445770"/>
                  </a:lnTo>
                  <a:lnTo>
                    <a:pt x="900430" y="444500"/>
                  </a:lnTo>
                  <a:lnTo>
                    <a:pt x="935990" y="444500"/>
                  </a:lnTo>
                  <a:lnTo>
                    <a:pt x="974090" y="440690"/>
                  </a:lnTo>
                  <a:lnTo>
                    <a:pt x="1019810" y="435610"/>
                  </a:lnTo>
                  <a:lnTo>
                    <a:pt x="1047750" y="434340"/>
                  </a:lnTo>
                  <a:lnTo>
                    <a:pt x="1121410" y="433070"/>
                  </a:lnTo>
                  <a:lnTo>
                    <a:pt x="1197610" y="431800"/>
                  </a:lnTo>
                  <a:lnTo>
                    <a:pt x="1231900" y="427990"/>
                  </a:lnTo>
                  <a:lnTo>
                    <a:pt x="1301750" y="414020"/>
                  </a:lnTo>
                  <a:lnTo>
                    <a:pt x="1342390" y="408940"/>
                  </a:lnTo>
                  <a:lnTo>
                    <a:pt x="1385570" y="407670"/>
                  </a:lnTo>
                  <a:lnTo>
                    <a:pt x="1398270" y="403860"/>
                  </a:lnTo>
                  <a:lnTo>
                    <a:pt x="1419860" y="393700"/>
                  </a:lnTo>
                  <a:lnTo>
                    <a:pt x="1427480" y="386080"/>
                  </a:lnTo>
                  <a:lnTo>
                    <a:pt x="1432560" y="378460"/>
                  </a:lnTo>
                  <a:lnTo>
                    <a:pt x="1435100" y="370840"/>
                  </a:lnTo>
                  <a:lnTo>
                    <a:pt x="1437640" y="359410"/>
                  </a:lnTo>
                  <a:lnTo>
                    <a:pt x="1438910" y="344170"/>
                  </a:lnTo>
                  <a:lnTo>
                    <a:pt x="1440180" y="326390"/>
                  </a:lnTo>
                  <a:lnTo>
                    <a:pt x="1440180" y="295910"/>
                  </a:lnTo>
                  <a:lnTo>
                    <a:pt x="1441450" y="281940"/>
                  </a:lnTo>
                  <a:lnTo>
                    <a:pt x="1442720" y="271780"/>
                  </a:lnTo>
                  <a:lnTo>
                    <a:pt x="1447800" y="255270"/>
                  </a:lnTo>
                  <a:lnTo>
                    <a:pt x="1450340" y="243840"/>
                  </a:lnTo>
                  <a:lnTo>
                    <a:pt x="1451610" y="228600"/>
                  </a:lnTo>
                  <a:lnTo>
                    <a:pt x="1452880" y="212090"/>
                  </a:lnTo>
                  <a:lnTo>
                    <a:pt x="1454150" y="199390"/>
                  </a:lnTo>
                  <a:lnTo>
                    <a:pt x="1456690" y="189230"/>
                  </a:lnTo>
                  <a:lnTo>
                    <a:pt x="1463040" y="172720"/>
                  </a:lnTo>
                  <a:lnTo>
                    <a:pt x="1464310" y="156210"/>
                  </a:lnTo>
                  <a:lnTo>
                    <a:pt x="1465580" y="139700"/>
                  </a:lnTo>
                  <a:lnTo>
                    <a:pt x="1466850" y="130810"/>
                  </a:lnTo>
                  <a:lnTo>
                    <a:pt x="1470660" y="114300"/>
                  </a:lnTo>
                  <a:lnTo>
                    <a:pt x="1473200" y="105410"/>
                  </a:lnTo>
                  <a:lnTo>
                    <a:pt x="1484630" y="88900"/>
                  </a:lnTo>
                  <a:lnTo>
                    <a:pt x="1490980" y="80010"/>
                  </a:lnTo>
                  <a:lnTo>
                    <a:pt x="1498600" y="68580"/>
                  </a:lnTo>
                  <a:lnTo>
                    <a:pt x="1506220" y="55880"/>
                  </a:lnTo>
                  <a:lnTo>
                    <a:pt x="1513840" y="41910"/>
                  </a:lnTo>
                  <a:lnTo>
                    <a:pt x="1521460" y="30480"/>
                  </a:lnTo>
                  <a:lnTo>
                    <a:pt x="1532890" y="13970"/>
                  </a:lnTo>
                  <a:lnTo>
                    <a:pt x="1532890" y="10160"/>
                  </a:lnTo>
                  <a:lnTo>
                    <a:pt x="1530350" y="6350"/>
                  </a:lnTo>
                  <a:lnTo>
                    <a:pt x="1526540" y="3810"/>
                  </a:lnTo>
                  <a:lnTo>
                    <a:pt x="1485900" y="1270"/>
                  </a:lnTo>
                  <a:lnTo>
                    <a:pt x="1452880" y="0"/>
                  </a:lnTo>
                  <a:lnTo>
                    <a:pt x="1186180" y="0"/>
                  </a:lnTo>
                  <a:lnTo>
                    <a:pt x="1153160" y="1270"/>
                  </a:lnTo>
                  <a:lnTo>
                    <a:pt x="1032510" y="8890"/>
                  </a:lnTo>
                  <a:lnTo>
                    <a:pt x="920750" y="12700"/>
                  </a:lnTo>
                  <a:lnTo>
                    <a:pt x="775970" y="21590"/>
                  </a:lnTo>
                  <a:lnTo>
                    <a:pt x="701040" y="22860"/>
                  </a:lnTo>
                  <a:lnTo>
                    <a:pt x="668020" y="25400"/>
                  </a:lnTo>
                  <a:lnTo>
                    <a:pt x="638810" y="27940"/>
                  </a:lnTo>
                  <a:lnTo>
                    <a:pt x="609600" y="31750"/>
                  </a:lnTo>
                  <a:lnTo>
                    <a:pt x="566420" y="34290"/>
                  </a:lnTo>
                  <a:lnTo>
                    <a:pt x="454660" y="35560"/>
                  </a:lnTo>
                  <a:lnTo>
                    <a:pt x="410210" y="38100"/>
                  </a:lnTo>
                  <a:lnTo>
                    <a:pt x="374650" y="40640"/>
                  </a:lnTo>
                  <a:lnTo>
                    <a:pt x="344170" y="44450"/>
                  </a:lnTo>
                  <a:lnTo>
                    <a:pt x="297180" y="52070"/>
                  </a:lnTo>
                  <a:lnTo>
                    <a:pt x="250190" y="58420"/>
                  </a:lnTo>
                  <a:lnTo>
                    <a:pt x="219710" y="59690"/>
                  </a:lnTo>
                  <a:lnTo>
                    <a:pt x="120650" y="63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2387600" y="1943100"/>
              <a:ext cx="190501" cy="215901"/>
            </a:xfrm>
            <a:custGeom>
              <a:avLst/>
              <a:gdLst/>
              <a:ahLst/>
              <a:cxnLst/>
              <a:rect l="0" t="0" r="0" b="0"/>
              <a:pathLst>
                <a:path w="190501" h="215901">
                  <a:moveTo>
                    <a:pt x="0" y="0"/>
                  </a:moveTo>
                  <a:lnTo>
                    <a:pt x="0" y="13970"/>
                  </a:lnTo>
                  <a:lnTo>
                    <a:pt x="2540" y="21590"/>
                  </a:lnTo>
                  <a:lnTo>
                    <a:pt x="7620" y="31750"/>
                  </a:lnTo>
                  <a:lnTo>
                    <a:pt x="19050" y="52070"/>
                  </a:lnTo>
                  <a:lnTo>
                    <a:pt x="29210" y="71120"/>
                  </a:lnTo>
                  <a:lnTo>
                    <a:pt x="33020" y="78740"/>
                  </a:lnTo>
                  <a:lnTo>
                    <a:pt x="38100" y="85090"/>
                  </a:lnTo>
                  <a:lnTo>
                    <a:pt x="41910" y="90170"/>
                  </a:lnTo>
                  <a:lnTo>
                    <a:pt x="44450" y="96520"/>
                  </a:lnTo>
                  <a:lnTo>
                    <a:pt x="46990" y="104140"/>
                  </a:lnTo>
                  <a:lnTo>
                    <a:pt x="48260" y="111760"/>
                  </a:lnTo>
                  <a:lnTo>
                    <a:pt x="52070" y="119380"/>
                  </a:lnTo>
                  <a:lnTo>
                    <a:pt x="57150" y="128270"/>
                  </a:lnTo>
                  <a:lnTo>
                    <a:pt x="63500" y="135890"/>
                  </a:lnTo>
                  <a:lnTo>
                    <a:pt x="71120" y="144780"/>
                  </a:lnTo>
                  <a:lnTo>
                    <a:pt x="77470" y="152400"/>
                  </a:lnTo>
                  <a:lnTo>
                    <a:pt x="93980" y="168910"/>
                  </a:lnTo>
                  <a:lnTo>
                    <a:pt x="110490" y="186690"/>
                  </a:lnTo>
                  <a:lnTo>
                    <a:pt x="119380" y="191770"/>
                  </a:lnTo>
                  <a:lnTo>
                    <a:pt x="127000" y="195580"/>
                  </a:lnTo>
                  <a:lnTo>
                    <a:pt x="135890" y="198120"/>
                  </a:lnTo>
                  <a:lnTo>
                    <a:pt x="143510" y="200660"/>
                  </a:lnTo>
                  <a:lnTo>
                    <a:pt x="152400" y="204470"/>
                  </a:lnTo>
                  <a:lnTo>
                    <a:pt x="190500" y="215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2400300" y="1981200"/>
              <a:ext cx="203201" cy="203201"/>
            </a:xfrm>
            <a:custGeom>
              <a:avLst/>
              <a:gdLst/>
              <a:ahLst/>
              <a:cxnLst/>
              <a:rect l="0" t="0" r="0" b="0"/>
              <a:pathLst>
                <a:path w="203201" h="203201">
                  <a:moveTo>
                    <a:pt x="203200" y="0"/>
                  </a:moveTo>
                  <a:lnTo>
                    <a:pt x="196850" y="13970"/>
                  </a:lnTo>
                  <a:lnTo>
                    <a:pt x="190500" y="20320"/>
                  </a:lnTo>
                  <a:lnTo>
                    <a:pt x="181610" y="27940"/>
                  </a:lnTo>
                  <a:lnTo>
                    <a:pt x="171450" y="35560"/>
                  </a:lnTo>
                  <a:lnTo>
                    <a:pt x="165100" y="41910"/>
                  </a:lnTo>
                  <a:lnTo>
                    <a:pt x="161290" y="48260"/>
                  </a:lnTo>
                  <a:lnTo>
                    <a:pt x="158750" y="53340"/>
                  </a:lnTo>
                  <a:lnTo>
                    <a:pt x="152400" y="59690"/>
                  </a:lnTo>
                  <a:lnTo>
                    <a:pt x="143510" y="66040"/>
                  </a:lnTo>
                  <a:lnTo>
                    <a:pt x="133350" y="73660"/>
                  </a:lnTo>
                  <a:lnTo>
                    <a:pt x="123190" y="85090"/>
                  </a:lnTo>
                  <a:lnTo>
                    <a:pt x="111760" y="97790"/>
                  </a:lnTo>
                  <a:lnTo>
                    <a:pt x="100330" y="111760"/>
                  </a:lnTo>
                  <a:lnTo>
                    <a:pt x="88900" y="123190"/>
                  </a:lnTo>
                  <a:lnTo>
                    <a:pt x="78740" y="134620"/>
                  </a:lnTo>
                  <a:lnTo>
                    <a:pt x="0" y="203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2667000" y="2095500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1143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2844800" y="1950720"/>
              <a:ext cx="167641" cy="233681"/>
            </a:xfrm>
            <a:custGeom>
              <a:avLst/>
              <a:gdLst/>
              <a:ahLst/>
              <a:cxnLst/>
              <a:rect l="0" t="0" r="0" b="0"/>
              <a:pathLst>
                <a:path w="167641" h="233681">
                  <a:moveTo>
                    <a:pt x="0" y="208280"/>
                  </a:moveTo>
                  <a:lnTo>
                    <a:pt x="13970" y="214630"/>
                  </a:lnTo>
                  <a:lnTo>
                    <a:pt x="17780" y="210820"/>
                  </a:lnTo>
                  <a:lnTo>
                    <a:pt x="20320" y="203200"/>
                  </a:lnTo>
                  <a:lnTo>
                    <a:pt x="21590" y="191770"/>
                  </a:lnTo>
                  <a:lnTo>
                    <a:pt x="21590" y="175260"/>
                  </a:lnTo>
                  <a:lnTo>
                    <a:pt x="20320" y="153670"/>
                  </a:lnTo>
                  <a:lnTo>
                    <a:pt x="17780" y="129540"/>
                  </a:lnTo>
                  <a:lnTo>
                    <a:pt x="16510" y="110490"/>
                  </a:lnTo>
                  <a:lnTo>
                    <a:pt x="15240" y="95250"/>
                  </a:lnTo>
                  <a:lnTo>
                    <a:pt x="13970" y="82550"/>
                  </a:lnTo>
                  <a:lnTo>
                    <a:pt x="15240" y="71120"/>
                  </a:lnTo>
                  <a:lnTo>
                    <a:pt x="16510" y="59690"/>
                  </a:lnTo>
                  <a:lnTo>
                    <a:pt x="20320" y="49530"/>
                  </a:lnTo>
                  <a:lnTo>
                    <a:pt x="24130" y="41910"/>
                  </a:lnTo>
                  <a:lnTo>
                    <a:pt x="30480" y="35560"/>
                  </a:lnTo>
                  <a:lnTo>
                    <a:pt x="36830" y="29210"/>
                  </a:lnTo>
                  <a:lnTo>
                    <a:pt x="44450" y="24130"/>
                  </a:lnTo>
                  <a:lnTo>
                    <a:pt x="52070" y="19050"/>
                  </a:lnTo>
                  <a:lnTo>
                    <a:pt x="59690" y="13970"/>
                  </a:lnTo>
                  <a:lnTo>
                    <a:pt x="68580" y="10160"/>
                  </a:lnTo>
                  <a:lnTo>
                    <a:pt x="85090" y="1270"/>
                  </a:lnTo>
                  <a:lnTo>
                    <a:pt x="91440" y="0"/>
                  </a:lnTo>
                  <a:lnTo>
                    <a:pt x="97790" y="0"/>
                  </a:lnTo>
                  <a:lnTo>
                    <a:pt x="102870" y="1270"/>
                  </a:lnTo>
                  <a:lnTo>
                    <a:pt x="124460" y="7620"/>
                  </a:lnTo>
                  <a:lnTo>
                    <a:pt x="138430" y="11430"/>
                  </a:lnTo>
                  <a:lnTo>
                    <a:pt x="148590" y="12700"/>
                  </a:lnTo>
                  <a:lnTo>
                    <a:pt x="156210" y="15240"/>
                  </a:lnTo>
                  <a:lnTo>
                    <a:pt x="163830" y="15240"/>
                  </a:lnTo>
                  <a:lnTo>
                    <a:pt x="167640" y="21590"/>
                  </a:lnTo>
                  <a:lnTo>
                    <a:pt x="167640" y="31750"/>
                  </a:lnTo>
                  <a:lnTo>
                    <a:pt x="166370" y="44450"/>
                  </a:lnTo>
                  <a:lnTo>
                    <a:pt x="161290" y="54610"/>
                  </a:lnTo>
                  <a:lnTo>
                    <a:pt x="151130" y="64770"/>
                  </a:lnTo>
                  <a:lnTo>
                    <a:pt x="138430" y="74930"/>
                  </a:lnTo>
                  <a:lnTo>
                    <a:pt x="123190" y="83820"/>
                  </a:lnTo>
                  <a:lnTo>
                    <a:pt x="106680" y="92710"/>
                  </a:lnTo>
                  <a:lnTo>
                    <a:pt x="87630" y="101600"/>
                  </a:lnTo>
                  <a:lnTo>
                    <a:pt x="73660" y="109220"/>
                  </a:lnTo>
                  <a:lnTo>
                    <a:pt x="63500" y="115570"/>
                  </a:lnTo>
                  <a:lnTo>
                    <a:pt x="54610" y="120650"/>
                  </a:lnTo>
                  <a:lnTo>
                    <a:pt x="50800" y="125730"/>
                  </a:lnTo>
                  <a:lnTo>
                    <a:pt x="49530" y="130810"/>
                  </a:lnTo>
                  <a:lnTo>
                    <a:pt x="49530" y="135890"/>
                  </a:lnTo>
                  <a:lnTo>
                    <a:pt x="52070" y="139700"/>
                  </a:lnTo>
                  <a:lnTo>
                    <a:pt x="54610" y="144780"/>
                  </a:lnTo>
                  <a:lnTo>
                    <a:pt x="57150" y="148590"/>
                  </a:lnTo>
                  <a:lnTo>
                    <a:pt x="63500" y="153670"/>
                  </a:lnTo>
                  <a:lnTo>
                    <a:pt x="72390" y="157480"/>
                  </a:lnTo>
                  <a:lnTo>
                    <a:pt x="81280" y="161290"/>
                  </a:lnTo>
                  <a:lnTo>
                    <a:pt x="91440" y="167640"/>
                  </a:lnTo>
                  <a:lnTo>
                    <a:pt x="100330" y="173990"/>
                  </a:lnTo>
                  <a:lnTo>
                    <a:pt x="109220" y="181610"/>
                  </a:lnTo>
                  <a:lnTo>
                    <a:pt x="118110" y="187960"/>
                  </a:lnTo>
                  <a:lnTo>
                    <a:pt x="127000" y="193040"/>
                  </a:lnTo>
                  <a:lnTo>
                    <a:pt x="134620" y="198120"/>
                  </a:lnTo>
                  <a:lnTo>
                    <a:pt x="142240" y="204470"/>
                  </a:lnTo>
                  <a:lnTo>
                    <a:pt x="148590" y="210820"/>
                  </a:lnTo>
                  <a:lnTo>
                    <a:pt x="165100" y="2336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3056890" y="2099310"/>
              <a:ext cx="168911" cy="97791"/>
            </a:xfrm>
            <a:custGeom>
              <a:avLst/>
              <a:gdLst/>
              <a:ahLst/>
              <a:cxnLst/>
              <a:rect l="0" t="0" r="0" b="0"/>
              <a:pathLst>
                <a:path w="168911" h="97791">
                  <a:moveTo>
                    <a:pt x="67310" y="21590"/>
                  </a:moveTo>
                  <a:lnTo>
                    <a:pt x="73660" y="7620"/>
                  </a:lnTo>
                  <a:lnTo>
                    <a:pt x="73660" y="3810"/>
                  </a:lnTo>
                  <a:lnTo>
                    <a:pt x="69850" y="1270"/>
                  </a:lnTo>
                  <a:lnTo>
                    <a:pt x="64770" y="0"/>
                  </a:lnTo>
                  <a:lnTo>
                    <a:pt x="57150" y="1270"/>
                  </a:lnTo>
                  <a:lnTo>
                    <a:pt x="48260" y="5080"/>
                  </a:lnTo>
                  <a:lnTo>
                    <a:pt x="36830" y="10160"/>
                  </a:lnTo>
                  <a:lnTo>
                    <a:pt x="29210" y="17780"/>
                  </a:lnTo>
                  <a:lnTo>
                    <a:pt x="21590" y="24130"/>
                  </a:lnTo>
                  <a:lnTo>
                    <a:pt x="16510" y="31750"/>
                  </a:lnTo>
                  <a:lnTo>
                    <a:pt x="10160" y="38100"/>
                  </a:lnTo>
                  <a:lnTo>
                    <a:pt x="5080" y="44450"/>
                  </a:lnTo>
                  <a:lnTo>
                    <a:pt x="1270" y="49530"/>
                  </a:lnTo>
                  <a:lnTo>
                    <a:pt x="0" y="53340"/>
                  </a:lnTo>
                  <a:lnTo>
                    <a:pt x="2540" y="54610"/>
                  </a:lnTo>
                  <a:lnTo>
                    <a:pt x="7620" y="57150"/>
                  </a:lnTo>
                  <a:lnTo>
                    <a:pt x="16510" y="55880"/>
                  </a:lnTo>
                  <a:lnTo>
                    <a:pt x="27940" y="54610"/>
                  </a:lnTo>
                  <a:lnTo>
                    <a:pt x="40640" y="52070"/>
                  </a:lnTo>
                  <a:lnTo>
                    <a:pt x="52070" y="50800"/>
                  </a:lnTo>
                  <a:lnTo>
                    <a:pt x="63500" y="49530"/>
                  </a:lnTo>
                  <a:lnTo>
                    <a:pt x="72390" y="48260"/>
                  </a:lnTo>
                  <a:lnTo>
                    <a:pt x="82550" y="46990"/>
                  </a:lnTo>
                  <a:lnTo>
                    <a:pt x="91440" y="44450"/>
                  </a:lnTo>
                  <a:lnTo>
                    <a:pt x="100330" y="40640"/>
                  </a:lnTo>
                  <a:lnTo>
                    <a:pt x="105410" y="39370"/>
                  </a:lnTo>
                  <a:lnTo>
                    <a:pt x="106680" y="40640"/>
                  </a:lnTo>
                  <a:lnTo>
                    <a:pt x="106680" y="43180"/>
                  </a:lnTo>
                  <a:lnTo>
                    <a:pt x="106680" y="46990"/>
                  </a:lnTo>
                  <a:lnTo>
                    <a:pt x="109220" y="53340"/>
                  </a:lnTo>
                  <a:lnTo>
                    <a:pt x="111760" y="59690"/>
                  </a:lnTo>
                  <a:lnTo>
                    <a:pt x="116840" y="64770"/>
                  </a:lnTo>
                  <a:lnTo>
                    <a:pt x="123190" y="69850"/>
                  </a:lnTo>
                  <a:lnTo>
                    <a:pt x="129540" y="74930"/>
                  </a:lnTo>
                  <a:lnTo>
                    <a:pt x="137160" y="80010"/>
                  </a:lnTo>
                  <a:lnTo>
                    <a:pt x="144780" y="85090"/>
                  </a:lnTo>
                  <a:lnTo>
                    <a:pt x="168910" y="977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3263900" y="2120900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0"/>
                  </a:moveTo>
                  <a:lnTo>
                    <a:pt x="6350" y="13970"/>
                  </a:lnTo>
                  <a:lnTo>
                    <a:pt x="11430" y="19050"/>
                  </a:lnTo>
                  <a:lnTo>
                    <a:pt x="17780" y="24130"/>
                  </a:lnTo>
                  <a:lnTo>
                    <a:pt x="24130" y="29210"/>
                  </a:lnTo>
                  <a:lnTo>
                    <a:pt x="34290" y="31750"/>
                  </a:lnTo>
                  <a:lnTo>
                    <a:pt x="46990" y="34290"/>
                  </a:lnTo>
                  <a:lnTo>
                    <a:pt x="60960" y="35560"/>
                  </a:lnTo>
                  <a:lnTo>
                    <a:pt x="73660" y="36830"/>
                  </a:lnTo>
                  <a:lnTo>
                    <a:pt x="83820" y="36830"/>
                  </a:lnTo>
                  <a:lnTo>
                    <a:pt x="114300" y="38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3276600" y="2108200"/>
              <a:ext cx="139701" cy="152401"/>
            </a:xfrm>
            <a:custGeom>
              <a:avLst/>
              <a:gdLst/>
              <a:ahLst/>
              <a:cxnLst/>
              <a:rect l="0" t="0" r="0" b="0"/>
              <a:pathLst>
                <a:path w="139701" h="152401">
                  <a:moveTo>
                    <a:pt x="139700" y="0"/>
                  </a:moveTo>
                  <a:lnTo>
                    <a:pt x="133350" y="6350"/>
                  </a:lnTo>
                  <a:lnTo>
                    <a:pt x="129540" y="11430"/>
                  </a:lnTo>
                  <a:lnTo>
                    <a:pt x="125730" y="17780"/>
                  </a:lnTo>
                  <a:lnTo>
                    <a:pt x="121920" y="24130"/>
                  </a:lnTo>
                  <a:lnTo>
                    <a:pt x="116840" y="30480"/>
                  </a:lnTo>
                  <a:lnTo>
                    <a:pt x="110490" y="35560"/>
                  </a:lnTo>
                  <a:lnTo>
                    <a:pt x="102870" y="40640"/>
                  </a:lnTo>
                  <a:lnTo>
                    <a:pt x="92710" y="50800"/>
                  </a:lnTo>
                  <a:lnTo>
                    <a:pt x="80010" y="64770"/>
                  </a:lnTo>
                  <a:lnTo>
                    <a:pt x="55880" y="93980"/>
                  </a:lnTo>
                  <a:lnTo>
                    <a:pt x="39370" y="111760"/>
                  </a:lnTo>
                  <a:lnTo>
                    <a:pt x="33020" y="119380"/>
                  </a:lnTo>
                  <a:lnTo>
                    <a:pt x="27940" y="127000"/>
                  </a:lnTo>
                  <a:lnTo>
                    <a:pt x="0" y="152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3475990" y="2082800"/>
              <a:ext cx="80011" cy="215901"/>
            </a:xfrm>
            <a:custGeom>
              <a:avLst/>
              <a:gdLst/>
              <a:ahLst/>
              <a:cxnLst/>
              <a:rect l="0" t="0" r="0" b="0"/>
              <a:pathLst>
                <a:path w="80011" h="215901">
                  <a:moveTo>
                    <a:pt x="80010" y="0"/>
                  </a:moveTo>
                  <a:lnTo>
                    <a:pt x="53340" y="0"/>
                  </a:lnTo>
                  <a:lnTo>
                    <a:pt x="41910" y="1270"/>
                  </a:lnTo>
                  <a:lnTo>
                    <a:pt x="31750" y="3810"/>
                  </a:lnTo>
                  <a:lnTo>
                    <a:pt x="22860" y="6350"/>
                  </a:lnTo>
                  <a:lnTo>
                    <a:pt x="15240" y="10160"/>
                  </a:lnTo>
                  <a:lnTo>
                    <a:pt x="8890" y="13970"/>
                  </a:lnTo>
                  <a:lnTo>
                    <a:pt x="2540" y="17780"/>
                  </a:lnTo>
                  <a:lnTo>
                    <a:pt x="0" y="22860"/>
                  </a:lnTo>
                  <a:lnTo>
                    <a:pt x="0" y="29210"/>
                  </a:lnTo>
                  <a:lnTo>
                    <a:pt x="1270" y="36830"/>
                  </a:lnTo>
                  <a:lnTo>
                    <a:pt x="2540" y="43180"/>
                  </a:lnTo>
                  <a:lnTo>
                    <a:pt x="2540" y="48260"/>
                  </a:lnTo>
                  <a:lnTo>
                    <a:pt x="2540" y="53340"/>
                  </a:lnTo>
                  <a:lnTo>
                    <a:pt x="7620" y="60960"/>
                  </a:lnTo>
                  <a:lnTo>
                    <a:pt x="15240" y="69850"/>
                  </a:lnTo>
                  <a:lnTo>
                    <a:pt x="31750" y="88900"/>
                  </a:lnTo>
                  <a:lnTo>
                    <a:pt x="43180" y="101600"/>
                  </a:lnTo>
                  <a:lnTo>
                    <a:pt x="46990" y="109220"/>
                  </a:lnTo>
                  <a:lnTo>
                    <a:pt x="49530" y="116840"/>
                  </a:lnTo>
                  <a:lnTo>
                    <a:pt x="50800" y="124460"/>
                  </a:lnTo>
                  <a:lnTo>
                    <a:pt x="52070" y="133350"/>
                  </a:lnTo>
                  <a:lnTo>
                    <a:pt x="53340" y="143510"/>
                  </a:lnTo>
                  <a:lnTo>
                    <a:pt x="54610" y="171450"/>
                  </a:lnTo>
                  <a:lnTo>
                    <a:pt x="54610" y="177800"/>
                  </a:lnTo>
                  <a:lnTo>
                    <a:pt x="52070" y="182880"/>
                  </a:lnTo>
                  <a:lnTo>
                    <a:pt x="46990" y="189230"/>
                  </a:lnTo>
                  <a:lnTo>
                    <a:pt x="16510" y="215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2155190" y="1854200"/>
              <a:ext cx="1593851" cy="544831"/>
            </a:xfrm>
            <a:custGeom>
              <a:avLst/>
              <a:gdLst/>
              <a:ahLst/>
              <a:cxnLst/>
              <a:rect l="0" t="0" r="0" b="0"/>
              <a:pathLst>
                <a:path w="1593851" h="544831">
                  <a:moveTo>
                    <a:pt x="105410" y="25400"/>
                  </a:moveTo>
                  <a:lnTo>
                    <a:pt x="105410" y="39370"/>
                  </a:lnTo>
                  <a:lnTo>
                    <a:pt x="104140" y="46990"/>
                  </a:lnTo>
                  <a:lnTo>
                    <a:pt x="101600" y="57150"/>
                  </a:lnTo>
                  <a:lnTo>
                    <a:pt x="99060" y="67310"/>
                  </a:lnTo>
                  <a:lnTo>
                    <a:pt x="95250" y="77470"/>
                  </a:lnTo>
                  <a:lnTo>
                    <a:pt x="91440" y="86360"/>
                  </a:lnTo>
                  <a:lnTo>
                    <a:pt x="87630" y="96520"/>
                  </a:lnTo>
                  <a:lnTo>
                    <a:pt x="85090" y="106680"/>
                  </a:lnTo>
                  <a:lnTo>
                    <a:pt x="83820" y="116840"/>
                  </a:lnTo>
                  <a:lnTo>
                    <a:pt x="82550" y="129540"/>
                  </a:lnTo>
                  <a:lnTo>
                    <a:pt x="80010" y="139700"/>
                  </a:lnTo>
                  <a:lnTo>
                    <a:pt x="77470" y="149860"/>
                  </a:lnTo>
                  <a:lnTo>
                    <a:pt x="73660" y="158750"/>
                  </a:lnTo>
                  <a:lnTo>
                    <a:pt x="68580" y="168910"/>
                  </a:lnTo>
                  <a:lnTo>
                    <a:pt x="62230" y="180340"/>
                  </a:lnTo>
                  <a:lnTo>
                    <a:pt x="55880" y="193040"/>
                  </a:lnTo>
                  <a:lnTo>
                    <a:pt x="45720" y="220980"/>
                  </a:lnTo>
                  <a:lnTo>
                    <a:pt x="33020" y="261620"/>
                  </a:lnTo>
                  <a:lnTo>
                    <a:pt x="19050" y="309880"/>
                  </a:lnTo>
                  <a:lnTo>
                    <a:pt x="10160" y="345440"/>
                  </a:lnTo>
                  <a:lnTo>
                    <a:pt x="3810" y="370840"/>
                  </a:lnTo>
                  <a:lnTo>
                    <a:pt x="0" y="391160"/>
                  </a:lnTo>
                  <a:lnTo>
                    <a:pt x="0" y="407670"/>
                  </a:lnTo>
                  <a:lnTo>
                    <a:pt x="2540" y="421640"/>
                  </a:lnTo>
                  <a:lnTo>
                    <a:pt x="7620" y="433070"/>
                  </a:lnTo>
                  <a:lnTo>
                    <a:pt x="12700" y="444500"/>
                  </a:lnTo>
                  <a:lnTo>
                    <a:pt x="20320" y="454660"/>
                  </a:lnTo>
                  <a:lnTo>
                    <a:pt x="26670" y="463550"/>
                  </a:lnTo>
                  <a:lnTo>
                    <a:pt x="39370" y="477520"/>
                  </a:lnTo>
                  <a:lnTo>
                    <a:pt x="44450" y="483870"/>
                  </a:lnTo>
                  <a:lnTo>
                    <a:pt x="64770" y="494030"/>
                  </a:lnTo>
                  <a:lnTo>
                    <a:pt x="91440" y="501650"/>
                  </a:lnTo>
                  <a:lnTo>
                    <a:pt x="130810" y="506730"/>
                  </a:lnTo>
                  <a:lnTo>
                    <a:pt x="170180" y="508000"/>
                  </a:lnTo>
                  <a:lnTo>
                    <a:pt x="1076960" y="520700"/>
                  </a:lnTo>
                  <a:lnTo>
                    <a:pt x="1122680" y="521970"/>
                  </a:lnTo>
                  <a:lnTo>
                    <a:pt x="1168400" y="524510"/>
                  </a:lnTo>
                  <a:lnTo>
                    <a:pt x="1248410" y="529590"/>
                  </a:lnTo>
                  <a:lnTo>
                    <a:pt x="1306830" y="532130"/>
                  </a:lnTo>
                  <a:lnTo>
                    <a:pt x="1348740" y="535940"/>
                  </a:lnTo>
                  <a:lnTo>
                    <a:pt x="1390650" y="542290"/>
                  </a:lnTo>
                  <a:lnTo>
                    <a:pt x="1419860" y="543560"/>
                  </a:lnTo>
                  <a:lnTo>
                    <a:pt x="1502410" y="544830"/>
                  </a:lnTo>
                  <a:lnTo>
                    <a:pt x="1540510" y="544830"/>
                  </a:lnTo>
                  <a:lnTo>
                    <a:pt x="1567180" y="539750"/>
                  </a:lnTo>
                  <a:lnTo>
                    <a:pt x="1583690" y="532130"/>
                  </a:lnTo>
                  <a:lnTo>
                    <a:pt x="1591310" y="528320"/>
                  </a:lnTo>
                  <a:lnTo>
                    <a:pt x="1593850" y="521970"/>
                  </a:lnTo>
                  <a:lnTo>
                    <a:pt x="1593850" y="513080"/>
                  </a:lnTo>
                  <a:lnTo>
                    <a:pt x="1593850" y="502920"/>
                  </a:lnTo>
                  <a:lnTo>
                    <a:pt x="1592580" y="492760"/>
                  </a:lnTo>
                  <a:lnTo>
                    <a:pt x="1592580" y="483870"/>
                  </a:lnTo>
                  <a:lnTo>
                    <a:pt x="1591310" y="474980"/>
                  </a:lnTo>
                  <a:lnTo>
                    <a:pt x="1590040" y="466090"/>
                  </a:lnTo>
                  <a:lnTo>
                    <a:pt x="1587500" y="457200"/>
                  </a:lnTo>
                  <a:lnTo>
                    <a:pt x="1584960" y="449580"/>
                  </a:lnTo>
                  <a:lnTo>
                    <a:pt x="1582420" y="433070"/>
                  </a:lnTo>
                  <a:lnTo>
                    <a:pt x="1581150" y="412750"/>
                  </a:lnTo>
                  <a:lnTo>
                    <a:pt x="1579880" y="389890"/>
                  </a:lnTo>
                  <a:lnTo>
                    <a:pt x="1578610" y="218440"/>
                  </a:lnTo>
                  <a:lnTo>
                    <a:pt x="1578610" y="139700"/>
                  </a:lnTo>
                  <a:lnTo>
                    <a:pt x="1576070" y="113030"/>
                  </a:lnTo>
                  <a:lnTo>
                    <a:pt x="1570990" y="93980"/>
                  </a:lnTo>
                  <a:lnTo>
                    <a:pt x="1564640" y="80010"/>
                  </a:lnTo>
                  <a:lnTo>
                    <a:pt x="1558290" y="67310"/>
                  </a:lnTo>
                  <a:lnTo>
                    <a:pt x="1550670" y="55880"/>
                  </a:lnTo>
                  <a:lnTo>
                    <a:pt x="1543050" y="45720"/>
                  </a:lnTo>
                  <a:lnTo>
                    <a:pt x="1526540" y="30480"/>
                  </a:lnTo>
                  <a:lnTo>
                    <a:pt x="1518920" y="24130"/>
                  </a:lnTo>
                  <a:lnTo>
                    <a:pt x="1502410" y="17780"/>
                  </a:lnTo>
                  <a:lnTo>
                    <a:pt x="1461770" y="7620"/>
                  </a:lnTo>
                  <a:lnTo>
                    <a:pt x="1418590" y="2540"/>
                  </a:lnTo>
                  <a:lnTo>
                    <a:pt x="1367790" y="1270"/>
                  </a:lnTo>
                  <a:lnTo>
                    <a:pt x="595630" y="0"/>
                  </a:lnTo>
                  <a:lnTo>
                    <a:pt x="551180" y="1270"/>
                  </a:lnTo>
                  <a:lnTo>
                    <a:pt x="513080" y="3810"/>
                  </a:lnTo>
                  <a:lnTo>
                    <a:pt x="478790" y="6350"/>
                  </a:lnTo>
                  <a:lnTo>
                    <a:pt x="447040" y="10160"/>
                  </a:lnTo>
                  <a:lnTo>
                    <a:pt x="389890" y="17780"/>
                  </a:lnTo>
                  <a:lnTo>
                    <a:pt x="364490" y="20320"/>
                  </a:lnTo>
                  <a:lnTo>
                    <a:pt x="317500" y="22860"/>
                  </a:lnTo>
                  <a:lnTo>
                    <a:pt x="271780" y="27940"/>
                  </a:lnTo>
                  <a:lnTo>
                    <a:pt x="250190" y="31750"/>
                  </a:lnTo>
                  <a:lnTo>
                    <a:pt x="217170" y="35560"/>
                  </a:lnTo>
                  <a:lnTo>
                    <a:pt x="41910" y="50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4079240" y="2006600"/>
              <a:ext cx="212091" cy="257811"/>
            </a:xfrm>
            <a:custGeom>
              <a:avLst/>
              <a:gdLst/>
              <a:ahLst/>
              <a:cxnLst/>
              <a:rect l="0" t="0" r="0" b="0"/>
              <a:pathLst>
                <a:path w="212091" h="257811">
                  <a:moveTo>
                    <a:pt x="35560" y="0"/>
                  </a:moveTo>
                  <a:lnTo>
                    <a:pt x="17780" y="35560"/>
                  </a:lnTo>
                  <a:lnTo>
                    <a:pt x="15240" y="45720"/>
                  </a:lnTo>
                  <a:lnTo>
                    <a:pt x="13970" y="58420"/>
                  </a:lnTo>
                  <a:lnTo>
                    <a:pt x="12700" y="73660"/>
                  </a:lnTo>
                  <a:lnTo>
                    <a:pt x="10160" y="85090"/>
                  </a:lnTo>
                  <a:lnTo>
                    <a:pt x="7620" y="96520"/>
                  </a:lnTo>
                  <a:lnTo>
                    <a:pt x="3810" y="106680"/>
                  </a:lnTo>
                  <a:lnTo>
                    <a:pt x="1270" y="120650"/>
                  </a:lnTo>
                  <a:lnTo>
                    <a:pt x="0" y="137160"/>
                  </a:lnTo>
                  <a:lnTo>
                    <a:pt x="0" y="154940"/>
                  </a:lnTo>
                  <a:lnTo>
                    <a:pt x="0" y="171450"/>
                  </a:lnTo>
                  <a:lnTo>
                    <a:pt x="2540" y="185420"/>
                  </a:lnTo>
                  <a:lnTo>
                    <a:pt x="5080" y="200660"/>
                  </a:lnTo>
                  <a:lnTo>
                    <a:pt x="8890" y="212090"/>
                  </a:lnTo>
                  <a:lnTo>
                    <a:pt x="15240" y="223520"/>
                  </a:lnTo>
                  <a:lnTo>
                    <a:pt x="21590" y="233680"/>
                  </a:lnTo>
                  <a:lnTo>
                    <a:pt x="30480" y="241300"/>
                  </a:lnTo>
                  <a:lnTo>
                    <a:pt x="40640" y="248920"/>
                  </a:lnTo>
                  <a:lnTo>
                    <a:pt x="52070" y="255270"/>
                  </a:lnTo>
                  <a:lnTo>
                    <a:pt x="62230" y="257810"/>
                  </a:lnTo>
                  <a:lnTo>
                    <a:pt x="71120" y="257810"/>
                  </a:lnTo>
                  <a:lnTo>
                    <a:pt x="81280" y="256540"/>
                  </a:lnTo>
                  <a:lnTo>
                    <a:pt x="90170" y="255270"/>
                  </a:lnTo>
                  <a:lnTo>
                    <a:pt x="97790" y="255270"/>
                  </a:lnTo>
                  <a:lnTo>
                    <a:pt x="106680" y="255270"/>
                  </a:lnTo>
                  <a:lnTo>
                    <a:pt x="115570" y="252730"/>
                  </a:lnTo>
                  <a:lnTo>
                    <a:pt x="124460" y="250190"/>
                  </a:lnTo>
                  <a:lnTo>
                    <a:pt x="133350" y="247650"/>
                  </a:lnTo>
                  <a:lnTo>
                    <a:pt x="139700" y="243840"/>
                  </a:lnTo>
                  <a:lnTo>
                    <a:pt x="146050" y="240030"/>
                  </a:lnTo>
                  <a:lnTo>
                    <a:pt x="151130" y="236220"/>
                  </a:lnTo>
                  <a:lnTo>
                    <a:pt x="157480" y="231140"/>
                  </a:lnTo>
                  <a:lnTo>
                    <a:pt x="165100" y="224790"/>
                  </a:lnTo>
                  <a:lnTo>
                    <a:pt x="172720" y="217170"/>
                  </a:lnTo>
                  <a:lnTo>
                    <a:pt x="180340" y="208280"/>
                  </a:lnTo>
                  <a:lnTo>
                    <a:pt x="189230" y="198120"/>
                  </a:lnTo>
                  <a:lnTo>
                    <a:pt x="196850" y="186690"/>
                  </a:lnTo>
                  <a:lnTo>
                    <a:pt x="201930" y="176530"/>
                  </a:lnTo>
                  <a:lnTo>
                    <a:pt x="205740" y="167640"/>
                  </a:lnTo>
                  <a:lnTo>
                    <a:pt x="208280" y="158750"/>
                  </a:lnTo>
                  <a:lnTo>
                    <a:pt x="209550" y="147320"/>
                  </a:lnTo>
                  <a:lnTo>
                    <a:pt x="210820" y="137160"/>
                  </a:lnTo>
                  <a:lnTo>
                    <a:pt x="212090" y="124460"/>
                  </a:lnTo>
                  <a:lnTo>
                    <a:pt x="209550" y="109220"/>
                  </a:lnTo>
                  <a:lnTo>
                    <a:pt x="205740" y="88900"/>
                  </a:lnTo>
                  <a:lnTo>
                    <a:pt x="199390" y="68580"/>
                  </a:lnTo>
                  <a:lnTo>
                    <a:pt x="194310" y="52070"/>
                  </a:lnTo>
                  <a:lnTo>
                    <a:pt x="189230" y="40640"/>
                  </a:lnTo>
                  <a:lnTo>
                    <a:pt x="17526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4381500" y="2032000"/>
              <a:ext cx="177801" cy="254001"/>
            </a:xfrm>
            <a:custGeom>
              <a:avLst/>
              <a:gdLst/>
              <a:ahLst/>
              <a:cxnLst/>
              <a:rect l="0" t="0" r="0" b="0"/>
              <a:pathLst>
                <a:path w="177801" h="254001">
                  <a:moveTo>
                    <a:pt x="0" y="50800"/>
                  </a:moveTo>
                  <a:lnTo>
                    <a:pt x="6350" y="85090"/>
                  </a:lnTo>
                  <a:lnTo>
                    <a:pt x="8890" y="100330"/>
                  </a:lnTo>
                  <a:lnTo>
                    <a:pt x="10160" y="115570"/>
                  </a:lnTo>
                  <a:lnTo>
                    <a:pt x="11430" y="132080"/>
                  </a:lnTo>
                  <a:lnTo>
                    <a:pt x="12700" y="147320"/>
                  </a:lnTo>
                  <a:lnTo>
                    <a:pt x="15240" y="161290"/>
                  </a:lnTo>
                  <a:lnTo>
                    <a:pt x="19050" y="175260"/>
                  </a:lnTo>
                  <a:lnTo>
                    <a:pt x="21590" y="189230"/>
                  </a:lnTo>
                  <a:lnTo>
                    <a:pt x="22860" y="201930"/>
                  </a:lnTo>
                  <a:lnTo>
                    <a:pt x="22860" y="214630"/>
                  </a:lnTo>
                  <a:lnTo>
                    <a:pt x="25400" y="227330"/>
                  </a:lnTo>
                  <a:lnTo>
                    <a:pt x="27940" y="237490"/>
                  </a:lnTo>
                  <a:lnTo>
                    <a:pt x="31750" y="247650"/>
                  </a:lnTo>
                  <a:lnTo>
                    <a:pt x="38100" y="252730"/>
                  </a:lnTo>
                  <a:lnTo>
                    <a:pt x="46990" y="254000"/>
                  </a:lnTo>
                  <a:lnTo>
                    <a:pt x="55880" y="254000"/>
                  </a:lnTo>
                  <a:lnTo>
                    <a:pt x="64770" y="251460"/>
                  </a:lnTo>
                  <a:lnTo>
                    <a:pt x="71120" y="246380"/>
                  </a:lnTo>
                  <a:lnTo>
                    <a:pt x="77470" y="240030"/>
                  </a:lnTo>
                  <a:lnTo>
                    <a:pt x="83820" y="229870"/>
                  </a:lnTo>
                  <a:lnTo>
                    <a:pt x="91440" y="214630"/>
                  </a:lnTo>
                  <a:lnTo>
                    <a:pt x="99060" y="198120"/>
                  </a:lnTo>
                  <a:lnTo>
                    <a:pt x="106680" y="179070"/>
                  </a:lnTo>
                  <a:lnTo>
                    <a:pt x="115570" y="157480"/>
                  </a:lnTo>
                  <a:lnTo>
                    <a:pt x="135890" y="97790"/>
                  </a:lnTo>
                  <a:lnTo>
                    <a:pt x="140970" y="82550"/>
                  </a:lnTo>
                  <a:lnTo>
                    <a:pt x="148590" y="67310"/>
                  </a:lnTo>
                  <a:lnTo>
                    <a:pt x="154940" y="53340"/>
                  </a:lnTo>
                  <a:lnTo>
                    <a:pt x="1778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3937000" y="1905000"/>
              <a:ext cx="787401" cy="491491"/>
            </a:xfrm>
            <a:custGeom>
              <a:avLst/>
              <a:gdLst/>
              <a:ahLst/>
              <a:cxnLst/>
              <a:rect l="0" t="0" r="0" b="0"/>
              <a:pathLst>
                <a:path w="787401" h="491491">
                  <a:moveTo>
                    <a:pt x="101600" y="0"/>
                  </a:moveTo>
                  <a:lnTo>
                    <a:pt x="95250" y="20320"/>
                  </a:lnTo>
                  <a:lnTo>
                    <a:pt x="91440" y="31750"/>
                  </a:lnTo>
                  <a:lnTo>
                    <a:pt x="83820" y="59690"/>
                  </a:lnTo>
                  <a:lnTo>
                    <a:pt x="80010" y="72390"/>
                  </a:lnTo>
                  <a:lnTo>
                    <a:pt x="76200" y="83820"/>
                  </a:lnTo>
                  <a:lnTo>
                    <a:pt x="71120" y="93980"/>
                  </a:lnTo>
                  <a:lnTo>
                    <a:pt x="68580" y="106680"/>
                  </a:lnTo>
                  <a:lnTo>
                    <a:pt x="67310" y="120650"/>
                  </a:lnTo>
                  <a:lnTo>
                    <a:pt x="66040" y="134620"/>
                  </a:lnTo>
                  <a:lnTo>
                    <a:pt x="62230" y="152400"/>
                  </a:lnTo>
                  <a:lnTo>
                    <a:pt x="57150" y="170180"/>
                  </a:lnTo>
                  <a:lnTo>
                    <a:pt x="50800" y="190500"/>
                  </a:lnTo>
                  <a:lnTo>
                    <a:pt x="43180" y="215900"/>
                  </a:lnTo>
                  <a:lnTo>
                    <a:pt x="27940" y="278130"/>
                  </a:lnTo>
                  <a:lnTo>
                    <a:pt x="22860" y="302260"/>
                  </a:lnTo>
                  <a:lnTo>
                    <a:pt x="19050" y="321310"/>
                  </a:lnTo>
                  <a:lnTo>
                    <a:pt x="17780" y="336550"/>
                  </a:lnTo>
                  <a:lnTo>
                    <a:pt x="13970" y="350520"/>
                  </a:lnTo>
                  <a:lnTo>
                    <a:pt x="11430" y="361950"/>
                  </a:lnTo>
                  <a:lnTo>
                    <a:pt x="7620" y="372110"/>
                  </a:lnTo>
                  <a:lnTo>
                    <a:pt x="5080" y="381000"/>
                  </a:lnTo>
                  <a:lnTo>
                    <a:pt x="2540" y="393700"/>
                  </a:lnTo>
                  <a:lnTo>
                    <a:pt x="1270" y="403860"/>
                  </a:lnTo>
                  <a:lnTo>
                    <a:pt x="1270" y="416560"/>
                  </a:lnTo>
                  <a:lnTo>
                    <a:pt x="0" y="462280"/>
                  </a:lnTo>
                  <a:lnTo>
                    <a:pt x="1270" y="471170"/>
                  </a:lnTo>
                  <a:lnTo>
                    <a:pt x="6350" y="483870"/>
                  </a:lnTo>
                  <a:lnTo>
                    <a:pt x="12700" y="487680"/>
                  </a:lnTo>
                  <a:lnTo>
                    <a:pt x="31750" y="491490"/>
                  </a:lnTo>
                  <a:lnTo>
                    <a:pt x="49530" y="490220"/>
                  </a:lnTo>
                  <a:lnTo>
                    <a:pt x="68580" y="486410"/>
                  </a:lnTo>
                  <a:lnTo>
                    <a:pt x="91440" y="483870"/>
                  </a:lnTo>
                  <a:lnTo>
                    <a:pt x="111760" y="480060"/>
                  </a:lnTo>
                  <a:lnTo>
                    <a:pt x="130810" y="473710"/>
                  </a:lnTo>
                  <a:lnTo>
                    <a:pt x="154940" y="471170"/>
                  </a:lnTo>
                  <a:lnTo>
                    <a:pt x="245110" y="463550"/>
                  </a:lnTo>
                  <a:lnTo>
                    <a:pt x="279400" y="461010"/>
                  </a:lnTo>
                  <a:lnTo>
                    <a:pt x="342900" y="459740"/>
                  </a:lnTo>
                  <a:lnTo>
                    <a:pt x="468630" y="457200"/>
                  </a:lnTo>
                  <a:lnTo>
                    <a:pt x="502920" y="458470"/>
                  </a:lnTo>
                  <a:lnTo>
                    <a:pt x="529590" y="461010"/>
                  </a:lnTo>
                  <a:lnTo>
                    <a:pt x="552450" y="463550"/>
                  </a:lnTo>
                  <a:lnTo>
                    <a:pt x="572770" y="466090"/>
                  </a:lnTo>
                  <a:lnTo>
                    <a:pt x="591820" y="467360"/>
                  </a:lnTo>
                  <a:lnTo>
                    <a:pt x="627380" y="468630"/>
                  </a:lnTo>
                  <a:lnTo>
                    <a:pt x="656590" y="469900"/>
                  </a:lnTo>
                  <a:lnTo>
                    <a:pt x="676910" y="473710"/>
                  </a:lnTo>
                  <a:lnTo>
                    <a:pt x="684530" y="476250"/>
                  </a:lnTo>
                  <a:lnTo>
                    <a:pt x="692150" y="477520"/>
                  </a:lnTo>
                  <a:lnTo>
                    <a:pt x="707390" y="473710"/>
                  </a:lnTo>
                  <a:lnTo>
                    <a:pt x="712470" y="466090"/>
                  </a:lnTo>
                  <a:lnTo>
                    <a:pt x="716280" y="453390"/>
                  </a:lnTo>
                  <a:lnTo>
                    <a:pt x="718820" y="436880"/>
                  </a:lnTo>
                  <a:lnTo>
                    <a:pt x="722630" y="421640"/>
                  </a:lnTo>
                  <a:lnTo>
                    <a:pt x="728980" y="388620"/>
                  </a:lnTo>
                  <a:lnTo>
                    <a:pt x="732790" y="364490"/>
                  </a:lnTo>
                  <a:lnTo>
                    <a:pt x="753110" y="219710"/>
                  </a:lnTo>
                  <a:lnTo>
                    <a:pt x="758190" y="196850"/>
                  </a:lnTo>
                  <a:lnTo>
                    <a:pt x="762000" y="177800"/>
                  </a:lnTo>
                  <a:lnTo>
                    <a:pt x="765810" y="161290"/>
                  </a:lnTo>
                  <a:lnTo>
                    <a:pt x="772160" y="142240"/>
                  </a:lnTo>
                  <a:lnTo>
                    <a:pt x="778510" y="123190"/>
                  </a:lnTo>
                  <a:lnTo>
                    <a:pt x="786130" y="102870"/>
                  </a:lnTo>
                  <a:lnTo>
                    <a:pt x="787400" y="88900"/>
                  </a:lnTo>
                  <a:lnTo>
                    <a:pt x="786130" y="77470"/>
                  </a:lnTo>
                  <a:lnTo>
                    <a:pt x="782320" y="68580"/>
                  </a:lnTo>
                  <a:lnTo>
                    <a:pt x="768350" y="62230"/>
                  </a:lnTo>
                  <a:lnTo>
                    <a:pt x="748030" y="58420"/>
                  </a:lnTo>
                  <a:lnTo>
                    <a:pt x="722630" y="55880"/>
                  </a:lnTo>
                  <a:lnTo>
                    <a:pt x="695960" y="54610"/>
                  </a:lnTo>
                  <a:lnTo>
                    <a:pt x="669290" y="53340"/>
                  </a:lnTo>
                  <a:lnTo>
                    <a:pt x="594360" y="52070"/>
                  </a:lnTo>
                  <a:lnTo>
                    <a:pt x="574040" y="50800"/>
                  </a:lnTo>
                  <a:lnTo>
                    <a:pt x="553720" y="52070"/>
                  </a:lnTo>
                  <a:lnTo>
                    <a:pt x="532130" y="54610"/>
                  </a:lnTo>
                  <a:lnTo>
                    <a:pt x="511810" y="57150"/>
                  </a:lnTo>
                  <a:lnTo>
                    <a:pt x="490220" y="59690"/>
                  </a:lnTo>
                  <a:lnTo>
                    <a:pt x="469900" y="60960"/>
                  </a:lnTo>
                  <a:lnTo>
                    <a:pt x="430530" y="62230"/>
                  </a:lnTo>
                  <a:lnTo>
                    <a:pt x="382270" y="63500"/>
                  </a:lnTo>
                  <a:lnTo>
                    <a:pt x="215900" y="63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4978400" y="2044700"/>
              <a:ext cx="139701" cy="208281"/>
            </a:xfrm>
            <a:custGeom>
              <a:avLst/>
              <a:gdLst/>
              <a:ahLst/>
              <a:cxnLst/>
              <a:rect l="0" t="0" r="0" b="0"/>
              <a:pathLst>
                <a:path w="139701" h="208281">
                  <a:moveTo>
                    <a:pt x="0" y="0"/>
                  </a:moveTo>
                  <a:lnTo>
                    <a:pt x="6350" y="20320"/>
                  </a:lnTo>
                  <a:lnTo>
                    <a:pt x="8890" y="29210"/>
                  </a:lnTo>
                  <a:lnTo>
                    <a:pt x="10160" y="38100"/>
                  </a:lnTo>
                  <a:lnTo>
                    <a:pt x="11430" y="45720"/>
                  </a:lnTo>
                  <a:lnTo>
                    <a:pt x="11430" y="54610"/>
                  </a:lnTo>
                  <a:lnTo>
                    <a:pt x="11430" y="63500"/>
                  </a:lnTo>
                  <a:lnTo>
                    <a:pt x="12700" y="72390"/>
                  </a:lnTo>
                  <a:lnTo>
                    <a:pt x="16510" y="115570"/>
                  </a:lnTo>
                  <a:lnTo>
                    <a:pt x="19050" y="144780"/>
                  </a:lnTo>
                  <a:lnTo>
                    <a:pt x="22860" y="166370"/>
                  </a:lnTo>
                  <a:lnTo>
                    <a:pt x="26670" y="184150"/>
                  </a:lnTo>
                  <a:lnTo>
                    <a:pt x="30480" y="199390"/>
                  </a:lnTo>
                  <a:lnTo>
                    <a:pt x="36830" y="205740"/>
                  </a:lnTo>
                  <a:lnTo>
                    <a:pt x="45720" y="208280"/>
                  </a:lnTo>
                  <a:lnTo>
                    <a:pt x="55880" y="207010"/>
                  </a:lnTo>
                  <a:lnTo>
                    <a:pt x="68580" y="191770"/>
                  </a:lnTo>
                  <a:lnTo>
                    <a:pt x="82550" y="167640"/>
                  </a:lnTo>
                  <a:lnTo>
                    <a:pt x="97790" y="137160"/>
                  </a:lnTo>
                  <a:lnTo>
                    <a:pt x="107950" y="110490"/>
                  </a:lnTo>
                  <a:lnTo>
                    <a:pt x="118110" y="87630"/>
                  </a:lnTo>
                  <a:lnTo>
                    <a:pt x="139700" y="25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5207000" y="2108200"/>
              <a:ext cx="25401" cy="127001"/>
            </a:xfrm>
            <a:custGeom>
              <a:avLst/>
              <a:gdLst/>
              <a:ahLst/>
              <a:cxnLst/>
              <a:rect l="0" t="0" r="0" b="0"/>
              <a:pathLst>
                <a:path w="25401" h="127001">
                  <a:moveTo>
                    <a:pt x="0" y="0"/>
                  </a:moveTo>
                  <a:lnTo>
                    <a:pt x="0" y="20320"/>
                  </a:lnTo>
                  <a:lnTo>
                    <a:pt x="1270" y="27940"/>
                  </a:lnTo>
                  <a:lnTo>
                    <a:pt x="3810" y="34290"/>
                  </a:lnTo>
                  <a:lnTo>
                    <a:pt x="6350" y="39370"/>
                  </a:lnTo>
                  <a:lnTo>
                    <a:pt x="8890" y="46990"/>
                  </a:lnTo>
                  <a:lnTo>
                    <a:pt x="10160" y="57150"/>
                  </a:lnTo>
                  <a:lnTo>
                    <a:pt x="11430" y="67310"/>
                  </a:lnTo>
                  <a:lnTo>
                    <a:pt x="12700" y="78740"/>
                  </a:lnTo>
                  <a:lnTo>
                    <a:pt x="15240" y="90170"/>
                  </a:lnTo>
                  <a:lnTo>
                    <a:pt x="25400" y="127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5219700" y="201930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0" y="12700"/>
                  </a:moveTo>
                  <a:lnTo>
                    <a:pt x="254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5295900" y="2070100"/>
              <a:ext cx="76201" cy="152401"/>
            </a:xfrm>
            <a:custGeom>
              <a:avLst/>
              <a:gdLst/>
              <a:ahLst/>
              <a:cxnLst/>
              <a:rect l="0" t="0" r="0" b="0"/>
              <a:pathLst>
                <a:path w="76201" h="152401">
                  <a:moveTo>
                    <a:pt x="38100" y="0"/>
                  </a:moveTo>
                  <a:lnTo>
                    <a:pt x="13970" y="24130"/>
                  </a:lnTo>
                  <a:lnTo>
                    <a:pt x="10160" y="33020"/>
                  </a:lnTo>
                  <a:lnTo>
                    <a:pt x="10160" y="43180"/>
                  </a:lnTo>
                  <a:lnTo>
                    <a:pt x="11430" y="54610"/>
                  </a:lnTo>
                  <a:lnTo>
                    <a:pt x="13970" y="60960"/>
                  </a:lnTo>
                  <a:lnTo>
                    <a:pt x="19050" y="66040"/>
                  </a:lnTo>
                  <a:lnTo>
                    <a:pt x="25400" y="69850"/>
                  </a:lnTo>
                  <a:lnTo>
                    <a:pt x="34290" y="76200"/>
                  </a:lnTo>
                  <a:lnTo>
                    <a:pt x="44450" y="85090"/>
                  </a:lnTo>
                  <a:lnTo>
                    <a:pt x="63500" y="102870"/>
                  </a:lnTo>
                  <a:lnTo>
                    <a:pt x="76200" y="115570"/>
                  </a:lnTo>
                  <a:lnTo>
                    <a:pt x="76200" y="121920"/>
                  </a:lnTo>
                  <a:lnTo>
                    <a:pt x="72390" y="129540"/>
                  </a:lnTo>
                  <a:lnTo>
                    <a:pt x="64770" y="137160"/>
                  </a:lnTo>
                  <a:lnTo>
                    <a:pt x="54610" y="142240"/>
                  </a:lnTo>
                  <a:lnTo>
                    <a:pt x="41910" y="146050"/>
                  </a:lnTo>
                  <a:lnTo>
                    <a:pt x="0" y="152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5448300" y="2146300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5435600" y="19812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25400"/>
                  </a:moveTo>
                  <a:lnTo>
                    <a:pt x="127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5543550" y="2081530"/>
              <a:ext cx="81281" cy="204471"/>
            </a:xfrm>
            <a:custGeom>
              <a:avLst/>
              <a:gdLst/>
              <a:ahLst/>
              <a:cxnLst/>
              <a:rect l="0" t="0" r="0" b="0"/>
              <a:pathLst>
                <a:path w="81281" h="204471">
                  <a:moveTo>
                    <a:pt x="6350" y="13970"/>
                  </a:moveTo>
                  <a:lnTo>
                    <a:pt x="6350" y="0"/>
                  </a:lnTo>
                  <a:lnTo>
                    <a:pt x="6350" y="88900"/>
                  </a:lnTo>
                  <a:lnTo>
                    <a:pt x="5080" y="100330"/>
                  </a:lnTo>
                  <a:lnTo>
                    <a:pt x="2540" y="111760"/>
                  </a:lnTo>
                  <a:lnTo>
                    <a:pt x="0" y="121920"/>
                  </a:lnTo>
                  <a:lnTo>
                    <a:pt x="0" y="124460"/>
                  </a:lnTo>
                  <a:lnTo>
                    <a:pt x="3810" y="124460"/>
                  </a:lnTo>
                  <a:lnTo>
                    <a:pt x="8890" y="121920"/>
                  </a:lnTo>
                  <a:lnTo>
                    <a:pt x="16510" y="119380"/>
                  </a:lnTo>
                  <a:lnTo>
                    <a:pt x="25400" y="118110"/>
                  </a:lnTo>
                  <a:lnTo>
                    <a:pt x="36830" y="116840"/>
                  </a:lnTo>
                  <a:lnTo>
                    <a:pt x="45720" y="116840"/>
                  </a:lnTo>
                  <a:lnTo>
                    <a:pt x="64770" y="115570"/>
                  </a:lnTo>
                  <a:lnTo>
                    <a:pt x="69850" y="119380"/>
                  </a:lnTo>
                  <a:lnTo>
                    <a:pt x="74930" y="123190"/>
                  </a:lnTo>
                  <a:lnTo>
                    <a:pt x="77470" y="129540"/>
                  </a:lnTo>
                  <a:lnTo>
                    <a:pt x="78740" y="137160"/>
                  </a:lnTo>
                  <a:lnTo>
                    <a:pt x="80010" y="147320"/>
                  </a:lnTo>
                  <a:lnTo>
                    <a:pt x="81280" y="157480"/>
                  </a:lnTo>
                  <a:lnTo>
                    <a:pt x="80010" y="166370"/>
                  </a:lnTo>
                  <a:lnTo>
                    <a:pt x="77470" y="172720"/>
                  </a:lnTo>
                  <a:lnTo>
                    <a:pt x="74930" y="179070"/>
                  </a:lnTo>
                  <a:lnTo>
                    <a:pt x="71120" y="185420"/>
                  </a:lnTo>
                  <a:lnTo>
                    <a:pt x="64770" y="190500"/>
                  </a:lnTo>
                  <a:lnTo>
                    <a:pt x="58420" y="194310"/>
                  </a:lnTo>
                  <a:lnTo>
                    <a:pt x="50800" y="198120"/>
                  </a:lnTo>
                  <a:lnTo>
                    <a:pt x="43180" y="200660"/>
                  </a:lnTo>
                  <a:lnTo>
                    <a:pt x="19050" y="2044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5695950" y="2057400"/>
              <a:ext cx="163831" cy="254001"/>
            </a:xfrm>
            <a:custGeom>
              <a:avLst/>
              <a:gdLst/>
              <a:ahLst/>
              <a:cxnLst/>
              <a:rect l="0" t="0" r="0" b="0"/>
              <a:pathLst>
                <a:path w="163831" h="254001">
                  <a:moveTo>
                    <a:pt x="31750" y="0"/>
                  </a:moveTo>
                  <a:lnTo>
                    <a:pt x="25400" y="13970"/>
                  </a:lnTo>
                  <a:lnTo>
                    <a:pt x="21590" y="22860"/>
                  </a:lnTo>
                  <a:lnTo>
                    <a:pt x="17780" y="35560"/>
                  </a:lnTo>
                  <a:lnTo>
                    <a:pt x="10160" y="63500"/>
                  </a:lnTo>
                  <a:lnTo>
                    <a:pt x="1270" y="95250"/>
                  </a:lnTo>
                  <a:lnTo>
                    <a:pt x="0" y="107950"/>
                  </a:lnTo>
                  <a:lnTo>
                    <a:pt x="1270" y="120650"/>
                  </a:lnTo>
                  <a:lnTo>
                    <a:pt x="2540" y="130810"/>
                  </a:lnTo>
                  <a:lnTo>
                    <a:pt x="5080" y="142240"/>
                  </a:lnTo>
                  <a:lnTo>
                    <a:pt x="8890" y="153670"/>
                  </a:lnTo>
                  <a:lnTo>
                    <a:pt x="11430" y="166370"/>
                  </a:lnTo>
                  <a:lnTo>
                    <a:pt x="17780" y="175260"/>
                  </a:lnTo>
                  <a:lnTo>
                    <a:pt x="22860" y="182880"/>
                  </a:lnTo>
                  <a:lnTo>
                    <a:pt x="30480" y="190500"/>
                  </a:lnTo>
                  <a:lnTo>
                    <a:pt x="38100" y="194310"/>
                  </a:lnTo>
                  <a:lnTo>
                    <a:pt x="45720" y="196850"/>
                  </a:lnTo>
                  <a:lnTo>
                    <a:pt x="53340" y="199390"/>
                  </a:lnTo>
                  <a:lnTo>
                    <a:pt x="62230" y="199390"/>
                  </a:lnTo>
                  <a:lnTo>
                    <a:pt x="69850" y="198120"/>
                  </a:lnTo>
                  <a:lnTo>
                    <a:pt x="78740" y="195580"/>
                  </a:lnTo>
                  <a:lnTo>
                    <a:pt x="91440" y="190500"/>
                  </a:lnTo>
                  <a:lnTo>
                    <a:pt x="124460" y="179070"/>
                  </a:lnTo>
                  <a:lnTo>
                    <a:pt x="135890" y="171450"/>
                  </a:lnTo>
                  <a:lnTo>
                    <a:pt x="143510" y="163830"/>
                  </a:lnTo>
                  <a:lnTo>
                    <a:pt x="148590" y="154940"/>
                  </a:lnTo>
                  <a:lnTo>
                    <a:pt x="153670" y="147320"/>
                  </a:lnTo>
                  <a:lnTo>
                    <a:pt x="157480" y="139700"/>
                  </a:lnTo>
                  <a:lnTo>
                    <a:pt x="162560" y="130810"/>
                  </a:lnTo>
                  <a:lnTo>
                    <a:pt x="163830" y="124460"/>
                  </a:lnTo>
                  <a:lnTo>
                    <a:pt x="163830" y="118110"/>
                  </a:lnTo>
                  <a:lnTo>
                    <a:pt x="162560" y="113030"/>
                  </a:lnTo>
                  <a:lnTo>
                    <a:pt x="154940" y="109220"/>
                  </a:lnTo>
                  <a:lnTo>
                    <a:pt x="144780" y="106680"/>
                  </a:lnTo>
                  <a:lnTo>
                    <a:pt x="133350" y="105410"/>
                  </a:lnTo>
                  <a:lnTo>
                    <a:pt x="123190" y="106680"/>
                  </a:lnTo>
                  <a:lnTo>
                    <a:pt x="115570" y="110490"/>
                  </a:lnTo>
                  <a:lnTo>
                    <a:pt x="107950" y="115570"/>
                  </a:lnTo>
                  <a:lnTo>
                    <a:pt x="102870" y="121920"/>
                  </a:lnTo>
                  <a:lnTo>
                    <a:pt x="97790" y="129540"/>
                  </a:lnTo>
                  <a:lnTo>
                    <a:pt x="92710" y="137160"/>
                  </a:lnTo>
                  <a:lnTo>
                    <a:pt x="88900" y="147320"/>
                  </a:lnTo>
                  <a:lnTo>
                    <a:pt x="86360" y="161290"/>
                  </a:lnTo>
                  <a:lnTo>
                    <a:pt x="85090" y="175260"/>
                  </a:lnTo>
                  <a:lnTo>
                    <a:pt x="87630" y="186690"/>
                  </a:lnTo>
                  <a:lnTo>
                    <a:pt x="91440" y="198120"/>
                  </a:lnTo>
                  <a:lnTo>
                    <a:pt x="96520" y="208280"/>
                  </a:lnTo>
                  <a:lnTo>
                    <a:pt x="101600" y="215900"/>
                  </a:lnTo>
                  <a:lnTo>
                    <a:pt x="106680" y="223520"/>
                  </a:lnTo>
                  <a:lnTo>
                    <a:pt x="111760" y="229870"/>
                  </a:lnTo>
                  <a:lnTo>
                    <a:pt x="115570" y="234950"/>
                  </a:lnTo>
                  <a:lnTo>
                    <a:pt x="120650" y="240030"/>
                  </a:lnTo>
                  <a:lnTo>
                    <a:pt x="133350" y="254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4826000" y="1883410"/>
              <a:ext cx="1129031" cy="528321"/>
            </a:xfrm>
            <a:custGeom>
              <a:avLst/>
              <a:gdLst/>
              <a:ahLst/>
              <a:cxnLst/>
              <a:rect l="0" t="0" r="0" b="0"/>
              <a:pathLst>
                <a:path w="1129031" h="528321">
                  <a:moveTo>
                    <a:pt x="25400" y="85090"/>
                  </a:moveTo>
                  <a:lnTo>
                    <a:pt x="43180" y="120650"/>
                  </a:lnTo>
                  <a:lnTo>
                    <a:pt x="46990" y="137160"/>
                  </a:lnTo>
                  <a:lnTo>
                    <a:pt x="48260" y="144780"/>
                  </a:lnTo>
                  <a:lnTo>
                    <a:pt x="49530" y="156210"/>
                  </a:lnTo>
                  <a:lnTo>
                    <a:pt x="49530" y="168910"/>
                  </a:lnTo>
                  <a:lnTo>
                    <a:pt x="50800" y="201930"/>
                  </a:lnTo>
                  <a:lnTo>
                    <a:pt x="50800" y="349250"/>
                  </a:lnTo>
                  <a:lnTo>
                    <a:pt x="52070" y="377190"/>
                  </a:lnTo>
                  <a:lnTo>
                    <a:pt x="54610" y="396240"/>
                  </a:lnTo>
                  <a:lnTo>
                    <a:pt x="57150" y="411480"/>
                  </a:lnTo>
                  <a:lnTo>
                    <a:pt x="62230" y="425450"/>
                  </a:lnTo>
                  <a:lnTo>
                    <a:pt x="68580" y="439420"/>
                  </a:lnTo>
                  <a:lnTo>
                    <a:pt x="74930" y="452120"/>
                  </a:lnTo>
                  <a:lnTo>
                    <a:pt x="81280" y="462280"/>
                  </a:lnTo>
                  <a:lnTo>
                    <a:pt x="91440" y="477520"/>
                  </a:lnTo>
                  <a:lnTo>
                    <a:pt x="101600" y="482600"/>
                  </a:lnTo>
                  <a:lnTo>
                    <a:pt x="132080" y="487680"/>
                  </a:lnTo>
                  <a:lnTo>
                    <a:pt x="157480" y="490220"/>
                  </a:lnTo>
                  <a:lnTo>
                    <a:pt x="185420" y="490220"/>
                  </a:lnTo>
                  <a:lnTo>
                    <a:pt x="231140" y="491490"/>
                  </a:lnTo>
                  <a:lnTo>
                    <a:pt x="551180" y="501650"/>
                  </a:lnTo>
                  <a:lnTo>
                    <a:pt x="617220" y="502920"/>
                  </a:lnTo>
                  <a:lnTo>
                    <a:pt x="673100" y="504190"/>
                  </a:lnTo>
                  <a:lnTo>
                    <a:pt x="723900" y="506730"/>
                  </a:lnTo>
                  <a:lnTo>
                    <a:pt x="1000760" y="527050"/>
                  </a:lnTo>
                  <a:lnTo>
                    <a:pt x="1045210" y="528320"/>
                  </a:lnTo>
                  <a:lnTo>
                    <a:pt x="1069340" y="528320"/>
                  </a:lnTo>
                  <a:lnTo>
                    <a:pt x="1103630" y="525780"/>
                  </a:lnTo>
                  <a:lnTo>
                    <a:pt x="1116330" y="523240"/>
                  </a:lnTo>
                  <a:lnTo>
                    <a:pt x="1123950" y="516890"/>
                  </a:lnTo>
                  <a:lnTo>
                    <a:pt x="1127760" y="508000"/>
                  </a:lnTo>
                  <a:lnTo>
                    <a:pt x="1129030" y="497840"/>
                  </a:lnTo>
                  <a:lnTo>
                    <a:pt x="1127760" y="488950"/>
                  </a:lnTo>
                  <a:lnTo>
                    <a:pt x="1125220" y="480060"/>
                  </a:lnTo>
                  <a:lnTo>
                    <a:pt x="1122680" y="471170"/>
                  </a:lnTo>
                  <a:lnTo>
                    <a:pt x="1120140" y="462280"/>
                  </a:lnTo>
                  <a:lnTo>
                    <a:pt x="1116330" y="453390"/>
                  </a:lnTo>
                  <a:lnTo>
                    <a:pt x="1112520" y="445770"/>
                  </a:lnTo>
                  <a:lnTo>
                    <a:pt x="1104900" y="427990"/>
                  </a:lnTo>
                  <a:lnTo>
                    <a:pt x="1099820" y="419100"/>
                  </a:lnTo>
                  <a:lnTo>
                    <a:pt x="1097280" y="411480"/>
                  </a:lnTo>
                  <a:lnTo>
                    <a:pt x="1096010" y="402590"/>
                  </a:lnTo>
                  <a:lnTo>
                    <a:pt x="1094740" y="393700"/>
                  </a:lnTo>
                  <a:lnTo>
                    <a:pt x="1093470" y="384810"/>
                  </a:lnTo>
                  <a:lnTo>
                    <a:pt x="1093470" y="373380"/>
                  </a:lnTo>
                  <a:lnTo>
                    <a:pt x="1092200" y="350520"/>
                  </a:lnTo>
                  <a:lnTo>
                    <a:pt x="1092200" y="60960"/>
                  </a:lnTo>
                  <a:lnTo>
                    <a:pt x="1090930" y="46990"/>
                  </a:lnTo>
                  <a:lnTo>
                    <a:pt x="1088390" y="35560"/>
                  </a:lnTo>
                  <a:lnTo>
                    <a:pt x="1085850" y="26670"/>
                  </a:lnTo>
                  <a:lnTo>
                    <a:pt x="1078230" y="19050"/>
                  </a:lnTo>
                  <a:lnTo>
                    <a:pt x="1054100" y="7620"/>
                  </a:lnTo>
                  <a:lnTo>
                    <a:pt x="1024890" y="1270"/>
                  </a:lnTo>
                  <a:lnTo>
                    <a:pt x="993140" y="0"/>
                  </a:lnTo>
                  <a:lnTo>
                    <a:pt x="960120" y="3810"/>
                  </a:lnTo>
                  <a:lnTo>
                    <a:pt x="850900" y="10160"/>
                  </a:lnTo>
                  <a:lnTo>
                    <a:pt x="774700" y="13970"/>
                  </a:lnTo>
                  <a:lnTo>
                    <a:pt x="713740" y="17780"/>
                  </a:lnTo>
                  <a:lnTo>
                    <a:pt x="664210" y="21590"/>
                  </a:lnTo>
                  <a:lnTo>
                    <a:pt x="619760" y="26670"/>
                  </a:lnTo>
                  <a:lnTo>
                    <a:pt x="582930" y="29210"/>
                  </a:lnTo>
                  <a:lnTo>
                    <a:pt x="549910" y="30480"/>
                  </a:lnTo>
                  <a:lnTo>
                    <a:pt x="518160" y="31750"/>
                  </a:lnTo>
                  <a:lnTo>
                    <a:pt x="486410" y="34290"/>
                  </a:lnTo>
                  <a:lnTo>
                    <a:pt x="421640" y="40640"/>
                  </a:lnTo>
                  <a:lnTo>
                    <a:pt x="361950" y="48260"/>
                  </a:lnTo>
                  <a:lnTo>
                    <a:pt x="335280" y="52070"/>
                  </a:lnTo>
                  <a:lnTo>
                    <a:pt x="228600" y="63500"/>
                  </a:lnTo>
                  <a:lnTo>
                    <a:pt x="0" y="850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6261100" y="2070100"/>
              <a:ext cx="241301" cy="12701"/>
            </a:xfrm>
            <a:custGeom>
              <a:avLst/>
              <a:gdLst/>
              <a:ahLst/>
              <a:cxnLst/>
              <a:rect l="0" t="0" r="0" b="0"/>
              <a:pathLst>
                <a:path w="241301" h="12701">
                  <a:moveTo>
                    <a:pt x="0" y="0"/>
                  </a:moveTo>
                  <a:lnTo>
                    <a:pt x="34290" y="6350"/>
                  </a:lnTo>
                  <a:lnTo>
                    <a:pt x="49530" y="8890"/>
                  </a:lnTo>
                  <a:lnTo>
                    <a:pt x="64770" y="10160"/>
                  </a:lnTo>
                  <a:lnTo>
                    <a:pt x="81280" y="11430"/>
                  </a:lnTo>
                  <a:lnTo>
                    <a:pt x="110490" y="11430"/>
                  </a:lnTo>
                  <a:lnTo>
                    <a:pt x="166370" y="12700"/>
                  </a:lnTo>
                  <a:lnTo>
                    <a:pt x="2413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6375400" y="2082800"/>
              <a:ext cx="38101" cy="266701"/>
            </a:xfrm>
            <a:custGeom>
              <a:avLst/>
              <a:gdLst/>
              <a:ahLst/>
              <a:cxnLst/>
              <a:rect l="0" t="0" r="0" b="0"/>
              <a:pathLst>
                <a:path w="38101" h="266701">
                  <a:moveTo>
                    <a:pt x="38100" y="0"/>
                  </a:moveTo>
                  <a:lnTo>
                    <a:pt x="31750" y="6350"/>
                  </a:lnTo>
                  <a:lnTo>
                    <a:pt x="27940" y="13970"/>
                  </a:lnTo>
                  <a:lnTo>
                    <a:pt x="24130" y="25400"/>
                  </a:lnTo>
                  <a:lnTo>
                    <a:pt x="20320" y="38100"/>
                  </a:lnTo>
                  <a:lnTo>
                    <a:pt x="16510" y="62230"/>
                  </a:lnTo>
                  <a:lnTo>
                    <a:pt x="12700" y="93980"/>
                  </a:lnTo>
                  <a:lnTo>
                    <a:pt x="7620" y="129540"/>
                  </a:lnTo>
                  <a:lnTo>
                    <a:pt x="5080" y="161290"/>
                  </a:lnTo>
                  <a:lnTo>
                    <a:pt x="3810" y="189230"/>
                  </a:lnTo>
                  <a:lnTo>
                    <a:pt x="0" y="266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6261100" y="2311400"/>
              <a:ext cx="177801" cy="38101"/>
            </a:xfrm>
            <a:custGeom>
              <a:avLst/>
              <a:gdLst/>
              <a:ahLst/>
              <a:cxnLst/>
              <a:rect l="0" t="0" r="0" b="0"/>
              <a:pathLst>
                <a:path w="177801" h="38101">
                  <a:moveTo>
                    <a:pt x="0" y="38100"/>
                  </a:moveTo>
                  <a:lnTo>
                    <a:pt x="13970" y="31750"/>
                  </a:lnTo>
                  <a:lnTo>
                    <a:pt x="22860" y="27940"/>
                  </a:lnTo>
                  <a:lnTo>
                    <a:pt x="35560" y="24130"/>
                  </a:lnTo>
                  <a:lnTo>
                    <a:pt x="48260" y="20320"/>
                  </a:lnTo>
                  <a:lnTo>
                    <a:pt x="74930" y="12700"/>
                  </a:lnTo>
                  <a:lnTo>
                    <a:pt x="88900" y="7620"/>
                  </a:lnTo>
                  <a:lnTo>
                    <a:pt x="102870" y="5080"/>
                  </a:lnTo>
                  <a:lnTo>
                    <a:pt x="118110" y="3810"/>
                  </a:lnTo>
                  <a:lnTo>
                    <a:pt x="1778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6616700" y="2091690"/>
              <a:ext cx="228601" cy="295911"/>
            </a:xfrm>
            <a:custGeom>
              <a:avLst/>
              <a:gdLst/>
              <a:ahLst/>
              <a:cxnLst/>
              <a:rect l="0" t="0" r="0" b="0"/>
              <a:pathLst>
                <a:path w="228601" h="295911">
                  <a:moveTo>
                    <a:pt x="0" y="219710"/>
                  </a:moveTo>
                  <a:lnTo>
                    <a:pt x="0" y="92710"/>
                  </a:lnTo>
                  <a:lnTo>
                    <a:pt x="1270" y="76200"/>
                  </a:lnTo>
                  <a:lnTo>
                    <a:pt x="3810" y="59690"/>
                  </a:lnTo>
                  <a:lnTo>
                    <a:pt x="6350" y="45720"/>
                  </a:lnTo>
                  <a:lnTo>
                    <a:pt x="12700" y="34290"/>
                  </a:lnTo>
                  <a:lnTo>
                    <a:pt x="21590" y="25400"/>
                  </a:lnTo>
                  <a:lnTo>
                    <a:pt x="31750" y="19050"/>
                  </a:lnTo>
                  <a:lnTo>
                    <a:pt x="40640" y="12700"/>
                  </a:lnTo>
                  <a:lnTo>
                    <a:pt x="49530" y="6350"/>
                  </a:lnTo>
                  <a:lnTo>
                    <a:pt x="58420" y="1270"/>
                  </a:lnTo>
                  <a:lnTo>
                    <a:pt x="68580" y="0"/>
                  </a:lnTo>
                  <a:lnTo>
                    <a:pt x="80010" y="0"/>
                  </a:lnTo>
                  <a:lnTo>
                    <a:pt x="91440" y="1270"/>
                  </a:lnTo>
                  <a:lnTo>
                    <a:pt x="101600" y="3810"/>
                  </a:lnTo>
                  <a:lnTo>
                    <a:pt x="111760" y="6350"/>
                  </a:lnTo>
                  <a:lnTo>
                    <a:pt x="120650" y="10160"/>
                  </a:lnTo>
                  <a:lnTo>
                    <a:pt x="125730" y="16510"/>
                  </a:lnTo>
                  <a:lnTo>
                    <a:pt x="127000" y="25400"/>
                  </a:lnTo>
                  <a:lnTo>
                    <a:pt x="127000" y="34290"/>
                  </a:lnTo>
                  <a:lnTo>
                    <a:pt x="124460" y="43180"/>
                  </a:lnTo>
                  <a:lnTo>
                    <a:pt x="119380" y="49530"/>
                  </a:lnTo>
                  <a:lnTo>
                    <a:pt x="113030" y="55880"/>
                  </a:lnTo>
                  <a:lnTo>
                    <a:pt x="106680" y="60960"/>
                  </a:lnTo>
                  <a:lnTo>
                    <a:pt x="99060" y="66040"/>
                  </a:lnTo>
                  <a:lnTo>
                    <a:pt x="91440" y="71120"/>
                  </a:lnTo>
                  <a:lnTo>
                    <a:pt x="83820" y="74930"/>
                  </a:lnTo>
                  <a:lnTo>
                    <a:pt x="67310" y="83820"/>
                  </a:lnTo>
                  <a:lnTo>
                    <a:pt x="60960" y="88900"/>
                  </a:lnTo>
                  <a:lnTo>
                    <a:pt x="54610" y="92710"/>
                  </a:lnTo>
                  <a:lnTo>
                    <a:pt x="49530" y="96520"/>
                  </a:lnTo>
                  <a:lnTo>
                    <a:pt x="44450" y="102870"/>
                  </a:lnTo>
                  <a:lnTo>
                    <a:pt x="39370" y="109220"/>
                  </a:lnTo>
                  <a:lnTo>
                    <a:pt x="34290" y="116840"/>
                  </a:lnTo>
                  <a:lnTo>
                    <a:pt x="33020" y="124460"/>
                  </a:lnTo>
                  <a:lnTo>
                    <a:pt x="33020" y="132080"/>
                  </a:lnTo>
                  <a:lnTo>
                    <a:pt x="34290" y="139700"/>
                  </a:lnTo>
                  <a:lnTo>
                    <a:pt x="36830" y="147320"/>
                  </a:lnTo>
                  <a:lnTo>
                    <a:pt x="40640" y="152400"/>
                  </a:lnTo>
                  <a:lnTo>
                    <a:pt x="44450" y="158750"/>
                  </a:lnTo>
                  <a:lnTo>
                    <a:pt x="49530" y="165100"/>
                  </a:lnTo>
                  <a:lnTo>
                    <a:pt x="55880" y="171450"/>
                  </a:lnTo>
                  <a:lnTo>
                    <a:pt x="62230" y="179070"/>
                  </a:lnTo>
                  <a:lnTo>
                    <a:pt x="69850" y="185420"/>
                  </a:lnTo>
                  <a:lnTo>
                    <a:pt x="77470" y="191770"/>
                  </a:lnTo>
                  <a:lnTo>
                    <a:pt x="85090" y="196850"/>
                  </a:lnTo>
                  <a:lnTo>
                    <a:pt x="96520" y="203200"/>
                  </a:lnTo>
                  <a:lnTo>
                    <a:pt x="123190" y="217170"/>
                  </a:lnTo>
                  <a:lnTo>
                    <a:pt x="134620" y="224790"/>
                  </a:lnTo>
                  <a:lnTo>
                    <a:pt x="143510" y="233680"/>
                  </a:lnTo>
                  <a:lnTo>
                    <a:pt x="151130" y="241300"/>
                  </a:lnTo>
                  <a:lnTo>
                    <a:pt x="158750" y="248920"/>
                  </a:lnTo>
                  <a:lnTo>
                    <a:pt x="166370" y="254000"/>
                  </a:lnTo>
                  <a:lnTo>
                    <a:pt x="173990" y="259080"/>
                  </a:lnTo>
                  <a:lnTo>
                    <a:pt x="184150" y="264160"/>
                  </a:lnTo>
                  <a:lnTo>
                    <a:pt x="194310" y="269240"/>
                  </a:lnTo>
                  <a:lnTo>
                    <a:pt x="228600" y="2959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6153150" y="1906270"/>
              <a:ext cx="800101" cy="544831"/>
            </a:xfrm>
            <a:custGeom>
              <a:avLst/>
              <a:gdLst/>
              <a:ahLst/>
              <a:cxnLst/>
              <a:rect l="0" t="0" r="0" b="0"/>
              <a:pathLst>
                <a:path w="800101" h="544831">
                  <a:moveTo>
                    <a:pt x="19050" y="62230"/>
                  </a:moveTo>
                  <a:lnTo>
                    <a:pt x="19050" y="76200"/>
                  </a:lnTo>
                  <a:lnTo>
                    <a:pt x="21590" y="83820"/>
                  </a:lnTo>
                  <a:lnTo>
                    <a:pt x="26670" y="93980"/>
                  </a:lnTo>
                  <a:lnTo>
                    <a:pt x="33020" y="104140"/>
                  </a:lnTo>
                  <a:lnTo>
                    <a:pt x="36830" y="115570"/>
                  </a:lnTo>
                  <a:lnTo>
                    <a:pt x="39370" y="127000"/>
                  </a:lnTo>
                  <a:lnTo>
                    <a:pt x="40640" y="139700"/>
                  </a:lnTo>
                  <a:lnTo>
                    <a:pt x="41910" y="151130"/>
                  </a:lnTo>
                  <a:lnTo>
                    <a:pt x="43180" y="160020"/>
                  </a:lnTo>
                  <a:lnTo>
                    <a:pt x="43180" y="170180"/>
                  </a:lnTo>
                  <a:lnTo>
                    <a:pt x="44450" y="191770"/>
                  </a:lnTo>
                  <a:lnTo>
                    <a:pt x="44450" y="203200"/>
                  </a:lnTo>
                  <a:lnTo>
                    <a:pt x="43180" y="218440"/>
                  </a:lnTo>
                  <a:lnTo>
                    <a:pt x="40640" y="236220"/>
                  </a:lnTo>
                  <a:lnTo>
                    <a:pt x="38100" y="254000"/>
                  </a:lnTo>
                  <a:lnTo>
                    <a:pt x="34290" y="271780"/>
                  </a:lnTo>
                  <a:lnTo>
                    <a:pt x="26670" y="307340"/>
                  </a:lnTo>
                  <a:lnTo>
                    <a:pt x="22860" y="321310"/>
                  </a:lnTo>
                  <a:lnTo>
                    <a:pt x="19050" y="334010"/>
                  </a:lnTo>
                  <a:lnTo>
                    <a:pt x="13970" y="345440"/>
                  </a:lnTo>
                  <a:lnTo>
                    <a:pt x="11430" y="356870"/>
                  </a:lnTo>
                  <a:lnTo>
                    <a:pt x="10160" y="368300"/>
                  </a:lnTo>
                  <a:lnTo>
                    <a:pt x="8890" y="381000"/>
                  </a:lnTo>
                  <a:lnTo>
                    <a:pt x="6350" y="391160"/>
                  </a:lnTo>
                  <a:lnTo>
                    <a:pt x="3810" y="401320"/>
                  </a:lnTo>
                  <a:lnTo>
                    <a:pt x="0" y="411480"/>
                  </a:lnTo>
                  <a:lnTo>
                    <a:pt x="0" y="420370"/>
                  </a:lnTo>
                  <a:lnTo>
                    <a:pt x="0" y="429260"/>
                  </a:lnTo>
                  <a:lnTo>
                    <a:pt x="2540" y="438150"/>
                  </a:lnTo>
                  <a:lnTo>
                    <a:pt x="5080" y="448310"/>
                  </a:lnTo>
                  <a:lnTo>
                    <a:pt x="11430" y="471170"/>
                  </a:lnTo>
                  <a:lnTo>
                    <a:pt x="19050" y="481330"/>
                  </a:lnTo>
                  <a:lnTo>
                    <a:pt x="26670" y="491490"/>
                  </a:lnTo>
                  <a:lnTo>
                    <a:pt x="52070" y="514350"/>
                  </a:lnTo>
                  <a:lnTo>
                    <a:pt x="58420" y="520700"/>
                  </a:lnTo>
                  <a:lnTo>
                    <a:pt x="66040" y="524510"/>
                  </a:lnTo>
                  <a:lnTo>
                    <a:pt x="86360" y="528320"/>
                  </a:lnTo>
                  <a:lnTo>
                    <a:pt x="105410" y="530860"/>
                  </a:lnTo>
                  <a:lnTo>
                    <a:pt x="115570" y="530860"/>
                  </a:lnTo>
                  <a:lnTo>
                    <a:pt x="212090" y="541020"/>
                  </a:lnTo>
                  <a:lnTo>
                    <a:pt x="232410" y="542290"/>
                  </a:lnTo>
                  <a:lnTo>
                    <a:pt x="250190" y="543560"/>
                  </a:lnTo>
                  <a:lnTo>
                    <a:pt x="288290" y="543560"/>
                  </a:lnTo>
                  <a:lnTo>
                    <a:pt x="398780" y="544830"/>
                  </a:lnTo>
                  <a:lnTo>
                    <a:pt x="421640" y="543560"/>
                  </a:lnTo>
                  <a:lnTo>
                    <a:pt x="514350" y="535940"/>
                  </a:lnTo>
                  <a:lnTo>
                    <a:pt x="566420" y="533400"/>
                  </a:lnTo>
                  <a:lnTo>
                    <a:pt x="608330" y="532130"/>
                  </a:lnTo>
                  <a:lnTo>
                    <a:pt x="631190" y="524510"/>
                  </a:lnTo>
                  <a:lnTo>
                    <a:pt x="642620" y="519430"/>
                  </a:lnTo>
                  <a:lnTo>
                    <a:pt x="660400" y="504190"/>
                  </a:lnTo>
                  <a:lnTo>
                    <a:pt x="666750" y="496570"/>
                  </a:lnTo>
                  <a:lnTo>
                    <a:pt x="670560" y="488950"/>
                  </a:lnTo>
                  <a:lnTo>
                    <a:pt x="675640" y="472440"/>
                  </a:lnTo>
                  <a:lnTo>
                    <a:pt x="675640" y="463550"/>
                  </a:lnTo>
                  <a:lnTo>
                    <a:pt x="671830" y="447040"/>
                  </a:lnTo>
                  <a:lnTo>
                    <a:pt x="670560" y="436880"/>
                  </a:lnTo>
                  <a:lnTo>
                    <a:pt x="669290" y="426720"/>
                  </a:lnTo>
                  <a:lnTo>
                    <a:pt x="668020" y="415290"/>
                  </a:lnTo>
                  <a:lnTo>
                    <a:pt x="669290" y="402590"/>
                  </a:lnTo>
                  <a:lnTo>
                    <a:pt x="670560" y="387350"/>
                  </a:lnTo>
                  <a:lnTo>
                    <a:pt x="674370" y="372110"/>
                  </a:lnTo>
                  <a:lnTo>
                    <a:pt x="675640" y="358140"/>
                  </a:lnTo>
                  <a:lnTo>
                    <a:pt x="676910" y="344170"/>
                  </a:lnTo>
                  <a:lnTo>
                    <a:pt x="678180" y="330200"/>
                  </a:lnTo>
                  <a:lnTo>
                    <a:pt x="679450" y="314960"/>
                  </a:lnTo>
                  <a:lnTo>
                    <a:pt x="681990" y="297180"/>
                  </a:lnTo>
                  <a:lnTo>
                    <a:pt x="685800" y="278130"/>
                  </a:lnTo>
                  <a:lnTo>
                    <a:pt x="690880" y="262890"/>
                  </a:lnTo>
                  <a:lnTo>
                    <a:pt x="697230" y="248920"/>
                  </a:lnTo>
                  <a:lnTo>
                    <a:pt x="703580" y="237490"/>
                  </a:lnTo>
                  <a:lnTo>
                    <a:pt x="712470" y="219710"/>
                  </a:lnTo>
                  <a:lnTo>
                    <a:pt x="734060" y="173990"/>
                  </a:lnTo>
                  <a:lnTo>
                    <a:pt x="740410" y="156210"/>
                  </a:lnTo>
                  <a:lnTo>
                    <a:pt x="745490" y="143510"/>
                  </a:lnTo>
                  <a:lnTo>
                    <a:pt x="749300" y="133350"/>
                  </a:lnTo>
                  <a:lnTo>
                    <a:pt x="756920" y="118110"/>
                  </a:lnTo>
                  <a:lnTo>
                    <a:pt x="768350" y="99060"/>
                  </a:lnTo>
                  <a:lnTo>
                    <a:pt x="781050" y="78740"/>
                  </a:lnTo>
                  <a:lnTo>
                    <a:pt x="788670" y="62230"/>
                  </a:lnTo>
                  <a:lnTo>
                    <a:pt x="795020" y="48260"/>
                  </a:lnTo>
                  <a:lnTo>
                    <a:pt x="798830" y="35560"/>
                  </a:lnTo>
                  <a:lnTo>
                    <a:pt x="800100" y="26670"/>
                  </a:lnTo>
                  <a:lnTo>
                    <a:pt x="798830" y="19050"/>
                  </a:lnTo>
                  <a:lnTo>
                    <a:pt x="797560" y="11430"/>
                  </a:lnTo>
                  <a:lnTo>
                    <a:pt x="792480" y="7620"/>
                  </a:lnTo>
                  <a:lnTo>
                    <a:pt x="783590" y="5080"/>
                  </a:lnTo>
                  <a:lnTo>
                    <a:pt x="760730" y="1270"/>
                  </a:lnTo>
                  <a:lnTo>
                    <a:pt x="745490" y="0"/>
                  </a:lnTo>
                  <a:lnTo>
                    <a:pt x="727710" y="0"/>
                  </a:lnTo>
                  <a:lnTo>
                    <a:pt x="708660" y="1270"/>
                  </a:lnTo>
                  <a:lnTo>
                    <a:pt x="689610" y="2540"/>
                  </a:lnTo>
                  <a:lnTo>
                    <a:pt x="669290" y="6350"/>
                  </a:lnTo>
                  <a:lnTo>
                    <a:pt x="650240" y="7620"/>
                  </a:lnTo>
                  <a:lnTo>
                    <a:pt x="631190" y="8890"/>
                  </a:lnTo>
                  <a:lnTo>
                    <a:pt x="613410" y="10160"/>
                  </a:lnTo>
                  <a:lnTo>
                    <a:pt x="580390" y="12700"/>
                  </a:lnTo>
                  <a:lnTo>
                    <a:pt x="349250" y="39370"/>
                  </a:lnTo>
                  <a:lnTo>
                    <a:pt x="297180" y="46990"/>
                  </a:lnTo>
                  <a:lnTo>
                    <a:pt x="44450" y="876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7165340" y="2106930"/>
              <a:ext cx="231141" cy="234951"/>
            </a:xfrm>
            <a:custGeom>
              <a:avLst/>
              <a:gdLst/>
              <a:ahLst/>
              <a:cxnLst/>
              <a:rect l="0" t="0" r="0" b="0"/>
              <a:pathLst>
                <a:path w="231141" h="234951">
                  <a:moveTo>
                    <a:pt x="22860" y="77470"/>
                  </a:moveTo>
                  <a:lnTo>
                    <a:pt x="22860" y="91440"/>
                  </a:lnTo>
                  <a:lnTo>
                    <a:pt x="21590" y="100330"/>
                  </a:lnTo>
                  <a:lnTo>
                    <a:pt x="19050" y="113030"/>
                  </a:lnTo>
                  <a:lnTo>
                    <a:pt x="16510" y="125730"/>
                  </a:lnTo>
                  <a:lnTo>
                    <a:pt x="13970" y="140970"/>
                  </a:lnTo>
                  <a:lnTo>
                    <a:pt x="12700" y="156210"/>
                  </a:lnTo>
                  <a:lnTo>
                    <a:pt x="11430" y="172720"/>
                  </a:lnTo>
                  <a:lnTo>
                    <a:pt x="10160" y="190500"/>
                  </a:lnTo>
                  <a:lnTo>
                    <a:pt x="7620" y="209550"/>
                  </a:lnTo>
                  <a:lnTo>
                    <a:pt x="3810" y="228600"/>
                  </a:lnTo>
                  <a:lnTo>
                    <a:pt x="1270" y="234950"/>
                  </a:lnTo>
                  <a:lnTo>
                    <a:pt x="0" y="231140"/>
                  </a:lnTo>
                  <a:lnTo>
                    <a:pt x="0" y="222250"/>
                  </a:lnTo>
                  <a:lnTo>
                    <a:pt x="0" y="212090"/>
                  </a:lnTo>
                  <a:lnTo>
                    <a:pt x="2540" y="200660"/>
                  </a:lnTo>
                  <a:lnTo>
                    <a:pt x="15240" y="146050"/>
                  </a:lnTo>
                  <a:lnTo>
                    <a:pt x="17780" y="133350"/>
                  </a:lnTo>
                  <a:lnTo>
                    <a:pt x="19050" y="121920"/>
                  </a:lnTo>
                  <a:lnTo>
                    <a:pt x="20320" y="111760"/>
                  </a:lnTo>
                  <a:lnTo>
                    <a:pt x="22860" y="101600"/>
                  </a:lnTo>
                  <a:lnTo>
                    <a:pt x="25400" y="91440"/>
                  </a:lnTo>
                  <a:lnTo>
                    <a:pt x="29210" y="82550"/>
                  </a:lnTo>
                  <a:lnTo>
                    <a:pt x="34290" y="74930"/>
                  </a:lnTo>
                  <a:lnTo>
                    <a:pt x="40640" y="68580"/>
                  </a:lnTo>
                  <a:lnTo>
                    <a:pt x="46990" y="63500"/>
                  </a:lnTo>
                  <a:lnTo>
                    <a:pt x="54610" y="62230"/>
                  </a:lnTo>
                  <a:lnTo>
                    <a:pt x="62230" y="64770"/>
                  </a:lnTo>
                  <a:lnTo>
                    <a:pt x="69850" y="68580"/>
                  </a:lnTo>
                  <a:lnTo>
                    <a:pt x="77470" y="74930"/>
                  </a:lnTo>
                  <a:lnTo>
                    <a:pt x="82550" y="81280"/>
                  </a:lnTo>
                  <a:lnTo>
                    <a:pt x="88900" y="88900"/>
                  </a:lnTo>
                  <a:lnTo>
                    <a:pt x="91440" y="99060"/>
                  </a:lnTo>
                  <a:lnTo>
                    <a:pt x="93980" y="111760"/>
                  </a:lnTo>
                  <a:lnTo>
                    <a:pt x="96520" y="125730"/>
                  </a:lnTo>
                  <a:lnTo>
                    <a:pt x="97790" y="132080"/>
                  </a:lnTo>
                  <a:lnTo>
                    <a:pt x="101600" y="133350"/>
                  </a:lnTo>
                  <a:lnTo>
                    <a:pt x="105410" y="132080"/>
                  </a:lnTo>
                  <a:lnTo>
                    <a:pt x="110490" y="123190"/>
                  </a:lnTo>
                  <a:lnTo>
                    <a:pt x="116840" y="110490"/>
                  </a:lnTo>
                  <a:lnTo>
                    <a:pt x="129540" y="82550"/>
                  </a:lnTo>
                  <a:lnTo>
                    <a:pt x="139700" y="60960"/>
                  </a:lnTo>
                  <a:lnTo>
                    <a:pt x="146050" y="50800"/>
                  </a:lnTo>
                  <a:lnTo>
                    <a:pt x="152400" y="40640"/>
                  </a:lnTo>
                  <a:lnTo>
                    <a:pt x="160020" y="31750"/>
                  </a:lnTo>
                  <a:lnTo>
                    <a:pt x="167640" y="22860"/>
                  </a:lnTo>
                  <a:lnTo>
                    <a:pt x="176530" y="13970"/>
                  </a:lnTo>
                  <a:lnTo>
                    <a:pt x="184150" y="6350"/>
                  </a:lnTo>
                  <a:lnTo>
                    <a:pt x="191770" y="1270"/>
                  </a:lnTo>
                  <a:lnTo>
                    <a:pt x="196850" y="0"/>
                  </a:lnTo>
                  <a:lnTo>
                    <a:pt x="201930" y="0"/>
                  </a:lnTo>
                  <a:lnTo>
                    <a:pt x="207010" y="6350"/>
                  </a:lnTo>
                  <a:lnTo>
                    <a:pt x="212090" y="16510"/>
                  </a:lnTo>
                  <a:lnTo>
                    <a:pt x="217170" y="27940"/>
                  </a:lnTo>
                  <a:lnTo>
                    <a:pt x="220980" y="39370"/>
                  </a:lnTo>
                  <a:lnTo>
                    <a:pt x="226060" y="48260"/>
                  </a:lnTo>
                  <a:lnTo>
                    <a:pt x="229870" y="58420"/>
                  </a:lnTo>
                  <a:lnTo>
                    <a:pt x="231140" y="69850"/>
                  </a:lnTo>
                  <a:lnTo>
                    <a:pt x="231140" y="83820"/>
                  </a:lnTo>
                  <a:lnTo>
                    <a:pt x="229870" y="99060"/>
                  </a:lnTo>
                  <a:lnTo>
                    <a:pt x="228600" y="111760"/>
                  </a:lnTo>
                  <a:lnTo>
                    <a:pt x="227330" y="123190"/>
                  </a:lnTo>
                  <a:lnTo>
                    <a:pt x="226060" y="2044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7467600" y="2209800"/>
              <a:ext cx="25401" cy="101601"/>
            </a:xfrm>
            <a:custGeom>
              <a:avLst/>
              <a:gdLst/>
              <a:ahLst/>
              <a:cxnLst/>
              <a:rect l="0" t="0" r="0" b="0"/>
              <a:pathLst>
                <a:path w="25401" h="101601">
                  <a:moveTo>
                    <a:pt x="0" y="0"/>
                  </a:moveTo>
                  <a:lnTo>
                    <a:pt x="6350" y="20320"/>
                  </a:lnTo>
                  <a:lnTo>
                    <a:pt x="8890" y="29210"/>
                  </a:lnTo>
                  <a:lnTo>
                    <a:pt x="10160" y="38100"/>
                  </a:lnTo>
                  <a:lnTo>
                    <a:pt x="11430" y="45720"/>
                  </a:lnTo>
                  <a:lnTo>
                    <a:pt x="12700" y="55880"/>
                  </a:lnTo>
                  <a:lnTo>
                    <a:pt x="15240" y="67310"/>
                  </a:lnTo>
                  <a:lnTo>
                    <a:pt x="25400" y="101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7480300" y="20828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7545070" y="2146300"/>
              <a:ext cx="113031" cy="142241"/>
            </a:xfrm>
            <a:custGeom>
              <a:avLst/>
              <a:gdLst/>
              <a:ahLst/>
              <a:cxnLst/>
              <a:rect l="0" t="0" r="0" b="0"/>
              <a:pathLst>
                <a:path w="113031" h="142241">
                  <a:moveTo>
                    <a:pt x="113030" y="0"/>
                  </a:moveTo>
                  <a:lnTo>
                    <a:pt x="99060" y="6350"/>
                  </a:lnTo>
                  <a:lnTo>
                    <a:pt x="87630" y="13970"/>
                  </a:lnTo>
                  <a:lnTo>
                    <a:pt x="50800" y="38100"/>
                  </a:lnTo>
                  <a:lnTo>
                    <a:pt x="36830" y="49530"/>
                  </a:lnTo>
                  <a:lnTo>
                    <a:pt x="25400" y="59690"/>
                  </a:lnTo>
                  <a:lnTo>
                    <a:pt x="16510" y="69850"/>
                  </a:lnTo>
                  <a:lnTo>
                    <a:pt x="10160" y="78740"/>
                  </a:lnTo>
                  <a:lnTo>
                    <a:pt x="6350" y="87630"/>
                  </a:lnTo>
                  <a:lnTo>
                    <a:pt x="3810" y="96520"/>
                  </a:lnTo>
                  <a:lnTo>
                    <a:pt x="2540" y="104140"/>
                  </a:lnTo>
                  <a:lnTo>
                    <a:pt x="1270" y="110490"/>
                  </a:lnTo>
                  <a:lnTo>
                    <a:pt x="0" y="115570"/>
                  </a:lnTo>
                  <a:lnTo>
                    <a:pt x="3810" y="121920"/>
                  </a:lnTo>
                  <a:lnTo>
                    <a:pt x="10160" y="129540"/>
                  </a:lnTo>
                  <a:lnTo>
                    <a:pt x="19050" y="137160"/>
                  </a:lnTo>
                  <a:lnTo>
                    <a:pt x="27940" y="140970"/>
                  </a:lnTo>
                  <a:lnTo>
                    <a:pt x="36830" y="142240"/>
                  </a:lnTo>
                  <a:lnTo>
                    <a:pt x="45720" y="140970"/>
                  </a:lnTo>
                  <a:lnTo>
                    <a:pt x="54610" y="140970"/>
                  </a:lnTo>
                  <a:lnTo>
                    <a:pt x="66040" y="140970"/>
                  </a:lnTo>
                  <a:lnTo>
                    <a:pt x="113030" y="127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7683500" y="2146300"/>
              <a:ext cx="139701" cy="116841"/>
            </a:xfrm>
            <a:custGeom>
              <a:avLst/>
              <a:gdLst/>
              <a:ahLst/>
              <a:cxnLst/>
              <a:rect l="0" t="0" r="0" b="0"/>
              <a:pathLst>
                <a:path w="139701" h="116841">
                  <a:moveTo>
                    <a:pt x="0" y="25400"/>
                  </a:moveTo>
                  <a:lnTo>
                    <a:pt x="6350" y="39370"/>
                  </a:lnTo>
                  <a:lnTo>
                    <a:pt x="10160" y="46990"/>
                  </a:lnTo>
                  <a:lnTo>
                    <a:pt x="13970" y="57150"/>
                  </a:lnTo>
                  <a:lnTo>
                    <a:pt x="17780" y="67310"/>
                  </a:lnTo>
                  <a:lnTo>
                    <a:pt x="21590" y="77470"/>
                  </a:lnTo>
                  <a:lnTo>
                    <a:pt x="25400" y="86360"/>
                  </a:lnTo>
                  <a:lnTo>
                    <a:pt x="30480" y="96520"/>
                  </a:lnTo>
                  <a:lnTo>
                    <a:pt x="33020" y="104140"/>
                  </a:lnTo>
                  <a:lnTo>
                    <a:pt x="34290" y="110490"/>
                  </a:lnTo>
                  <a:lnTo>
                    <a:pt x="35560" y="115570"/>
                  </a:lnTo>
                  <a:lnTo>
                    <a:pt x="36830" y="116840"/>
                  </a:lnTo>
                  <a:lnTo>
                    <a:pt x="36830" y="114300"/>
                  </a:lnTo>
                  <a:lnTo>
                    <a:pt x="36830" y="110490"/>
                  </a:lnTo>
                  <a:lnTo>
                    <a:pt x="38100" y="102870"/>
                  </a:lnTo>
                  <a:lnTo>
                    <a:pt x="38100" y="62230"/>
                  </a:lnTo>
                  <a:lnTo>
                    <a:pt x="40640" y="55880"/>
                  </a:lnTo>
                  <a:lnTo>
                    <a:pt x="45720" y="48260"/>
                  </a:lnTo>
                  <a:lnTo>
                    <a:pt x="52070" y="40640"/>
                  </a:lnTo>
                  <a:lnTo>
                    <a:pt x="58420" y="34290"/>
                  </a:lnTo>
                  <a:lnTo>
                    <a:pt x="66040" y="27940"/>
                  </a:lnTo>
                  <a:lnTo>
                    <a:pt x="73660" y="22860"/>
                  </a:lnTo>
                  <a:lnTo>
                    <a:pt x="81280" y="17780"/>
                  </a:lnTo>
                  <a:lnTo>
                    <a:pt x="90170" y="13970"/>
                  </a:lnTo>
                  <a:lnTo>
                    <a:pt x="1397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7829550" y="2146300"/>
              <a:ext cx="67311" cy="113031"/>
            </a:xfrm>
            <a:custGeom>
              <a:avLst/>
              <a:gdLst/>
              <a:ahLst/>
              <a:cxnLst/>
              <a:rect l="0" t="0" r="0" b="0"/>
              <a:pathLst>
                <a:path w="67311" h="113031">
                  <a:moveTo>
                    <a:pt x="44450" y="38100"/>
                  </a:moveTo>
                  <a:lnTo>
                    <a:pt x="30480" y="44450"/>
                  </a:lnTo>
                  <a:lnTo>
                    <a:pt x="25400" y="48260"/>
                  </a:lnTo>
                  <a:lnTo>
                    <a:pt x="20320" y="52070"/>
                  </a:lnTo>
                  <a:lnTo>
                    <a:pt x="15240" y="55880"/>
                  </a:lnTo>
                  <a:lnTo>
                    <a:pt x="12700" y="60960"/>
                  </a:lnTo>
                  <a:lnTo>
                    <a:pt x="10160" y="67310"/>
                  </a:lnTo>
                  <a:lnTo>
                    <a:pt x="8890" y="74930"/>
                  </a:lnTo>
                  <a:lnTo>
                    <a:pt x="6350" y="82550"/>
                  </a:lnTo>
                  <a:lnTo>
                    <a:pt x="3810" y="90170"/>
                  </a:lnTo>
                  <a:lnTo>
                    <a:pt x="0" y="97790"/>
                  </a:lnTo>
                  <a:lnTo>
                    <a:pt x="0" y="104140"/>
                  </a:lnTo>
                  <a:lnTo>
                    <a:pt x="0" y="106680"/>
                  </a:lnTo>
                  <a:lnTo>
                    <a:pt x="2540" y="109220"/>
                  </a:lnTo>
                  <a:lnTo>
                    <a:pt x="6350" y="110490"/>
                  </a:lnTo>
                  <a:lnTo>
                    <a:pt x="12700" y="111760"/>
                  </a:lnTo>
                  <a:lnTo>
                    <a:pt x="19050" y="113030"/>
                  </a:lnTo>
                  <a:lnTo>
                    <a:pt x="25400" y="111760"/>
                  </a:lnTo>
                  <a:lnTo>
                    <a:pt x="33020" y="110490"/>
                  </a:lnTo>
                  <a:lnTo>
                    <a:pt x="41910" y="106680"/>
                  </a:lnTo>
                  <a:lnTo>
                    <a:pt x="48260" y="102870"/>
                  </a:lnTo>
                  <a:lnTo>
                    <a:pt x="53340" y="96520"/>
                  </a:lnTo>
                  <a:lnTo>
                    <a:pt x="59690" y="90170"/>
                  </a:lnTo>
                  <a:lnTo>
                    <a:pt x="62230" y="82550"/>
                  </a:lnTo>
                  <a:lnTo>
                    <a:pt x="64770" y="74930"/>
                  </a:lnTo>
                  <a:lnTo>
                    <a:pt x="67310" y="67310"/>
                  </a:lnTo>
                  <a:lnTo>
                    <a:pt x="66040" y="58420"/>
                  </a:lnTo>
                  <a:lnTo>
                    <a:pt x="64770" y="50800"/>
                  </a:lnTo>
                  <a:lnTo>
                    <a:pt x="62230" y="41910"/>
                  </a:lnTo>
                  <a:lnTo>
                    <a:pt x="55880" y="34290"/>
                  </a:lnTo>
                  <a:lnTo>
                    <a:pt x="48260" y="25400"/>
                  </a:lnTo>
                  <a:lnTo>
                    <a:pt x="1905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7950200" y="2133600"/>
              <a:ext cx="148591" cy="118111"/>
            </a:xfrm>
            <a:custGeom>
              <a:avLst/>
              <a:gdLst/>
              <a:ahLst/>
              <a:cxnLst/>
              <a:rect l="0" t="0" r="0" b="0"/>
              <a:pathLst>
                <a:path w="148591" h="118111">
                  <a:moveTo>
                    <a:pt x="0" y="50800"/>
                  </a:moveTo>
                  <a:lnTo>
                    <a:pt x="0" y="91440"/>
                  </a:lnTo>
                  <a:lnTo>
                    <a:pt x="1270" y="102870"/>
                  </a:lnTo>
                  <a:lnTo>
                    <a:pt x="3810" y="110490"/>
                  </a:lnTo>
                  <a:lnTo>
                    <a:pt x="6350" y="116840"/>
                  </a:lnTo>
                  <a:lnTo>
                    <a:pt x="11430" y="118110"/>
                  </a:lnTo>
                  <a:lnTo>
                    <a:pt x="17780" y="118110"/>
                  </a:lnTo>
                  <a:lnTo>
                    <a:pt x="24130" y="116840"/>
                  </a:lnTo>
                  <a:lnTo>
                    <a:pt x="30480" y="113030"/>
                  </a:lnTo>
                  <a:lnTo>
                    <a:pt x="35560" y="107950"/>
                  </a:lnTo>
                  <a:lnTo>
                    <a:pt x="40640" y="101600"/>
                  </a:lnTo>
                  <a:lnTo>
                    <a:pt x="44450" y="93980"/>
                  </a:lnTo>
                  <a:lnTo>
                    <a:pt x="45720" y="87630"/>
                  </a:lnTo>
                  <a:lnTo>
                    <a:pt x="48260" y="78740"/>
                  </a:lnTo>
                  <a:lnTo>
                    <a:pt x="48260" y="76200"/>
                  </a:lnTo>
                  <a:lnTo>
                    <a:pt x="49530" y="77470"/>
                  </a:lnTo>
                  <a:lnTo>
                    <a:pt x="49530" y="81280"/>
                  </a:lnTo>
                  <a:lnTo>
                    <a:pt x="53340" y="86360"/>
                  </a:lnTo>
                  <a:lnTo>
                    <a:pt x="58420" y="92710"/>
                  </a:lnTo>
                  <a:lnTo>
                    <a:pt x="63500" y="100330"/>
                  </a:lnTo>
                  <a:lnTo>
                    <a:pt x="72390" y="104140"/>
                  </a:lnTo>
                  <a:lnTo>
                    <a:pt x="82550" y="104140"/>
                  </a:lnTo>
                  <a:lnTo>
                    <a:pt x="92710" y="102870"/>
                  </a:lnTo>
                  <a:lnTo>
                    <a:pt x="102870" y="101600"/>
                  </a:lnTo>
                  <a:lnTo>
                    <a:pt x="111760" y="99060"/>
                  </a:lnTo>
                  <a:lnTo>
                    <a:pt x="121920" y="95250"/>
                  </a:lnTo>
                  <a:lnTo>
                    <a:pt x="129540" y="90170"/>
                  </a:lnTo>
                  <a:lnTo>
                    <a:pt x="135890" y="83820"/>
                  </a:lnTo>
                  <a:lnTo>
                    <a:pt x="140970" y="77470"/>
                  </a:lnTo>
                  <a:lnTo>
                    <a:pt x="144780" y="69850"/>
                  </a:lnTo>
                  <a:lnTo>
                    <a:pt x="147320" y="62230"/>
                  </a:lnTo>
                  <a:lnTo>
                    <a:pt x="148590" y="54610"/>
                  </a:lnTo>
                  <a:lnTo>
                    <a:pt x="148590" y="45720"/>
                  </a:lnTo>
                  <a:lnTo>
                    <a:pt x="147320" y="38100"/>
                  </a:lnTo>
                  <a:lnTo>
                    <a:pt x="144780" y="29210"/>
                  </a:lnTo>
                  <a:lnTo>
                    <a:pt x="139700" y="22860"/>
                  </a:lnTo>
                  <a:lnTo>
                    <a:pt x="134620" y="16510"/>
                  </a:lnTo>
                  <a:lnTo>
                    <a:pt x="128270" y="11430"/>
                  </a:lnTo>
                  <a:lnTo>
                    <a:pt x="119380" y="7620"/>
                  </a:lnTo>
                  <a:lnTo>
                    <a:pt x="109220" y="5080"/>
                  </a:lnTo>
                  <a:lnTo>
                    <a:pt x="762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8116570" y="2146300"/>
              <a:ext cx="87631" cy="114301"/>
            </a:xfrm>
            <a:custGeom>
              <a:avLst/>
              <a:gdLst/>
              <a:ahLst/>
              <a:cxnLst/>
              <a:rect l="0" t="0" r="0" b="0"/>
              <a:pathLst>
                <a:path w="87631" h="114301">
                  <a:moveTo>
                    <a:pt x="74930" y="0"/>
                  </a:moveTo>
                  <a:lnTo>
                    <a:pt x="39370" y="35560"/>
                  </a:lnTo>
                  <a:lnTo>
                    <a:pt x="30480" y="43180"/>
                  </a:lnTo>
                  <a:lnTo>
                    <a:pt x="20320" y="52070"/>
                  </a:lnTo>
                  <a:lnTo>
                    <a:pt x="8890" y="59690"/>
                  </a:lnTo>
                  <a:lnTo>
                    <a:pt x="2540" y="68580"/>
                  </a:lnTo>
                  <a:lnTo>
                    <a:pt x="0" y="76200"/>
                  </a:lnTo>
                  <a:lnTo>
                    <a:pt x="0" y="85090"/>
                  </a:lnTo>
                  <a:lnTo>
                    <a:pt x="5080" y="87630"/>
                  </a:lnTo>
                  <a:lnTo>
                    <a:pt x="13970" y="86360"/>
                  </a:lnTo>
                  <a:lnTo>
                    <a:pt x="25400" y="82550"/>
                  </a:lnTo>
                  <a:lnTo>
                    <a:pt x="35560" y="77470"/>
                  </a:lnTo>
                  <a:lnTo>
                    <a:pt x="43180" y="72390"/>
                  </a:lnTo>
                  <a:lnTo>
                    <a:pt x="49530" y="64770"/>
                  </a:lnTo>
                  <a:lnTo>
                    <a:pt x="55880" y="59690"/>
                  </a:lnTo>
                  <a:lnTo>
                    <a:pt x="63500" y="57150"/>
                  </a:lnTo>
                  <a:lnTo>
                    <a:pt x="72390" y="54610"/>
                  </a:lnTo>
                  <a:lnTo>
                    <a:pt x="76200" y="54610"/>
                  </a:lnTo>
                  <a:lnTo>
                    <a:pt x="77470" y="55880"/>
                  </a:lnTo>
                  <a:lnTo>
                    <a:pt x="76200" y="58420"/>
                  </a:lnTo>
                  <a:lnTo>
                    <a:pt x="74930" y="63500"/>
                  </a:lnTo>
                  <a:lnTo>
                    <a:pt x="71120" y="68580"/>
                  </a:lnTo>
                  <a:lnTo>
                    <a:pt x="68580" y="76200"/>
                  </a:lnTo>
                  <a:lnTo>
                    <a:pt x="67310" y="82550"/>
                  </a:lnTo>
                  <a:lnTo>
                    <a:pt x="68580" y="90170"/>
                  </a:lnTo>
                  <a:lnTo>
                    <a:pt x="87630" y="114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8255000" y="2139950"/>
              <a:ext cx="207011" cy="115571"/>
            </a:xfrm>
            <a:custGeom>
              <a:avLst/>
              <a:gdLst/>
              <a:ahLst/>
              <a:cxnLst/>
              <a:rect l="0" t="0" r="0" b="0"/>
              <a:pathLst>
                <a:path w="207011" h="115571">
                  <a:moveTo>
                    <a:pt x="0" y="57150"/>
                  </a:moveTo>
                  <a:lnTo>
                    <a:pt x="0" y="77470"/>
                  </a:lnTo>
                  <a:lnTo>
                    <a:pt x="1270" y="86360"/>
                  </a:lnTo>
                  <a:lnTo>
                    <a:pt x="3810" y="95250"/>
                  </a:lnTo>
                  <a:lnTo>
                    <a:pt x="6350" y="102870"/>
                  </a:lnTo>
                  <a:lnTo>
                    <a:pt x="11430" y="109220"/>
                  </a:lnTo>
                  <a:lnTo>
                    <a:pt x="17780" y="113030"/>
                  </a:lnTo>
                  <a:lnTo>
                    <a:pt x="24130" y="115570"/>
                  </a:lnTo>
                  <a:lnTo>
                    <a:pt x="30480" y="114300"/>
                  </a:lnTo>
                  <a:lnTo>
                    <a:pt x="35560" y="110490"/>
                  </a:lnTo>
                  <a:lnTo>
                    <a:pt x="40640" y="105410"/>
                  </a:lnTo>
                  <a:lnTo>
                    <a:pt x="45720" y="97790"/>
                  </a:lnTo>
                  <a:lnTo>
                    <a:pt x="49530" y="88900"/>
                  </a:lnTo>
                  <a:lnTo>
                    <a:pt x="54610" y="78740"/>
                  </a:lnTo>
                  <a:lnTo>
                    <a:pt x="67310" y="50800"/>
                  </a:lnTo>
                  <a:lnTo>
                    <a:pt x="74930" y="36830"/>
                  </a:lnTo>
                  <a:lnTo>
                    <a:pt x="80010" y="29210"/>
                  </a:lnTo>
                  <a:lnTo>
                    <a:pt x="86360" y="26670"/>
                  </a:lnTo>
                  <a:lnTo>
                    <a:pt x="91440" y="29210"/>
                  </a:lnTo>
                  <a:lnTo>
                    <a:pt x="100330" y="29210"/>
                  </a:lnTo>
                  <a:lnTo>
                    <a:pt x="111760" y="30480"/>
                  </a:lnTo>
                  <a:lnTo>
                    <a:pt x="125730" y="30480"/>
                  </a:lnTo>
                  <a:lnTo>
                    <a:pt x="135890" y="29210"/>
                  </a:lnTo>
                  <a:lnTo>
                    <a:pt x="144780" y="27940"/>
                  </a:lnTo>
                  <a:lnTo>
                    <a:pt x="151130" y="24130"/>
                  </a:lnTo>
                  <a:lnTo>
                    <a:pt x="161290" y="21590"/>
                  </a:lnTo>
                  <a:lnTo>
                    <a:pt x="173990" y="17780"/>
                  </a:lnTo>
                  <a:lnTo>
                    <a:pt x="187960" y="13970"/>
                  </a:lnTo>
                  <a:lnTo>
                    <a:pt x="196850" y="10160"/>
                  </a:lnTo>
                  <a:lnTo>
                    <a:pt x="203200" y="6350"/>
                  </a:lnTo>
                  <a:lnTo>
                    <a:pt x="207010" y="1270"/>
                  </a:lnTo>
                  <a:lnTo>
                    <a:pt x="207010" y="0"/>
                  </a:lnTo>
                  <a:lnTo>
                    <a:pt x="204470" y="1270"/>
                  </a:lnTo>
                  <a:lnTo>
                    <a:pt x="199390" y="2540"/>
                  </a:lnTo>
                  <a:lnTo>
                    <a:pt x="194310" y="3810"/>
                  </a:lnTo>
                  <a:lnTo>
                    <a:pt x="186690" y="5080"/>
                  </a:lnTo>
                  <a:lnTo>
                    <a:pt x="180340" y="5080"/>
                  </a:lnTo>
                  <a:lnTo>
                    <a:pt x="173990" y="7620"/>
                  </a:lnTo>
                  <a:lnTo>
                    <a:pt x="167640" y="10160"/>
                  </a:lnTo>
                  <a:lnTo>
                    <a:pt x="162560" y="12700"/>
                  </a:lnTo>
                  <a:lnTo>
                    <a:pt x="156210" y="19050"/>
                  </a:lnTo>
                  <a:lnTo>
                    <a:pt x="149860" y="27940"/>
                  </a:lnTo>
                  <a:lnTo>
                    <a:pt x="142240" y="36830"/>
                  </a:lnTo>
                  <a:lnTo>
                    <a:pt x="135890" y="45720"/>
                  </a:lnTo>
                  <a:lnTo>
                    <a:pt x="129540" y="52070"/>
                  </a:lnTo>
                  <a:lnTo>
                    <a:pt x="124460" y="58420"/>
                  </a:lnTo>
                  <a:lnTo>
                    <a:pt x="124460" y="63500"/>
                  </a:lnTo>
                  <a:lnTo>
                    <a:pt x="127000" y="68580"/>
                  </a:lnTo>
                  <a:lnTo>
                    <a:pt x="152400" y="952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8470900" y="2146300"/>
              <a:ext cx="139701" cy="190501"/>
            </a:xfrm>
            <a:custGeom>
              <a:avLst/>
              <a:gdLst/>
              <a:ahLst/>
              <a:cxnLst/>
              <a:rect l="0" t="0" r="0" b="0"/>
              <a:pathLst>
                <a:path w="139701" h="190501">
                  <a:moveTo>
                    <a:pt x="139700" y="0"/>
                  </a:moveTo>
                  <a:lnTo>
                    <a:pt x="119380" y="6350"/>
                  </a:lnTo>
                  <a:lnTo>
                    <a:pt x="110490" y="12700"/>
                  </a:lnTo>
                  <a:lnTo>
                    <a:pt x="101600" y="21590"/>
                  </a:lnTo>
                  <a:lnTo>
                    <a:pt x="93980" y="31750"/>
                  </a:lnTo>
                  <a:lnTo>
                    <a:pt x="87630" y="41910"/>
                  </a:lnTo>
                  <a:lnTo>
                    <a:pt x="83820" y="53340"/>
                  </a:lnTo>
                  <a:lnTo>
                    <a:pt x="81280" y="64770"/>
                  </a:lnTo>
                  <a:lnTo>
                    <a:pt x="80010" y="77470"/>
                  </a:lnTo>
                  <a:lnTo>
                    <a:pt x="78740" y="90170"/>
                  </a:lnTo>
                  <a:lnTo>
                    <a:pt x="77470" y="101600"/>
                  </a:lnTo>
                  <a:lnTo>
                    <a:pt x="76200" y="114300"/>
                  </a:lnTo>
                  <a:lnTo>
                    <a:pt x="73660" y="127000"/>
                  </a:lnTo>
                  <a:lnTo>
                    <a:pt x="69850" y="139700"/>
                  </a:lnTo>
                  <a:lnTo>
                    <a:pt x="64770" y="148590"/>
                  </a:lnTo>
                  <a:lnTo>
                    <a:pt x="58420" y="153670"/>
                  </a:lnTo>
                  <a:lnTo>
                    <a:pt x="52070" y="157480"/>
                  </a:lnTo>
                  <a:lnTo>
                    <a:pt x="43180" y="162560"/>
                  </a:ln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7077710" y="1993900"/>
              <a:ext cx="1630681" cy="558801"/>
            </a:xfrm>
            <a:custGeom>
              <a:avLst/>
              <a:gdLst/>
              <a:ahLst/>
              <a:cxnLst/>
              <a:rect l="0" t="0" r="0" b="0"/>
              <a:pathLst>
                <a:path w="1630681" h="558801">
                  <a:moveTo>
                    <a:pt x="34290" y="38100"/>
                  </a:moveTo>
                  <a:lnTo>
                    <a:pt x="34290" y="147320"/>
                  </a:lnTo>
                  <a:lnTo>
                    <a:pt x="33020" y="165100"/>
                  </a:lnTo>
                  <a:lnTo>
                    <a:pt x="30480" y="179070"/>
                  </a:lnTo>
                  <a:lnTo>
                    <a:pt x="27940" y="191770"/>
                  </a:lnTo>
                  <a:lnTo>
                    <a:pt x="22860" y="222250"/>
                  </a:lnTo>
                  <a:lnTo>
                    <a:pt x="10160" y="316230"/>
                  </a:lnTo>
                  <a:lnTo>
                    <a:pt x="2540" y="381000"/>
                  </a:lnTo>
                  <a:lnTo>
                    <a:pt x="0" y="402590"/>
                  </a:lnTo>
                  <a:lnTo>
                    <a:pt x="2540" y="420370"/>
                  </a:lnTo>
                  <a:lnTo>
                    <a:pt x="8890" y="436880"/>
                  </a:lnTo>
                  <a:lnTo>
                    <a:pt x="17780" y="452120"/>
                  </a:lnTo>
                  <a:lnTo>
                    <a:pt x="25400" y="463550"/>
                  </a:lnTo>
                  <a:lnTo>
                    <a:pt x="43180" y="480060"/>
                  </a:lnTo>
                  <a:lnTo>
                    <a:pt x="52070" y="485140"/>
                  </a:lnTo>
                  <a:lnTo>
                    <a:pt x="111760" y="500380"/>
                  </a:lnTo>
                  <a:lnTo>
                    <a:pt x="154940" y="505460"/>
                  </a:lnTo>
                  <a:lnTo>
                    <a:pt x="191770" y="510540"/>
                  </a:lnTo>
                  <a:lnTo>
                    <a:pt x="232410" y="516890"/>
                  </a:lnTo>
                  <a:lnTo>
                    <a:pt x="279400" y="518160"/>
                  </a:lnTo>
                  <a:lnTo>
                    <a:pt x="702310" y="530860"/>
                  </a:lnTo>
                  <a:lnTo>
                    <a:pt x="759460" y="530860"/>
                  </a:lnTo>
                  <a:lnTo>
                    <a:pt x="807720" y="533400"/>
                  </a:lnTo>
                  <a:lnTo>
                    <a:pt x="852170" y="535940"/>
                  </a:lnTo>
                  <a:lnTo>
                    <a:pt x="1051560" y="551180"/>
                  </a:lnTo>
                  <a:lnTo>
                    <a:pt x="1113790" y="553720"/>
                  </a:lnTo>
                  <a:lnTo>
                    <a:pt x="1350010" y="557530"/>
                  </a:lnTo>
                  <a:lnTo>
                    <a:pt x="1482090" y="558800"/>
                  </a:lnTo>
                  <a:lnTo>
                    <a:pt x="1525270" y="554990"/>
                  </a:lnTo>
                  <a:lnTo>
                    <a:pt x="1551940" y="548640"/>
                  </a:lnTo>
                  <a:lnTo>
                    <a:pt x="1568450" y="541020"/>
                  </a:lnTo>
                  <a:lnTo>
                    <a:pt x="1581150" y="529590"/>
                  </a:lnTo>
                  <a:lnTo>
                    <a:pt x="1586230" y="521970"/>
                  </a:lnTo>
                  <a:lnTo>
                    <a:pt x="1587500" y="514350"/>
                  </a:lnTo>
                  <a:lnTo>
                    <a:pt x="1587500" y="506730"/>
                  </a:lnTo>
                  <a:lnTo>
                    <a:pt x="1583690" y="486410"/>
                  </a:lnTo>
                  <a:lnTo>
                    <a:pt x="1577340" y="453390"/>
                  </a:lnTo>
                  <a:lnTo>
                    <a:pt x="1576070" y="438150"/>
                  </a:lnTo>
                  <a:lnTo>
                    <a:pt x="1573530" y="422910"/>
                  </a:lnTo>
                  <a:lnTo>
                    <a:pt x="1573530" y="408940"/>
                  </a:lnTo>
                  <a:lnTo>
                    <a:pt x="1565910" y="388620"/>
                  </a:lnTo>
                  <a:lnTo>
                    <a:pt x="1553210" y="363220"/>
                  </a:lnTo>
                  <a:lnTo>
                    <a:pt x="1537970" y="335280"/>
                  </a:lnTo>
                  <a:lnTo>
                    <a:pt x="1527810" y="313690"/>
                  </a:lnTo>
                  <a:lnTo>
                    <a:pt x="1521460" y="297180"/>
                  </a:lnTo>
                  <a:lnTo>
                    <a:pt x="1516380" y="281940"/>
                  </a:lnTo>
                  <a:lnTo>
                    <a:pt x="1513840" y="269240"/>
                  </a:lnTo>
                  <a:lnTo>
                    <a:pt x="1511300" y="255270"/>
                  </a:lnTo>
                  <a:lnTo>
                    <a:pt x="1510030" y="242570"/>
                  </a:lnTo>
                  <a:lnTo>
                    <a:pt x="1508760" y="231140"/>
                  </a:lnTo>
                  <a:lnTo>
                    <a:pt x="1508760" y="219710"/>
                  </a:lnTo>
                  <a:lnTo>
                    <a:pt x="1508760" y="210820"/>
                  </a:lnTo>
                  <a:lnTo>
                    <a:pt x="1507490" y="187960"/>
                  </a:lnTo>
                  <a:lnTo>
                    <a:pt x="1507490" y="176530"/>
                  </a:lnTo>
                  <a:lnTo>
                    <a:pt x="1508760" y="166370"/>
                  </a:lnTo>
                  <a:lnTo>
                    <a:pt x="1513840" y="152400"/>
                  </a:lnTo>
                  <a:lnTo>
                    <a:pt x="1518920" y="143510"/>
                  </a:lnTo>
                  <a:lnTo>
                    <a:pt x="1525270" y="134620"/>
                  </a:lnTo>
                  <a:lnTo>
                    <a:pt x="1531620" y="123190"/>
                  </a:lnTo>
                  <a:lnTo>
                    <a:pt x="1546860" y="107950"/>
                  </a:lnTo>
                  <a:lnTo>
                    <a:pt x="1567180" y="90170"/>
                  </a:lnTo>
                  <a:lnTo>
                    <a:pt x="1581150" y="80010"/>
                  </a:lnTo>
                  <a:lnTo>
                    <a:pt x="1600200" y="66040"/>
                  </a:lnTo>
                  <a:lnTo>
                    <a:pt x="1620520" y="49530"/>
                  </a:lnTo>
                  <a:lnTo>
                    <a:pt x="1629410" y="41910"/>
                  </a:lnTo>
                  <a:lnTo>
                    <a:pt x="1630680" y="34290"/>
                  </a:lnTo>
                  <a:lnTo>
                    <a:pt x="1628140" y="29210"/>
                  </a:lnTo>
                  <a:lnTo>
                    <a:pt x="1621790" y="22860"/>
                  </a:lnTo>
                  <a:lnTo>
                    <a:pt x="1612900" y="20320"/>
                  </a:lnTo>
                  <a:lnTo>
                    <a:pt x="1592580" y="16510"/>
                  </a:lnTo>
                  <a:lnTo>
                    <a:pt x="1543050" y="13970"/>
                  </a:lnTo>
                  <a:lnTo>
                    <a:pt x="1391920" y="3810"/>
                  </a:lnTo>
                  <a:lnTo>
                    <a:pt x="1320800" y="1270"/>
                  </a:lnTo>
                  <a:lnTo>
                    <a:pt x="1212850" y="0"/>
                  </a:lnTo>
                  <a:lnTo>
                    <a:pt x="1176020" y="1270"/>
                  </a:lnTo>
                  <a:lnTo>
                    <a:pt x="1137920" y="3810"/>
                  </a:lnTo>
                  <a:lnTo>
                    <a:pt x="1099820" y="6350"/>
                  </a:lnTo>
                  <a:lnTo>
                    <a:pt x="869950" y="29210"/>
                  </a:lnTo>
                  <a:lnTo>
                    <a:pt x="820420" y="31750"/>
                  </a:lnTo>
                  <a:lnTo>
                    <a:pt x="773430" y="34290"/>
                  </a:lnTo>
                  <a:lnTo>
                    <a:pt x="717550" y="39370"/>
                  </a:lnTo>
                  <a:lnTo>
                    <a:pt x="655320" y="46990"/>
                  </a:lnTo>
                  <a:lnTo>
                    <a:pt x="439420" y="77470"/>
                  </a:lnTo>
                  <a:lnTo>
                    <a:pt x="403860" y="81280"/>
                  </a:lnTo>
                  <a:lnTo>
                    <a:pt x="375920" y="83820"/>
                  </a:lnTo>
                  <a:lnTo>
                    <a:pt x="262890" y="101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8928100" y="2171700"/>
              <a:ext cx="12701" cy="228601"/>
            </a:xfrm>
            <a:custGeom>
              <a:avLst/>
              <a:gdLst/>
              <a:ahLst/>
              <a:cxnLst/>
              <a:rect l="0" t="0" r="0" b="0"/>
              <a:pathLst>
                <a:path w="12701" h="228601">
                  <a:moveTo>
                    <a:pt x="0" y="0"/>
                  </a:moveTo>
                  <a:lnTo>
                    <a:pt x="6350" y="13970"/>
                  </a:lnTo>
                  <a:lnTo>
                    <a:pt x="8890" y="24130"/>
                  </a:lnTo>
                  <a:lnTo>
                    <a:pt x="10160" y="39370"/>
                  </a:lnTo>
                  <a:lnTo>
                    <a:pt x="11430" y="55880"/>
                  </a:lnTo>
                  <a:lnTo>
                    <a:pt x="10160" y="74930"/>
                  </a:lnTo>
                  <a:lnTo>
                    <a:pt x="7620" y="96520"/>
                  </a:lnTo>
                  <a:lnTo>
                    <a:pt x="5080" y="119380"/>
                  </a:lnTo>
                  <a:lnTo>
                    <a:pt x="3810" y="138430"/>
                  </a:lnTo>
                  <a:lnTo>
                    <a:pt x="2540" y="156210"/>
                  </a:lnTo>
                  <a:lnTo>
                    <a:pt x="1270" y="171450"/>
                  </a:lnTo>
                  <a:lnTo>
                    <a:pt x="2540" y="185420"/>
                  </a:lnTo>
                  <a:lnTo>
                    <a:pt x="5080" y="196850"/>
                  </a:lnTo>
                  <a:lnTo>
                    <a:pt x="12700" y="228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8775700" y="2184400"/>
              <a:ext cx="254001" cy="12701"/>
            </a:xfrm>
            <a:custGeom>
              <a:avLst/>
              <a:gdLst/>
              <a:ahLst/>
              <a:cxnLst/>
              <a:rect l="0" t="0" r="0" b="0"/>
              <a:pathLst>
                <a:path w="254001" h="12701">
                  <a:moveTo>
                    <a:pt x="0" y="0"/>
                  </a:moveTo>
                  <a:lnTo>
                    <a:pt x="66040" y="0"/>
                  </a:lnTo>
                  <a:lnTo>
                    <a:pt x="92710" y="1270"/>
                  </a:lnTo>
                  <a:lnTo>
                    <a:pt x="2540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9080500" y="2197100"/>
              <a:ext cx="203201" cy="148591"/>
            </a:xfrm>
            <a:custGeom>
              <a:avLst/>
              <a:gdLst/>
              <a:ahLst/>
              <a:cxnLst/>
              <a:rect l="0" t="0" r="0" b="0"/>
              <a:pathLst>
                <a:path w="203201" h="148591">
                  <a:moveTo>
                    <a:pt x="0" y="0"/>
                  </a:moveTo>
                  <a:lnTo>
                    <a:pt x="6350" y="26670"/>
                  </a:lnTo>
                  <a:lnTo>
                    <a:pt x="13970" y="58420"/>
                  </a:lnTo>
                  <a:lnTo>
                    <a:pt x="21590" y="95250"/>
                  </a:lnTo>
                  <a:lnTo>
                    <a:pt x="30480" y="130810"/>
                  </a:lnTo>
                  <a:lnTo>
                    <a:pt x="35560" y="140970"/>
                  </a:lnTo>
                  <a:lnTo>
                    <a:pt x="41910" y="146050"/>
                  </a:lnTo>
                  <a:lnTo>
                    <a:pt x="49530" y="148590"/>
                  </a:lnTo>
                  <a:lnTo>
                    <a:pt x="57150" y="144780"/>
                  </a:lnTo>
                  <a:lnTo>
                    <a:pt x="64770" y="139700"/>
                  </a:lnTo>
                  <a:lnTo>
                    <a:pt x="72390" y="130810"/>
                  </a:lnTo>
                  <a:lnTo>
                    <a:pt x="81280" y="124460"/>
                  </a:lnTo>
                  <a:lnTo>
                    <a:pt x="88900" y="118110"/>
                  </a:lnTo>
                  <a:lnTo>
                    <a:pt x="97790" y="113030"/>
                  </a:lnTo>
                  <a:lnTo>
                    <a:pt x="104140" y="105410"/>
                  </a:lnTo>
                  <a:lnTo>
                    <a:pt x="110490" y="99060"/>
                  </a:lnTo>
                  <a:lnTo>
                    <a:pt x="115570" y="91440"/>
                  </a:lnTo>
                  <a:lnTo>
                    <a:pt x="120650" y="85090"/>
                  </a:lnTo>
                  <a:lnTo>
                    <a:pt x="125730" y="78740"/>
                  </a:lnTo>
                  <a:lnTo>
                    <a:pt x="130810" y="73660"/>
                  </a:lnTo>
                  <a:lnTo>
                    <a:pt x="135890" y="68580"/>
                  </a:lnTo>
                  <a:lnTo>
                    <a:pt x="143510" y="64770"/>
                  </a:lnTo>
                  <a:lnTo>
                    <a:pt x="149860" y="59690"/>
                  </a:lnTo>
                  <a:lnTo>
                    <a:pt x="158750" y="54610"/>
                  </a:lnTo>
                  <a:lnTo>
                    <a:pt x="166370" y="46990"/>
                  </a:lnTo>
                  <a:lnTo>
                    <a:pt x="2032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8669020" y="2095500"/>
              <a:ext cx="693421" cy="368301"/>
            </a:xfrm>
            <a:custGeom>
              <a:avLst/>
              <a:gdLst/>
              <a:ahLst/>
              <a:cxnLst/>
              <a:rect l="0" t="0" r="0" b="0"/>
              <a:pathLst>
                <a:path w="693421" h="368301">
                  <a:moveTo>
                    <a:pt x="93980" y="38100"/>
                  </a:moveTo>
                  <a:lnTo>
                    <a:pt x="87630" y="58420"/>
                  </a:lnTo>
                  <a:lnTo>
                    <a:pt x="83820" y="67310"/>
                  </a:lnTo>
                  <a:lnTo>
                    <a:pt x="80010" y="76200"/>
                  </a:lnTo>
                  <a:lnTo>
                    <a:pt x="60960" y="120650"/>
                  </a:lnTo>
                  <a:lnTo>
                    <a:pt x="50800" y="143510"/>
                  </a:lnTo>
                  <a:lnTo>
                    <a:pt x="44450" y="163830"/>
                  </a:lnTo>
                  <a:lnTo>
                    <a:pt x="39370" y="181610"/>
                  </a:lnTo>
                  <a:lnTo>
                    <a:pt x="36830" y="196850"/>
                  </a:lnTo>
                  <a:lnTo>
                    <a:pt x="31750" y="213360"/>
                  </a:lnTo>
                  <a:lnTo>
                    <a:pt x="25400" y="229870"/>
                  </a:lnTo>
                  <a:lnTo>
                    <a:pt x="19050" y="246380"/>
                  </a:lnTo>
                  <a:lnTo>
                    <a:pt x="12700" y="262890"/>
                  </a:lnTo>
                  <a:lnTo>
                    <a:pt x="7620" y="279400"/>
                  </a:lnTo>
                  <a:lnTo>
                    <a:pt x="2540" y="295910"/>
                  </a:lnTo>
                  <a:lnTo>
                    <a:pt x="0" y="308610"/>
                  </a:lnTo>
                  <a:lnTo>
                    <a:pt x="0" y="318770"/>
                  </a:lnTo>
                  <a:lnTo>
                    <a:pt x="2540" y="326390"/>
                  </a:lnTo>
                  <a:lnTo>
                    <a:pt x="6350" y="334010"/>
                  </a:lnTo>
                  <a:lnTo>
                    <a:pt x="17780" y="345440"/>
                  </a:lnTo>
                  <a:lnTo>
                    <a:pt x="31750" y="354330"/>
                  </a:lnTo>
                  <a:lnTo>
                    <a:pt x="40640" y="359410"/>
                  </a:lnTo>
                  <a:lnTo>
                    <a:pt x="59690" y="364490"/>
                  </a:lnTo>
                  <a:lnTo>
                    <a:pt x="71120" y="365760"/>
                  </a:lnTo>
                  <a:lnTo>
                    <a:pt x="83820" y="367030"/>
                  </a:lnTo>
                  <a:lnTo>
                    <a:pt x="95250" y="367030"/>
                  </a:lnTo>
                  <a:lnTo>
                    <a:pt x="107950" y="367030"/>
                  </a:lnTo>
                  <a:lnTo>
                    <a:pt x="171450" y="368300"/>
                  </a:lnTo>
                  <a:lnTo>
                    <a:pt x="194310" y="367030"/>
                  </a:lnTo>
                  <a:lnTo>
                    <a:pt x="214630" y="364490"/>
                  </a:lnTo>
                  <a:lnTo>
                    <a:pt x="233680" y="361950"/>
                  </a:lnTo>
                  <a:lnTo>
                    <a:pt x="259080" y="359410"/>
                  </a:lnTo>
                  <a:lnTo>
                    <a:pt x="288290" y="358140"/>
                  </a:lnTo>
                  <a:lnTo>
                    <a:pt x="358140" y="356870"/>
                  </a:lnTo>
                  <a:lnTo>
                    <a:pt x="617220" y="355600"/>
                  </a:lnTo>
                  <a:lnTo>
                    <a:pt x="637540" y="359410"/>
                  </a:lnTo>
                  <a:lnTo>
                    <a:pt x="646430" y="361950"/>
                  </a:lnTo>
                  <a:lnTo>
                    <a:pt x="654050" y="363220"/>
                  </a:lnTo>
                  <a:lnTo>
                    <a:pt x="660400" y="361950"/>
                  </a:lnTo>
                  <a:lnTo>
                    <a:pt x="666750" y="359410"/>
                  </a:lnTo>
                  <a:lnTo>
                    <a:pt x="668020" y="356870"/>
                  </a:lnTo>
                  <a:lnTo>
                    <a:pt x="665480" y="354330"/>
                  </a:lnTo>
                  <a:lnTo>
                    <a:pt x="654050" y="342900"/>
                  </a:lnTo>
                  <a:lnTo>
                    <a:pt x="635000" y="325120"/>
                  </a:lnTo>
                  <a:lnTo>
                    <a:pt x="628650" y="314960"/>
                  </a:lnTo>
                  <a:lnTo>
                    <a:pt x="623570" y="306070"/>
                  </a:lnTo>
                  <a:lnTo>
                    <a:pt x="609600" y="264160"/>
                  </a:lnTo>
                  <a:lnTo>
                    <a:pt x="607060" y="254000"/>
                  </a:lnTo>
                  <a:lnTo>
                    <a:pt x="605790" y="243840"/>
                  </a:lnTo>
                  <a:lnTo>
                    <a:pt x="604520" y="234950"/>
                  </a:lnTo>
                  <a:lnTo>
                    <a:pt x="604520" y="226060"/>
                  </a:lnTo>
                  <a:lnTo>
                    <a:pt x="607060" y="217170"/>
                  </a:lnTo>
                  <a:lnTo>
                    <a:pt x="609600" y="208280"/>
                  </a:lnTo>
                  <a:lnTo>
                    <a:pt x="610870" y="199390"/>
                  </a:lnTo>
                  <a:lnTo>
                    <a:pt x="612140" y="190500"/>
                  </a:lnTo>
                  <a:lnTo>
                    <a:pt x="613410" y="181610"/>
                  </a:lnTo>
                  <a:lnTo>
                    <a:pt x="614680" y="173990"/>
                  </a:lnTo>
                  <a:lnTo>
                    <a:pt x="617220" y="165100"/>
                  </a:lnTo>
                  <a:lnTo>
                    <a:pt x="621030" y="156210"/>
                  </a:lnTo>
                  <a:lnTo>
                    <a:pt x="624840" y="148590"/>
                  </a:lnTo>
                  <a:lnTo>
                    <a:pt x="628650" y="139700"/>
                  </a:lnTo>
                  <a:lnTo>
                    <a:pt x="632460" y="130810"/>
                  </a:lnTo>
                  <a:lnTo>
                    <a:pt x="637540" y="124460"/>
                  </a:lnTo>
                  <a:lnTo>
                    <a:pt x="643890" y="118110"/>
                  </a:lnTo>
                  <a:lnTo>
                    <a:pt x="651510" y="113030"/>
                  </a:lnTo>
                  <a:lnTo>
                    <a:pt x="657860" y="106680"/>
                  </a:lnTo>
                  <a:lnTo>
                    <a:pt x="662940" y="99060"/>
                  </a:lnTo>
                  <a:lnTo>
                    <a:pt x="668020" y="91440"/>
                  </a:lnTo>
                  <a:lnTo>
                    <a:pt x="674370" y="83820"/>
                  </a:lnTo>
                  <a:lnTo>
                    <a:pt x="680720" y="74930"/>
                  </a:lnTo>
                  <a:lnTo>
                    <a:pt x="688340" y="67310"/>
                  </a:lnTo>
                  <a:lnTo>
                    <a:pt x="692150" y="58420"/>
                  </a:lnTo>
                  <a:lnTo>
                    <a:pt x="693420" y="50800"/>
                  </a:lnTo>
                  <a:lnTo>
                    <a:pt x="692150" y="41910"/>
                  </a:lnTo>
                  <a:lnTo>
                    <a:pt x="690880" y="35560"/>
                  </a:lnTo>
                  <a:lnTo>
                    <a:pt x="688340" y="29210"/>
                  </a:lnTo>
                  <a:lnTo>
                    <a:pt x="684530" y="24130"/>
                  </a:lnTo>
                  <a:lnTo>
                    <a:pt x="678180" y="19050"/>
                  </a:lnTo>
                  <a:lnTo>
                    <a:pt x="660400" y="8890"/>
                  </a:lnTo>
                  <a:lnTo>
                    <a:pt x="648970" y="6350"/>
                  </a:lnTo>
                  <a:lnTo>
                    <a:pt x="637540" y="3810"/>
                  </a:lnTo>
                  <a:lnTo>
                    <a:pt x="626110" y="2540"/>
                  </a:lnTo>
                  <a:lnTo>
                    <a:pt x="612140" y="1270"/>
                  </a:lnTo>
                  <a:lnTo>
                    <a:pt x="596900" y="1270"/>
                  </a:lnTo>
                  <a:lnTo>
                    <a:pt x="566420" y="0"/>
                  </a:lnTo>
                  <a:lnTo>
                    <a:pt x="351790" y="0"/>
                  </a:lnTo>
                  <a:lnTo>
                    <a:pt x="331470" y="1270"/>
                  </a:lnTo>
                  <a:lnTo>
                    <a:pt x="309880" y="3810"/>
                  </a:lnTo>
                  <a:lnTo>
                    <a:pt x="288290" y="6350"/>
                  </a:lnTo>
                  <a:lnTo>
                    <a:pt x="227330" y="17780"/>
                  </a:lnTo>
                  <a:lnTo>
                    <a:pt x="119380" y="38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9563100" y="2222500"/>
              <a:ext cx="12701" cy="190501"/>
            </a:xfrm>
            <a:custGeom>
              <a:avLst/>
              <a:gdLst/>
              <a:ahLst/>
              <a:cxnLst/>
              <a:rect l="0" t="0" r="0" b="0"/>
              <a:pathLst>
                <a:path w="12701" h="190501">
                  <a:moveTo>
                    <a:pt x="12700" y="0"/>
                  </a:moveTo>
                  <a:lnTo>
                    <a:pt x="12700" y="148590"/>
                  </a:ln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9550400" y="2197100"/>
              <a:ext cx="152401" cy="228601"/>
            </a:xfrm>
            <a:custGeom>
              <a:avLst/>
              <a:gdLst/>
              <a:ahLst/>
              <a:cxnLst/>
              <a:rect l="0" t="0" r="0" b="0"/>
              <a:pathLst>
                <a:path w="152401" h="228601">
                  <a:moveTo>
                    <a:pt x="0" y="38100"/>
                  </a:moveTo>
                  <a:lnTo>
                    <a:pt x="13970" y="24130"/>
                  </a:lnTo>
                  <a:lnTo>
                    <a:pt x="20320" y="19050"/>
                  </a:lnTo>
                  <a:lnTo>
                    <a:pt x="27940" y="13970"/>
                  </a:lnTo>
                  <a:lnTo>
                    <a:pt x="35560" y="8890"/>
                  </a:lnTo>
                  <a:lnTo>
                    <a:pt x="44450" y="6350"/>
                  </a:lnTo>
                  <a:lnTo>
                    <a:pt x="54610" y="3810"/>
                  </a:lnTo>
                  <a:lnTo>
                    <a:pt x="66040" y="2540"/>
                  </a:lnTo>
                  <a:lnTo>
                    <a:pt x="80010" y="1270"/>
                  </a:lnTo>
                  <a:lnTo>
                    <a:pt x="93980" y="1270"/>
                  </a:lnTo>
                  <a:lnTo>
                    <a:pt x="133350" y="0"/>
                  </a:lnTo>
                  <a:lnTo>
                    <a:pt x="144780" y="0"/>
                  </a:lnTo>
                  <a:lnTo>
                    <a:pt x="149860" y="3810"/>
                  </a:lnTo>
                  <a:lnTo>
                    <a:pt x="152400" y="11430"/>
                  </a:lnTo>
                  <a:lnTo>
                    <a:pt x="152400" y="20320"/>
                  </a:lnTo>
                  <a:lnTo>
                    <a:pt x="151130" y="27940"/>
                  </a:lnTo>
                  <a:lnTo>
                    <a:pt x="148590" y="34290"/>
                  </a:lnTo>
                  <a:lnTo>
                    <a:pt x="146050" y="39370"/>
                  </a:lnTo>
                  <a:lnTo>
                    <a:pt x="138430" y="45720"/>
                  </a:lnTo>
                  <a:lnTo>
                    <a:pt x="127000" y="53340"/>
                  </a:lnTo>
                  <a:lnTo>
                    <a:pt x="114300" y="60960"/>
                  </a:lnTo>
                  <a:lnTo>
                    <a:pt x="99060" y="68580"/>
                  </a:lnTo>
                  <a:lnTo>
                    <a:pt x="81280" y="77470"/>
                  </a:lnTo>
                  <a:lnTo>
                    <a:pt x="46990" y="91440"/>
                  </a:lnTo>
                  <a:lnTo>
                    <a:pt x="22860" y="102870"/>
                  </a:lnTo>
                  <a:lnTo>
                    <a:pt x="17780" y="107950"/>
                  </a:lnTo>
                  <a:lnTo>
                    <a:pt x="17780" y="113030"/>
                  </a:lnTo>
                  <a:lnTo>
                    <a:pt x="20320" y="118110"/>
                  </a:lnTo>
                  <a:lnTo>
                    <a:pt x="26670" y="130810"/>
                  </a:lnTo>
                  <a:lnTo>
                    <a:pt x="30480" y="137160"/>
                  </a:lnTo>
                  <a:lnTo>
                    <a:pt x="39370" y="147320"/>
                  </a:lnTo>
                  <a:lnTo>
                    <a:pt x="49530" y="157480"/>
                  </a:lnTo>
                  <a:lnTo>
                    <a:pt x="62230" y="168910"/>
                  </a:lnTo>
                  <a:lnTo>
                    <a:pt x="92710" y="191770"/>
                  </a:lnTo>
                  <a:lnTo>
                    <a:pt x="139700" y="228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9714230" y="2355850"/>
              <a:ext cx="115571" cy="82551"/>
            </a:xfrm>
            <a:custGeom>
              <a:avLst/>
              <a:gdLst/>
              <a:ahLst/>
              <a:cxnLst/>
              <a:rect l="0" t="0" r="0" b="0"/>
              <a:pathLst>
                <a:path w="115571" h="82551">
                  <a:moveTo>
                    <a:pt x="115570" y="19050"/>
                  </a:moveTo>
                  <a:lnTo>
                    <a:pt x="101600" y="12700"/>
                  </a:lnTo>
                  <a:lnTo>
                    <a:pt x="96520" y="8890"/>
                  </a:lnTo>
                  <a:lnTo>
                    <a:pt x="91440" y="5080"/>
                  </a:lnTo>
                  <a:lnTo>
                    <a:pt x="86360" y="1270"/>
                  </a:lnTo>
                  <a:lnTo>
                    <a:pt x="80010" y="0"/>
                  </a:lnTo>
                  <a:lnTo>
                    <a:pt x="69850" y="1270"/>
                  </a:lnTo>
                  <a:lnTo>
                    <a:pt x="59690" y="2540"/>
                  </a:lnTo>
                  <a:lnTo>
                    <a:pt x="50800" y="3810"/>
                  </a:lnTo>
                  <a:lnTo>
                    <a:pt x="40640" y="5080"/>
                  </a:lnTo>
                  <a:lnTo>
                    <a:pt x="31750" y="5080"/>
                  </a:lnTo>
                  <a:lnTo>
                    <a:pt x="22860" y="7620"/>
                  </a:lnTo>
                  <a:lnTo>
                    <a:pt x="13970" y="10160"/>
                  </a:lnTo>
                  <a:lnTo>
                    <a:pt x="6350" y="12700"/>
                  </a:lnTo>
                  <a:lnTo>
                    <a:pt x="1270" y="16510"/>
                  </a:lnTo>
                  <a:lnTo>
                    <a:pt x="0" y="20320"/>
                  </a:lnTo>
                  <a:lnTo>
                    <a:pt x="0" y="24130"/>
                  </a:lnTo>
                  <a:lnTo>
                    <a:pt x="5080" y="27940"/>
                  </a:lnTo>
                  <a:lnTo>
                    <a:pt x="12700" y="31750"/>
                  </a:lnTo>
                  <a:lnTo>
                    <a:pt x="21590" y="35560"/>
                  </a:lnTo>
                  <a:lnTo>
                    <a:pt x="33020" y="39370"/>
                  </a:lnTo>
                  <a:lnTo>
                    <a:pt x="46990" y="40640"/>
                  </a:lnTo>
                  <a:lnTo>
                    <a:pt x="60960" y="41910"/>
                  </a:lnTo>
                  <a:lnTo>
                    <a:pt x="71120" y="46990"/>
                  </a:lnTo>
                  <a:lnTo>
                    <a:pt x="77470" y="54610"/>
                  </a:lnTo>
                  <a:lnTo>
                    <a:pt x="90170" y="825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9846310" y="2374900"/>
              <a:ext cx="135891" cy="63501"/>
            </a:xfrm>
            <a:custGeom>
              <a:avLst/>
              <a:gdLst/>
              <a:ahLst/>
              <a:cxnLst/>
              <a:rect l="0" t="0" r="0" b="0"/>
              <a:pathLst>
                <a:path w="135891" h="63501">
                  <a:moveTo>
                    <a:pt x="135890" y="0"/>
                  </a:moveTo>
                  <a:lnTo>
                    <a:pt x="31750" y="0"/>
                  </a:lnTo>
                  <a:lnTo>
                    <a:pt x="22860" y="2540"/>
                  </a:lnTo>
                  <a:lnTo>
                    <a:pt x="15240" y="7620"/>
                  </a:lnTo>
                  <a:lnTo>
                    <a:pt x="8890" y="13970"/>
                  </a:lnTo>
                  <a:lnTo>
                    <a:pt x="5080" y="21590"/>
                  </a:lnTo>
                  <a:lnTo>
                    <a:pt x="1270" y="31750"/>
                  </a:lnTo>
                  <a:lnTo>
                    <a:pt x="0" y="41910"/>
                  </a:lnTo>
                  <a:lnTo>
                    <a:pt x="1270" y="49530"/>
                  </a:lnTo>
                  <a:lnTo>
                    <a:pt x="5080" y="54610"/>
                  </a:lnTo>
                  <a:lnTo>
                    <a:pt x="10160" y="57150"/>
                  </a:lnTo>
                  <a:lnTo>
                    <a:pt x="19050" y="59690"/>
                  </a:lnTo>
                  <a:lnTo>
                    <a:pt x="27940" y="60960"/>
                  </a:lnTo>
                  <a:lnTo>
                    <a:pt x="38100" y="62230"/>
                  </a:lnTo>
                  <a:lnTo>
                    <a:pt x="49530" y="62230"/>
                  </a:lnTo>
                  <a:lnTo>
                    <a:pt x="62230" y="62230"/>
                  </a:lnTo>
                  <a:lnTo>
                    <a:pt x="110490" y="63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9970770" y="2209800"/>
              <a:ext cx="24131" cy="241301"/>
            </a:xfrm>
            <a:custGeom>
              <a:avLst/>
              <a:gdLst/>
              <a:ahLst/>
              <a:cxnLst/>
              <a:rect l="0" t="0" r="0" b="0"/>
              <a:pathLst>
                <a:path w="24131" h="241301">
                  <a:moveTo>
                    <a:pt x="11430" y="0"/>
                  </a:moveTo>
                  <a:lnTo>
                    <a:pt x="5080" y="13970"/>
                  </a:lnTo>
                  <a:lnTo>
                    <a:pt x="2540" y="31750"/>
                  </a:lnTo>
                  <a:lnTo>
                    <a:pt x="1270" y="57150"/>
                  </a:lnTo>
                  <a:lnTo>
                    <a:pt x="0" y="88900"/>
                  </a:lnTo>
                  <a:lnTo>
                    <a:pt x="1270" y="116840"/>
                  </a:lnTo>
                  <a:lnTo>
                    <a:pt x="3810" y="143510"/>
                  </a:lnTo>
                  <a:lnTo>
                    <a:pt x="6350" y="167640"/>
                  </a:lnTo>
                  <a:lnTo>
                    <a:pt x="7620" y="186690"/>
                  </a:lnTo>
                  <a:lnTo>
                    <a:pt x="8890" y="201930"/>
                  </a:lnTo>
                  <a:lnTo>
                    <a:pt x="24130" y="241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10071100" y="237490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0" y="0"/>
                  </a:moveTo>
                  <a:lnTo>
                    <a:pt x="0" y="20320"/>
                  </a:lnTo>
                  <a:lnTo>
                    <a:pt x="1270" y="29210"/>
                  </a:lnTo>
                  <a:lnTo>
                    <a:pt x="3810" y="38100"/>
                  </a:lnTo>
                  <a:lnTo>
                    <a:pt x="12700" y="63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10096500" y="22860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9398000" y="2151380"/>
            <a:ext cx="787401" cy="515621"/>
            <a:chOff x="9398000" y="2151380"/>
            <a:chExt cx="787401" cy="515621"/>
          </a:xfrm>
        </p:grpSpPr>
        <p:sp>
          <p:nvSpPr>
            <p:cNvPr id="105" name="Freeform 104"/>
            <p:cNvSpPr/>
            <p:nvPr/>
          </p:nvSpPr>
          <p:spPr>
            <a:xfrm>
              <a:off x="9964420" y="2540000"/>
              <a:ext cx="97791" cy="106681"/>
            </a:xfrm>
            <a:custGeom>
              <a:avLst/>
              <a:gdLst/>
              <a:ahLst/>
              <a:cxnLst/>
              <a:rect l="0" t="0" r="0" b="0"/>
              <a:pathLst>
                <a:path w="97791" h="106681">
                  <a:moveTo>
                    <a:pt x="81280" y="38100"/>
                  </a:moveTo>
                  <a:lnTo>
                    <a:pt x="74930" y="31750"/>
                  </a:lnTo>
                  <a:lnTo>
                    <a:pt x="69850" y="30480"/>
                  </a:lnTo>
                  <a:lnTo>
                    <a:pt x="63500" y="31750"/>
                  </a:lnTo>
                  <a:lnTo>
                    <a:pt x="57150" y="34290"/>
                  </a:lnTo>
                  <a:lnTo>
                    <a:pt x="49530" y="36830"/>
                  </a:lnTo>
                  <a:lnTo>
                    <a:pt x="41910" y="39370"/>
                  </a:lnTo>
                  <a:lnTo>
                    <a:pt x="34290" y="43180"/>
                  </a:lnTo>
                  <a:lnTo>
                    <a:pt x="26670" y="46990"/>
                  </a:lnTo>
                  <a:lnTo>
                    <a:pt x="21590" y="50800"/>
                  </a:lnTo>
                  <a:lnTo>
                    <a:pt x="15240" y="55880"/>
                  </a:lnTo>
                  <a:lnTo>
                    <a:pt x="11430" y="60960"/>
                  </a:lnTo>
                  <a:lnTo>
                    <a:pt x="6350" y="67310"/>
                  </a:lnTo>
                  <a:lnTo>
                    <a:pt x="1270" y="74930"/>
                  </a:lnTo>
                  <a:lnTo>
                    <a:pt x="0" y="81280"/>
                  </a:lnTo>
                  <a:lnTo>
                    <a:pt x="0" y="86360"/>
                  </a:lnTo>
                  <a:lnTo>
                    <a:pt x="1270" y="91440"/>
                  </a:lnTo>
                  <a:lnTo>
                    <a:pt x="6350" y="96520"/>
                  </a:lnTo>
                  <a:lnTo>
                    <a:pt x="11430" y="100330"/>
                  </a:lnTo>
                  <a:lnTo>
                    <a:pt x="17780" y="105410"/>
                  </a:lnTo>
                  <a:lnTo>
                    <a:pt x="26670" y="106680"/>
                  </a:lnTo>
                  <a:lnTo>
                    <a:pt x="35560" y="106680"/>
                  </a:lnTo>
                  <a:lnTo>
                    <a:pt x="46990" y="105410"/>
                  </a:lnTo>
                  <a:lnTo>
                    <a:pt x="57150" y="104140"/>
                  </a:lnTo>
                  <a:lnTo>
                    <a:pt x="66040" y="102870"/>
                  </a:lnTo>
                  <a:lnTo>
                    <a:pt x="76200" y="102870"/>
                  </a:lnTo>
                  <a:lnTo>
                    <a:pt x="82550" y="97790"/>
                  </a:lnTo>
                  <a:lnTo>
                    <a:pt x="90170" y="90170"/>
                  </a:lnTo>
                  <a:lnTo>
                    <a:pt x="95250" y="81280"/>
                  </a:lnTo>
                  <a:lnTo>
                    <a:pt x="97790" y="72390"/>
                  </a:lnTo>
                  <a:lnTo>
                    <a:pt x="97790" y="63500"/>
                  </a:lnTo>
                  <a:lnTo>
                    <a:pt x="96520" y="55880"/>
                  </a:lnTo>
                  <a:lnTo>
                    <a:pt x="92710" y="46990"/>
                  </a:lnTo>
                  <a:lnTo>
                    <a:pt x="87630" y="38100"/>
                  </a:lnTo>
                  <a:lnTo>
                    <a:pt x="81280" y="29210"/>
                  </a:lnTo>
                  <a:lnTo>
                    <a:pt x="76200" y="22860"/>
                  </a:lnTo>
                  <a:lnTo>
                    <a:pt x="69850" y="16510"/>
                  </a:lnTo>
                  <a:lnTo>
                    <a:pt x="5588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9398000" y="2184400"/>
              <a:ext cx="596901" cy="482601"/>
            </a:xfrm>
            <a:custGeom>
              <a:avLst/>
              <a:gdLst/>
              <a:ahLst/>
              <a:cxnLst/>
              <a:rect l="0" t="0" r="0" b="0"/>
              <a:pathLst>
                <a:path w="596901" h="482601">
                  <a:moveTo>
                    <a:pt x="127000" y="0"/>
                  </a:moveTo>
                  <a:lnTo>
                    <a:pt x="120650" y="6350"/>
                  </a:lnTo>
                  <a:lnTo>
                    <a:pt x="113030" y="21590"/>
                  </a:lnTo>
                  <a:lnTo>
                    <a:pt x="109220" y="31750"/>
                  </a:lnTo>
                  <a:lnTo>
                    <a:pt x="101600" y="53340"/>
                  </a:lnTo>
                  <a:lnTo>
                    <a:pt x="96520" y="64770"/>
                  </a:lnTo>
                  <a:lnTo>
                    <a:pt x="92710" y="76200"/>
                  </a:lnTo>
                  <a:lnTo>
                    <a:pt x="88900" y="86360"/>
                  </a:lnTo>
                  <a:lnTo>
                    <a:pt x="85090" y="95250"/>
                  </a:lnTo>
                  <a:lnTo>
                    <a:pt x="76200" y="113030"/>
                  </a:lnTo>
                  <a:lnTo>
                    <a:pt x="46990" y="173990"/>
                  </a:lnTo>
                  <a:lnTo>
                    <a:pt x="40640" y="187960"/>
                  </a:lnTo>
                  <a:lnTo>
                    <a:pt x="20320" y="242570"/>
                  </a:lnTo>
                  <a:lnTo>
                    <a:pt x="15240" y="256540"/>
                  </a:lnTo>
                  <a:lnTo>
                    <a:pt x="10160" y="267970"/>
                  </a:lnTo>
                  <a:lnTo>
                    <a:pt x="6350" y="280670"/>
                  </a:lnTo>
                  <a:lnTo>
                    <a:pt x="5080" y="292100"/>
                  </a:lnTo>
                  <a:lnTo>
                    <a:pt x="2540" y="304800"/>
                  </a:lnTo>
                  <a:lnTo>
                    <a:pt x="2540" y="314960"/>
                  </a:lnTo>
                  <a:lnTo>
                    <a:pt x="1270" y="328930"/>
                  </a:lnTo>
                  <a:lnTo>
                    <a:pt x="0" y="355600"/>
                  </a:lnTo>
                  <a:lnTo>
                    <a:pt x="0" y="372110"/>
                  </a:lnTo>
                  <a:lnTo>
                    <a:pt x="2540" y="384810"/>
                  </a:lnTo>
                  <a:lnTo>
                    <a:pt x="7620" y="394970"/>
                  </a:lnTo>
                  <a:lnTo>
                    <a:pt x="13970" y="402590"/>
                  </a:lnTo>
                  <a:lnTo>
                    <a:pt x="21590" y="411480"/>
                  </a:lnTo>
                  <a:lnTo>
                    <a:pt x="31750" y="419100"/>
                  </a:lnTo>
                  <a:lnTo>
                    <a:pt x="41910" y="427990"/>
                  </a:lnTo>
                  <a:lnTo>
                    <a:pt x="52070" y="434340"/>
                  </a:lnTo>
                  <a:lnTo>
                    <a:pt x="71120" y="445770"/>
                  </a:lnTo>
                  <a:lnTo>
                    <a:pt x="88900" y="452120"/>
                  </a:lnTo>
                  <a:lnTo>
                    <a:pt x="111760" y="455930"/>
                  </a:lnTo>
                  <a:lnTo>
                    <a:pt x="149860" y="463550"/>
                  </a:lnTo>
                  <a:lnTo>
                    <a:pt x="167640" y="464820"/>
                  </a:lnTo>
                  <a:lnTo>
                    <a:pt x="184150" y="467360"/>
                  </a:lnTo>
                  <a:lnTo>
                    <a:pt x="198120" y="467360"/>
                  </a:lnTo>
                  <a:lnTo>
                    <a:pt x="217170" y="468630"/>
                  </a:lnTo>
                  <a:lnTo>
                    <a:pt x="260350" y="469900"/>
                  </a:lnTo>
                  <a:lnTo>
                    <a:pt x="280670" y="471170"/>
                  </a:lnTo>
                  <a:lnTo>
                    <a:pt x="299720" y="473710"/>
                  </a:lnTo>
                  <a:lnTo>
                    <a:pt x="318770" y="476250"/>
                  </a:lnTo>
                  <a:lnTo>
                    <a:pt x="335280" y="478790"/>
                  </a:lnTo>
                  <a:lnTo>
                    <a:pt x="350520" y="480060"/>
                  </a:lnTo>
                  <a:lnTo>
                    <a:pt x="364490" y="481330"/>
                  </a:lnTo>
                  <a:lnTo>
                    <a:pt x="407670" y="481330"/>
                  </a:lnTo>
                  <a:lnTo>
                    <a:pt x="596900" y="482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9499600" y="2151380"/>
              <a:ext cx="685801" cy="58421"/>
            </a:xfrm>
            <a:custGeom>
              <a:avLst/>
              <a:gdLst/>
              <a:ahLst/>
              <a:cxnLst/>
              <a:rect l="0" t="0" r="0" b="0"/>
              <a:pathLst>
                <a:path w="685801" h="58421">
                  <a:moveTo>
                    <a:pt x="0" y="7620"/>
                  </a:moveTo>
                  <a:lnTo>
                    <a:pt x="13970" y="1270"/>
                  </a:lnTo>
                  <a:lnTo>
                    <a:pt x="21590" y="0"/>
                  </a:lnTo>
                  <a:lnTo>
                    <a:pt x="31750" y="1270"/>
                  </a:lnTo>
                  <a:lnTo>
                    <a:pt x="41910" y="3810"/>
                  </a:lnTo>
                  <a:lnTo>
                    <a:pt x="72390" y="5080"/>
                  </a:lnTo>
                  <a:lnTo>
                    <a:pt x="165100" y="6350"/>
                  </a:lnTo>
                  <a:lnTo>
                    <a:pt x="207010" y="7620"/>
                  </a:lnTo>
                  <a:lnTo>
                    <a:pt x="243840" y="11430"/>
                  </a:lnTo>
                  <a:lnTo>
                    <a:pt x="391160" y="25400"/>
                  </a:lnTo>
                  <a:lnTo>
                    <a:pt x="431800" y="27940"/>
                  </a:lnTo>
                  <a:lnTo>
                    <a:pt x="472440" y="29210"/>
                  </a:lnTo>
                  <a:lnTo>
                    <a:pt x="514350" y="30480"/>
                  </a:lnTo>
                  <a:lnTo>
                    <a:pt x="547370" y="33020"/>
                  </a:lnTo>
                  <a:lnTo>
                    <a:pt x="575310" y="35560"/>
                  </a:lnTo>
                  <a:lnTo>
                    <a:pt x="599440" y="39370"/>
                  </a:lnTo>
                  <a:lnTo>
                    <a:pt x="619760" y="43180"/>
                  </a:lnTo>
                  <a:lnTo>
                    <a:pt x="637540" y="46990"/>
                  </a:lnTo>
                  <a:lnTo>
                    <a:pt x="685800" y="584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177800" y="2698750"/>
            <a:ext cx="1790701" cy="466091"/>
            <a:chOff x="177800" y="2698750"/>
            <a:chExt cx="1790701" cy="466091"/>
          </a:xfrm>
        </p:grpSpPr>
        <p:sp>
          <p:nvSpPr>
            <p:cNvPr id="109" name="Freeform 108"/>
            <p:cNvSpPr/>
            <p:nvPr/>
          </p:nvSpPr>
          <p:spPr>
            <a:xfrm>
              <a:off x="177800" y="2698750"/>
              <a:ext cx="279401" cy="311151"/>
            </a:xfrm>
            <a:custGeom>
              <a:avLst/>
              <a:gdLst/>
              <a:ahLst/>
              <a:cxnLst/>
              <a:rect l="0" t="0" r="0" b="0"/>
              <a:pathLst>
                <a:path w="279401" h="311151">
                  <a:moveTo>
                    <a:pt x="0" y="6350"/>
                  </a:moveTo>
                  <a:lnTo>
                    <a:pt x="6350" y="0"/>
                  </a:lnTo>
                  <a:lnTo>
                    <a:pt x="10160" y="1270"/>
                  </a:lnTo>
                  <a:lnTo>
                    <a:pt x="13970" y="7620"/>
                  </a:lnTo>
                  <a:lnTo>
                    <a:pt x="17780" y="15240"/>
                  </a:lnTo>
                  <a:lnTo>
                    <a:pt x="20320" y="26670"/>
                  </a:lnTo>
                  <a:lnTo>
                    <a:pt x="21590" y="39370"/>
                  </a:lnTo>
                  <a:lnTo>
                    <a:pt x="22860" y="53340"/>
                  </a:lnTo>
                  <a:lnTo>
                    <a:pt x="25400" y="66040"/>
                  </a:lnTo>
                  <a:lnTo>
                    <a:pt x="27940" y="77470"/>
                  </a:lnTo>
                  <a:lnTo>
                    <a:pt x="31750" y="87630"/>
                  </a:lnTo>
                  <a:lnTo>
                    <a:pt x="34290" y="97790"/>
                  </a:lnTo>
                  <a:lnTo>
                    <a:pt x="35560" y="106680"/>
                  </a:lnTo>
                  <a:lnTo>
                    <a:pt x="35560" y="115570"/>
                  </a:lnTo>
                  <a:lnTo>
                    <a:pt x="35560" y="127000"/>
                  </a:lnTo>
                  <a:lnTo>
                    <a:pt x="33020" y="140970"/>
                  </a:lnTo>
                  <a:lnTo>
                    <a:pt x="30480" y="154940"/>
                  </a:lnTo>
                  <a:lnTo>
                    <a:pt x="29210" y="168910"/>
                  </a:lnTo>
                  <a:lnTo>
                    <a:pt x="27940" y="182880"/>
                  </a:lnTo>
                  <a:lnTo>
                    <a:pt x="26670" y="195580"/>
                  </a:lnTo>
                  <a:lnTo>
                    <a:pt x="26670" y="218440"/>
                  </a:lnTo>
                  <a:lnTo>
                    <a:pt x="25400" y="227330"/>
                  </a:lnTo>
                  <a:lnTo>
                    <a:pt x="27940" y="233680"/>
                  </a:lnTo>
                  <a:lnTo>
                    <a:pt x="33020" y="234950"/>
                  </a:lnTo>
                  <a:lnTo>
                    <a:pt x="39370" y="234950"/>
                  </a:lnTo>
                  <a:lnTo>
                    <a:pt x="44450" y="232410"/>
                  </a:lnTo>
                  <a:lnTo>
                    <a:pt x="49530" y="227330"/>
                  </a:lnTo>
                  <a:lnTo>
                    <a:pt x="54610" y="220980"/>
                  </a:lnTo>
                  <a:lnTo>
                    <a:pt x="81280" y="186690"/>
                  </a:lnTo>
                  <a:lnTo>
                    <a:pt x="88900" y="173990"/>
                  </a:lnTo>
                  <a:lnTo>
                    <a:pt x="96520" y="163830"/>
                  </a:lnTo>
                  <a:lnTo>
                    <a:pt x="101600" y="153670"/>
                  </a:lnTo>
                  <a:lnTo>
                    <a:pt x="109220" y="144780"/>
                  </a:lnTo>
                  <a:lnTo>
                    <a:pt x="116840" y="138430"/>
                  </a:lnTo>
                  <a:lnTo>
                    <a:pt x="124460" y="132080"/>
                  </a:lnTo>
                  <a:lnTo>
                    <a:pt x="132080" y="128270"/>
                  </a:lnTo>
                  <a:lnTo>
                    <a:pt x="140970" y="125730"/>
                  </a:lnTo>
                  <a:lnTo>
                    <a:pt x="148590" y="124460"/>
                  </a:lnTo>
                  <a:lnTo>
                    <a:pt x="157480" y="123190"/>
                  </a:lnTo>
                  <a:lnTo>
                    <a:pt x="165100" y="121920"/>
                  </a:lnTo>
                  <a:lnTo>
                    <a:pt x="173990" y="121920"/>
                  </a:lnTo>
                  <a:lnTo>
                    <a:pt x="181610" y="124460"/>
                  </a:lnTo>
                  <a:lnTo>
                    <a:pt x="190500" y="128270"/>
                  </a:lnTo>
                  <a:lnTo>
                    <a:pt x="199390" y="134620"/>
                  </a:lnTo>
                  <a:lnTo>
                    <a:pt x="205740" y="140970"/>
                  </a:lnTo>
                  <a:lnTo>
                    <a:pt x="212090" y="148590"/>
                  </a:lnTo>
                  <a:lnTo>
                    <a:pt x="217170" y="156210"/>
                  </a:lnTo>
                  <a:lnTo>
                    <a:pt x="222250" y="163830"/>
                  </a:lnTo>
                  <a:lnTo>
                    <a:pt x="227330" y="172720"/>
                  </a:lnTo>
                  <a:lnTo>
                    <a:pt x="232410" y="180340"/>
                  </a:lnTo>
                  <a:lnTo>
                    <a:pt x="241300" y="196850"/>
                  </a:lnTo>
                  <a:lnTo>
                    <a:pt x="245110" y="205740"/>
                  </a:lnTo>
                  <a:lnTo>
                    <a:pt x="250190" y="217170"/>
                  </a:lnTo>
                  <a:lnTo>
                    <a:pt x="254000" y="229870"/>
                  </a:lnTo>
                  <a:lnTo>
                    <a:pt x="257810" y="243840"/>
                  </a:lnTo>
                  <a:lnTo>
                    <a:pt x="262890" y="256540"/>
                  </a:lnTo>
                  <a:lnTo>
                    <a:pt x="266700" y="267970"/>
                  </a:lnTo>
                  <a:lnTo>
                    <a:pt x="279400" y="3111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495300" y="2870200"/>
              <a:ext cx="38101" cy="114301"/>
            </a:xfrm>
            <a:custGeom>
              <a:avLst/>
              <a:gdLst/>
              <a:ahLst/>
              <a:cxnLst/>
              <a:rect l="0" t="0" r="0" b="0"/>
              <a:pathLst>
                <a:path w="38101" h="114301">
                  <a:moveTo>
                    <a:pt x="0" y="0"/>
                  </a:moveTo>
                  <a:lnTo>
                    <a:pt x="6350" y="6350"/>
                  </a:lnTo>
                  <a:lnTo>
                    <a:pt x="10160" y="12700"/>
                  </a:lnTo>
                  <a:lnTo>
                    <a:pt x="13970" y="21590"/>
                  </a:lnTo>
                  <a:lnTo>
                    <a:pt x="17780" y="31750"/>
                  </a:lnTo>
                  <a:lnTo>
                    <a:pt x="20320" y="40640"/>
                  </a:lnTo>
                  <a:lnTo>
                    <a:pt x="21590" y="49530"/>
                  </a:lnTo>
                  <a:lnTo>
                    <a:pt x="22860" y="58420"/>
                  </a:lnTo>
                  <a:lnTo>
                    <a:pt x="25400" y="67310"/>
                  </a:lnTo>
                  <a:lnTo>
                    <a:pt x="27940" y="76200"/>
                  </a:lnTo>
                  <a:lnTo>
                    <a:pt x="38100" y="114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495300" y="2794000"/>
              <a:ext cx="25401" cy="25401"/>
            </a:xfrm>
            <a:custGeom>
              <a:avLst/>
              <a:gdLst/>
              <a:ahLst/>
              <a:cxnLst/>
              <a:rect l="0" t="0" r="0" b="0"/>
              <a:pathLst>
                <a:path w="25401" h="25401">
                  <a:moveTo>
                    <a:pt x="0" y="25400"/>
                  </a:moveTo>
                  <a:lnTo>
                    <a:pt x="254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648970" y="2882900"/>
              <a:ext cx="121921" cy="281941"/>
            </a:xfrm>
            <a:custGeom>
              <a:avLst/>
              <a:gdLst/>
              <a:ahLst/>
              <a:cxnLst/>
              <a:rect l="0" t="0" r="0" b="0"/>
              <a:pathLst>
                <a:path w="121921" h="281941">
                  <a:moveTo>
                    <a:pt x="49530" y="0"/>
                  </a:moveTo>
                  <a:lnTo>
                    <a:pt x="43180" y="0"/>
                  </a:lnTo>
                  <a:lnTo>
                    <a:pt x="38100" y="1270"/>
                  </a:lnTo>
                  <a:lnTo>
                    <a:pt x="31750" y="3810"/>
                  </a:lnTo>
                  <a:lnTo>
                    <a:pt x="25400" y="6350"/>
                  </a:lnTo>
                  <a:lnTo>
                    <a:pt x="17780" y="11430"/>
                  </a:lnTo>
                  <a:lnTo>
                    <a:pt x="10160" y="17780"/>
                  </a:lnTo>
                  <a:lnTo>
                    <a:pt x="2540" y="24130"/>
                  </a:lnTo>
                  <a:lnTo>
                    <a:pt x="0" y="29210"/>
                  </a:lnTo>
                  <a:lnTo>
                    <a:pt x="1270" y="31750"/>
                  </a:lnTo>
                  <a:lnTo>
                    <a:pt x="3810" y="34290"/>
                  </a:lnTo>
                  <a:lnTo>
                    <a:pt x="8890" y="34290"/>
                  </a:lnTo>
                  <a:lnTo>
                    <a:pt x="15240" y="33020"/>
                  </a:lnTo>
                  <a:lnTo>
                    <a:pt x="22860" y="30480"/>
                  </a:lnTo>
                  <a:lnTo>
                    <a:pt x="30480" y="25400"/>
                  </a:lnTo>
                  <a:lnTo>
                    <a:pt x="38100" y="20320"/>
                  </a:lnTo>
                  <a:lnTo>
                    <a:pt x="45720" y="12700"/>
                  </a:lnTo>
                  <a:lnTo>
                    <a:pt x="49530" y="11430"/>
                  </a:lnTo>
                  <a:lnTo>
                    <a:pt x="50800" y="13970"/>
                  </a:lnTo>
                  <a:lnTo>
                    <a:pt x="50800" y="17780"/>
                  </a:lnTo>
                  <a:lnTo>
                    <a:pt x="52070" y="22860"/>
                  </a:lnTo>
                  <a:lnTo>
                    <a:pt x="53340" y="29210"/>
                  </a:lnTo>
                  <a:lnTo>
                    <a:pt x="57150" y="36830"/>
                  </a:lnTo>
                  <a:lnTo>
                    <a:pt x="58420" y="46990"/>
                  </a:lnTo>
                  <a:lnTo>
                    <a:pt x="59690" y="59690"/>
                  </a:lnTo>
                  <a:lnTo>
                    <a:pt x="60960" y="73660"/>
                  </a:lnTo>
                  <a:lnTo>
                    <a:pt x="63500" y="88900"/>
                  </a:lnTo>
                  <a:lnTo>
                    <a:pt x="68580" y="104140"/>
                  </a:lnTo>
                  <a:lnTo>
                    <a:pt x="74930" y="120650"/>
                  </a:lnTo>
                  <a:lnTo>
                    <a:pt x="81280" y="133350"/>
                  </a:lnTo>
                  <a:lnTo>
                    <a:pt x="86360" y="146050"/>
                  </a:lnTo>
                  <a:lnTo>
                    <a:pt x="90170" y="156210"/>
                  </a:lnTo>
                  <a:lnTo>
                    <a:pt x="93980" y="166370"/>
                  </a:lnTo>
                  <a:lnTo>
                    <a:pt x="96520" y="175260"/>
                  </a:lnTo>
                  <a:lnTo>
                    <a:pt x="97790" y="185420"/>
                  </a:lnTo>
                  <a:lnTo>
                    <a:pt x="101600" y="195580"/>
                  </a:lnTo>
                  <a:lnTo>
                    <a:pt x="106680" y="205740"/>
                  </a:lnTo>
                  <a:lnTo>
                    <a:pt x="113030" y="218440"/>
                  </a:lnTo>
                  <a:lnTo>
                    <a:pt x="116840" y="229870"/>
                  </a:lnTo>
                  <a:lnTo>
                    <a:pt x="120650" y="242570"/>
                  </a:lnTo>
                  <a:lnTo>
                    <a:pt x="121920" y="254000"/>
                  </a:lnTo>
                  <a:lnTo>
                    <a:pt x="120650" y="264160"/>
                  </a:lnTo>
                  <a:lnTo>
                    <a:pt x="116840" y="271780"/>
                  </a:lnTo>
                  <a:lnTo>
                    <a:pt x="111760" y="279400"/>
                  </a:lnTo>
                  <a:lnTo>
                    <a:pt x="104140" y="281940"/>
                  </a:lnTo>
                  <a:lnTo>
                    <a:pt x="97790" y="281940"/>
                  </a:lnTo>
                  <a:lnTo>
                    <a:pt x="90170" y="281940"/>
                  </a:lnTo>
                  <a:lnTo>
                    <a:pt x="81280" y="279400"/>
                  </a:lnTo>
                  <a:lnTo>
                    <a:pt x="69850" y="276860"/>
                  </a:lnTo>
                  <a:lnTo>
                    <a:pt x="59690" y="273050"/>
                  </a:lnTo>
                  <a:lnTo>
                    <a:pt x="52070" y="267970"/>
                  </a:lnTo>
                  <a:lnTo>
                    <a:pt x="46990" y="261620"/>
                  </a:lnTo>
                  <a:lnTo>
                    <a:pt x="43180" y="255270"/>
                  </a:lnTo>
                  <a:lnTo>
                    <a:pt x="40640" y="247650"/>
                  </a:lnTo>
                  <a:lnTo>
                    <a:pt x="39370" y="240030"/>
                  </a:lnTo>
                  <a:lnTo>
                    <a:pt x="39370" y="232410"/>
                  </a:lnTo>
                  <a:lnTo>
                    <a:pt x="41910" y="223520"/>
                  </a:lnTo>
                  <a:lnTo>
                    <a:pt x="49530" y="215900"/>
                  </a:lnTo>
                  <a:lnTo>
                    <a:pt x="100330" y="165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736600" y="2755900"/>
              <a:ext cx="228601" cy="292101"/>
            </a:xfrm>
            <a:custGeom>
              <a:avLst/>
              <a:gdLst/>
              <a:ahLst/>
              <a:cxnLst/>
              <a:rect l="0" t="0" r="0" b="0"/>
              <a:pathLst>
                <a:path w="228601" h="292101">
                  <a:moveTo>
                    <a:pt x="0" y="0"/>
                  </a:moveTo>
                  <a:lnTo>
                    <a:pt x="13970" y="6350"/>
                  </a:lnTo>
                  <a:lnTo>
                    <a:pt x="19050" y="11430"/>
                  </a:lnTo>
                  <a:lnTo>
                    <a:pt x="24130" y="17780"/>
                  </a:lnTo>
                  <a:lnTo>
                    <a:pt x="29210" y="24130"/>
                  </a:lnTo>
                  <a:lnTo>
                    <a:pt x="34290" y="35560"/>
                  </a:lnTo>
                  <a:lnTo>
                    <a:pt x="41910" y="50800"/>
                  </a:lnTo>
                  <a:lnTo>
                    <a:pt x="54610" y="81280"/>
                  </a:lnTo>
                  <a:lnTo>
                    <a:pt x="66040" y="105410"/>
                  </a:lnTo>
                  <a:lnTo>
                    <a:pt x="69850" y="118110"/>
                  </a:lnTo>
                  <a:lnTo>
                    <a:pt x="71120" y="132080"/>
                  </a:lnTo>
                  <a:lnTo>
                    <a:pt x="73660" y="147320"/>
                  </a:lnTo>
                  <a:lnTo>
                    <a:pt x="76200" y="165100"/>
                  </a:lnTo>
                  <a:lnTo>
                    <a:pt x="82550" y="201930"/>
                  </a:lnTo>
                  <a:lnTo>
                    <a:pt x="87630" y="212090"/>
                  </a:lnTo>
                  <a:lnTo>
                    <a:pt x="93980" y="217170"/>
                  </a:lnTo>
                  <a:lnTo>
                    <a:pt x="100330" y="215900"/>
                  </a:lnTo>
                  <a:lnTo>
                    <a:pt x="106680" y="212090"/>
                  </a:lnTo>
                  <a:lnTo>
                    <a:pt x="111760" y="204470"/>
                  </a:lnTo>
                  <a:lnTo>
                    <a:pt x="116840" y="195580"/>
                  </a:lnTo>
                  <a:lnTo>
                    <a:pt x="120650" y="185420"/>
                  </a:lnTo>
                  <a:lnTo>
                    <a:pt x="121920" y="173990"/>
                  </a:lnTo>
                  <a:lnTo>
                    <a:pt x="124460" y="162560"/>
                  </a:lnTo>
                  <a:lnTo>
                    <a:pt x="128270" y="153670"/>
                  </a:lnTo>
                  <a:lnTo>
                    <a:pt x="133350" y="146050"/>
                  </a:lnTo>
                  <a:lnTo>
                    <a:pt x="139700" y="139700"/>
                  </a:lnTo>
                  <a:lnTo>
                    <a:pt x="147320" y="135890"/>
                  </a:lnTo>
                  <a:lnTo>
                    <a:pt x="153670" y="132080"/>
                  </a:lnTo>
                  <a:lnTo>
                    <a:pt x="162560" y="130810"/>
                  </a:lnTo>
                  <a:lnTo>
                    <a:pt x="168910" y="133350"/>
                  </a:lnTo>
                  <a:lnTo>
                    <a:pt x="173990" y="139700"/>
                  </a:lnTo>
                  <a:lnTo>
                    <a:pt x="180340" y="148590"/>
                  </a:lnTo>
                  <a:lnTo>
                    <a:pt x="185420" y="161290"/>
                  </a:lnTo>
                  <a:lnTo>
                    <a:pt x="189230" y="176530"/>
                  </a:lnTo>
                  <a:lnTo>
                    <a:pt x="194310" y="194310"/>
                  </a:lnTo>
                  <a:lnTo>
                    <a:pt x="203200" y="224790"/>
                  </a:lnTo>
                  <a:lnTo>
                    <a:pt x="207010" y="238760"/>
                  </a:lnTo>
                  <a:lnTo>
                    <a:pt x="212090" y="250190"/>
                  </a:lnTo>
                  <a:lnTo>
                    <a:pt x="215900" y="261620"/>
                  </a:lnTo>
                  <a:lnTo>
                    <a:pt x="228600" y="292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1041400" y="2865120"/>
              <a:ext cx="165101" cy="132081"/>
            </a:xfrm>
            <a:custGeom>
              <a:avLst/>
              <a:gdLst/>
              <a:ahLst/>
              <a:cxnLst/>
              <a:rect l="0" t="0" r="0" b="0"/>
              <a:pathLst>
                <a:path w="165101" h="132081">
                  <a:moveTo>
                    <a:pt x="0" y="81280"/>
                  </a:moveTo>
                  <a:lnTo>
                    <a:pt x="20320" y="74930"/>
                  </a:lnTo>
                  <a:lnTo>
                    <a:pt x="29210" y="72390"/>
                  </a:lnTo>
                  <a:lnTo>
                    <a:pt x="38100" y="71120"/>
                  </a:lnTo>
                  <a:lnTo>
                    <a:pt x="45720" y="69850"/>
                  </a:lnTo>
                  <a:lnTo>
                    <a:pt x="57150" y="67310"/>
                  </a:lnTo>
                  <a:lnTo>
                    <a:pt x="71120" y="62230"/>
                  </a:lnTo>
                  <a:lnTo>
                    <a:pt x="85090" y="55880"/>
                  </a:lnTo>
                  <a:lnTo>
                    <a:pt x="96520" y="48260"/>
                  </a:lnTo>
                  <a:lnTo>
                    <a:pt x="105410" y="40640"/>
                  </a:lnTo>
                  <a:lnTo>
                    <a:pt x="118110" y="26670"/>
                  </a:lnTo>
                  <a:lnTo>
                    <a:pt x="129540" y="15240"/>
                  </a:lnTo>
                  <a:lnTo>
                    <a:pt x="129540" y="10160"/>
                  </a:lnTo>
                  <a:lnTo>
                    <a:pt x="127000" y="6350"/>
                  </a:lnTo>
                  <a:lnTo>
                    <a:pt x="123190" y="1270"/>
                  </a:lnTo>
                  <a:lnTo>
                    <a:pt x="119380" y="0"/>
                  </a:lnTo>
                  <a:lnTo>
                    <a:pt x="114300" y="0"/>
                  </a:lnTo>
                  <a:lnTo>
                    <a:pt x="110490" y="1270"/>
                  </a:lnTo>
                  <a:lnTo>
                    <a:pt x="104140" y="3810"/>
                  </a:lnTo>
                  <a:lnTo>
                    <a:pt x="90170" y="11430"/>
                  </a:lnTo>
                  <a:lnTo>
                    <a:pt x="86360" y="17780"/>
                  </a:lnTo>
                  <a:lnTo>
                    <a:pt x="82550" y="25400"/>
                  </a:lnTo>
                  <a:lnTo>
                    <a:pt x="80010" y="35560"/>
                  </a:lnTo>
                  <a:lnTo>
                    <a:pt x="80010" y="45720"/>
                  </a:lnTo>
                  <a:lnTo>
                    <a:pt x="81280" y="54610"/>
                  </a:lnTo>
                  <a:lnTo>
                    <a:pt x="83820" y="63500"/>
                  </a:lnTo>
                  <a:lnTo>
                    <a:pt x="87630" y="72390"/>
                  </a:lnTo>
                  <a:lnTo>
                    <a:pt x="90170" y="81280"/>
                  </a:lnTo>
                  <a:lnTo>
                    <a:pt x="93980" y="88900"/>
                  </a:lnTo>
                  <a:lnTo>
                    <a:pt x="101600" y="106680"/>
                  </a:lnTo>
                  <a:lnTo>
                    <a:pt x="106680" y="115570"/>
                  </a:lnTo>
                  <a:lnTo>
                    <a:pt x="111760" y="120650"/>
                  </a:lnTo>
                  <a:lnTo>
                    <a:pt x="118110" y="124460"/>
                  </a:lnTo>
                  <a:lnTo>
                    <a:pt x="165100" y="1320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1257300" y="2886710"/>
              <a:ext cx="228601" cy="110491"/>
            </a:xfrm>
            <a:custGeom>
              <a:avLst/>
              <a:gdLst/>
              <a:ahLst/>
              <a:cxnLst/>
              <a:rect l="0" t="0" r="0" b="0"/>
              <a:pathLst>
                <a:path w="228601" h="110491">
                  <a:moveTo>
                    <a:pt x="0" y="21590"/>
                  </a:moveTo>
                  <a:lnTo>
                    <a:pt x="0" y="35560"/>
                  </a:lnTo>
                  <a:lnTo>
                    <a:pt x="1270" y="41910"/>
                  </a:lnTo>
                  <a:lnTo>
                    <a:pt x="3810" y="49530"/>
                  </a:lnTo>
                  <a:lnTo>
                    <a:pt x="6350" y="57150"/>
                  </a:lnTo>
                  <a:lnTo>
                    <a:pt x="8890" y="67310"/>
                  </a:lnTo>
                  <a:lnTo>
                    <a:pt x="10160" y="80010"/>
                  </a:lnTo>
                  <a:lnTo>
                    <a:pt x="11430" y="95250"/>
                  </a:lnTo>
                  <a:lnTo>
                    <a:pt x="12700" y="99060"/>
                  </a:lnTo>
                  <a:lnTo>
                    <a:pt x="15240" y="95250"/>
                  </a:lnTo>
                  <a:lnTo>
                    <a:pt x="19050" y="87630"/>
                  </a:lnTo>
                  <a:lnTo>
                    <a:pt x="34290" y="57150"/>
                  </a:lnTo>
                  <a:lnTo>
                    <a:pt x="43180" y="36830"/>
                  </a:lnTo>
                  <a:lnTo>
                    <a:pt x="52070" y="21590"/>
                  </a:lnTo>
                  <a:lnTo>
                    <a:pt x="58420" y="10160"/>
                  </a:lnTo>
                  <a:lnTo>
                    <a:pt x="64770" y="1270"/>
                  </a:lnTo>
                  <a:lnTo>
                    <a:pt x="68580" y="2540"/>
                  </a:lnTo>
                  <a:lnTo>
                    <a:pt x="71120" y="10160"/>
                  </a:lnTo>
                  <a:lnTo>
                    <a:pt x="72390" y="22860"/>
                  </a:lnTo>
                  <a:lnTo>
                    <a:pt x="74930" y="33020"/>
                  </a:lnTo>
                  <a:lnTo>
                    <a:pt x="78740" y="43180"/>
                  </a:lnTo>
                  <a:lnTo>
                    <a:pt x="81280" y="53340"/>
                  </a:lnTo>
                  <a:lnTo>
                    <a:pt x="87630" y="60960"/>
                  </a:lnTo>
                  <a:lnTo>
                    <a:pt x="92710" y="67310"/>
                  </a:lnTo>
                  <a:lnTo>
                    <a:pt x="100330" y="73660"/>
                  </a:lnTo>
                  <a:lnTo>
                    <a:pt x="106680" y="78740"/>
                  </a:lnTo>
                  <a:lnTo>
                    <a:pt x="111760" y="83820"/>
                  </a:lnTo>
                  <a:lnTo>
                    <a:pt x="116840" y="88900"/>
                  </a:lnTo>
                  <a:lnTo>
                    <a:pt x="123190" y="90170"/>
                  </a:lnTo>
                  <a:lnTo>
                    <a:pt x="129540" y="90170"/>
                  </a:lnTo>
                  <a:lnTo>
                    <a:pt x="137160" y="87630"/>
                  </a:lnTo>
                  <a:lnTo>
                    <a:pt x="144780" y="86360"/>
                  </a:lnTo>
                  <a:lnTo>
                    <a:pt x="153670" y="82550"/>
                  </a:lnTo>
                  <a:lnTo>
                    <a:pt x="161290" y="78740"/>
                  </a:lnTo>
                  <a:lnTo>
                    <a:pt x="168910" y="73660"/>
                  </a:lnTo>
                  <a:lnTo>
                    <a:pt x="173990" y="67310"/>
                  </a:lnTo>
                  <a:lnTo>
                    <a:pt x="179070" y="60960"/>
                  </a:lnTo>
                  <a:lnTo>
                    <a:pt x="182880" y="52070"/>
                  </a:lnTo>
                  <a:lnTo>
                    <a:pt x="185420" y="41910"/>
                  </a:lnTo>
                  <a:lnTo>
                    <a:pt x="186690" y="30480"/>
                  </a:lnTo>
                  <a:lnTo>
                    <a:pt x="186690" y="21590"/>
                  </a:lnTo>
                  <a:lnTo>
                    <a:pt x="185420" y="15240"/>
                  </a:lnTo>
                  <a:lnTo>
                    <a:pt x="182880" y="8890"/>
                  </a:lnTo>
                  <a:lnTo>
                    <a:pt x="177800" y="5080"/>
                  </a:lnTo>
                  <a:lnTo>
                    <a:pt x="172720" y="1270"/>
                  </a:lnTo>
                  <a:lnTo>
                    <a:pt x="166370" y="0"/>
                  </a:lnTo>
                  <a:lnTo>
                    <a:pt x="160020" y="1270"/>
                  </a:lnTo>
                  <a:lnTo>
                    <a:pt x="154940" y="5080"/>
                  </a:lnTo>
                  <a:lnTo>
                    <a:pt x="149860" y="10160"/>
                  </a:lnTo>
                  <a:lnTo>
                    <a:pt x="147320" y="17780"/>
                  </a:lnTo>
                  <a:lnTo>
                    <a:pt x="147320" y="24130"/>
                  </a:lnTo>
                  <a:lnTo>
                    <a:pt x="149860" y="31750"/>
                  </a:lnTo>
                  <a:lnTo>
                    <a:pt x="152400" y="40640"/>
                  </a:lnTo>
                  <a:lnTo>
                    <a:pt x="154940" y="52070"/>
                  </a:lnTo>
                  <a:lnTo>
                    <a:pt x="158750" y="62230"/>
                  </a:lnTo>
                  <a:lnTo>
                    <a:pt x="163830" y="72390"/>
                  </a:lnTo>
                  <a:lnTo>
                    <a:pt x="170180" y="82550"/>
                  </a:lnTo>
                  <a:lnTo>
                    <a:pt x="176530" y="91440"/>
                  </a:lnTo>
                  <a:lnTo>
                    <a:pt x="184150" y="97790"/>
                  </a:lnTo>
                  <a:lnTo>
                    <a:pt x="191770" y="102870"/>
                  </a:lnTo>
                  <a:lnTo>
                    <a:pt x="228600" y="1104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1524000" y="2895600"/>
              <a:ext cx="139701" cy="83821"/>
            </a:xfrm>
            <a:custGeom>
              <a:avLst/>
              <a:gdLst/>
              <a:ahLst/>
              <a:cxnLst/>
              <a:rect l="0" t="0" r="0" b="0"/>
              <a:pathLst>
                <a:path w="139701" h="83821">
                  <a:moveTo>
                    <a:pt x="0" y="12700"/>
                  </a:moveTo>
                  <a:lnTo>
                    <a:pt x="6350" y="26670"/>
                  </a:lnTo>
                  <a:lnTo>
                    <a:pt x="8890" y="34290"/>
                  </a:lnTo>
                  <a:lnTo>
                    <a:pt x="10160" y="44450"/>
                  </a:lnTo>
                  <a:lnTo>
                    <a:pt x="11430" y="54610"/>
                  </a:lnTo>
                  <a:lnTo>
                    <a:pt x="12700" y="64770"/>
                  </a:lnTo>
                  <a:lnTo>
                    <a:pt x="15240" y="73660"/>
                  </a:lnTo>
                  <a:lnTo>
                    <a:pt x="19050" y="83820"/>
                  </a:lnTo>
                  <a:lnTo>
                    <a:pt x="21590" y="83820"/>
                  </a:lnTo>
                  <a:lnTo>
                    <a:pt x="22860" y="78740"/>
                  </a:lnTo>
                  <a:lnTo>
                    <a:pt x="22860" y="69850"/>
                  </a:lnTo>
                  <a:lnTo>
                    <a:pt x="26670" y="59690"/>
                  </a:lnTo>
                  <a:lnTo>
                    <a:pt x="31750" y="52070"/>
                  </a:lnTo>
                  <a:lnTo>
                    <a:pt x="38100" y="43180"/>
                  </a:lnTo>
                  <a:lnTo>
                    <a:pt x="45720" y="34290"/>
                  </a:lnTo>
                  <a:lnTo>
                    <a:pt x="53340" y="25400"/>
                  </a:lnTo>
                  <a:lnTo>
                    <a:pt x="60960" y="16510"/>
                  </a:lnTo>
                  <a:lnTo>
                    <a:pt x="71120" y="11430"/>
                  </a:lnTo>
                  <a:lnTo>
                    <a:pt x="83820" y="7620"/>
                  </a:lnTo>
                  <a:lnTo>
                    <a:pt x="1397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1681480" y="2882900"/>
              <a:ext cx="109221" cy="194311"/>
            </a:xfrm>
            <a:custGeom>
              <a:avLst/>
              <a:gdLst/>
              <a:ahLst/>
              <a:cxnLst/>
              <a:rect l="0" t="0" r="0" b="0"/>
              <a:pathLst>
                <a:path w="109221" h="194311">
                  <a:moveTo>
                    <a:pt x="96520" y="0"/>
                  </a:moveTo>
                  <a:lnTo>
                    <a:pt x="11430" y="41910"/>
                  </a:lnTo>
                  <a:lnTo>
                    <a:pt x="6350" y="46990"/>
                  </a:lnTo>
                  <a:lnTo>
                    <a:pt x="2540" y="50800"/>
                  </a:lnTo>
                  <a:lnTo>
                    <a:pt x="0" y="54610"/>
                  </a:lnTo>
                  <a:lnTo>
                    <a:pt x="5080" y="55880"/>
                  </a:lnTo>
                  <a:lnTo>
                    <a:pt x="16510" y="55880"/>
                  </a:lnTo>
                  <a:lnTo>
                    <a:pt x="30480" y="54610"/>
                  </a:lnTo>
                  <a:lnTo>
                    <a:pt x="41910" y="52070"/>
                  </a:lnTo>
                  <a:lnTo>
                    <a:pt x="53340" y="48260"/>
                  </a:lnTo>
                  <a:lnTo>
                    <a:pt x="63500" y="44450"/>
                  </a:lnTo>
                  <a:lnTo>
                    <a:pt x="73660" y="46990"/>
                  </a:lnTo>
                  <a:lnTo>
                    <a:pt x="82550" y="52070"/>
                  </a:lnTo>
                  <a:lnTo>
                    <a:pt x="91440" y="60960"/>
                  </a:lnTo>
                  <a:lnTo>
                    <a:pt x="97790" y="71120"/>
                  </a:lnTo>
                  <a:lnTo>
                    <a:pt x="101600" y="83820"/>
                  </a:lnTo>
                  <a:lnTo>
                    <a:pt x="104140" y="99060"/>
                  </a:lnTo>
                  <a:lnTo>
                    <a:pt x="105410" y="110490"/>
                  </a:lnTo>
                  <a:lnTo>
                    <a:pt x="106680" y="121920"/>
                  </a:lnTo>
                  <a:lnTo>
                    <a:pt x="107950" y="139700"/>
                  </a:lnTo>
                  <a:lnTo>
                    <a:pt x="109220" y="153670"/>
                  </a:lnTo>
                  <a:lnTo>
                    <a:pt x="107950" y="160020"/>
                  </a:lnTo>
                  <a:lnTo>
                    <a:pt x="105410" y="167640"/>
                  </a:lnTo>
                  <a:lnTo>
                    <a:pt x="102870" y="175260"/>
                  </a:lnTo>
                  <a:lnTo>
                    <a:pt x="97790" y="181610"/>
                  </a:lnTo>
                  <a:lnTo>
                    <a:pt x="91440" y="187960"/>
                  </a:lnTo>
                  <a:lnTo>
                    <a:pt x="85090" y="193040"/>
                  </a:lnTo>
                  <a:lnTo>
                    <a:pt x="76200" y="194310"/>
                  </a:lnTo>
                  <a:lnTo>
                    <a:pt x="66040" y="194310"/>
                  </a:lnTo>
                  <a:lnTo>
                    <a:pt x="20320" y="190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1841500" y="2946400"/>
              <a:ext cx="101601" cy="50801"/>
            </a:xfrm>
            <a:custGeom>
              <a:avLst/>
              <a:gdLst/>
              <a:ahLst/>
              <a:cxnLst/>
              <a:rect l="0" t="0" r="0" b="0"/>
              <a:pathLst>
                <a:path w="101601" h="50801">
                  <a:moveTo>
                    <a:pt x="0" y="0"/>
                  </a:moveTo>
                  <a:lnTo>
                    <a:pt x="6350" y="6350"/>
                  </a:lnTo>
                  <a:lnTo>
                    <a:pt x="11430" y="10160"/>
                  </a:lnTo>
                  <a:lnTo>
                    <a:pt x="17780" y="13970"/>
                  </a:lnTo>
                  <a:lnTo>
                    <a:pt x="24130" y="17780"/>
                  </a:lnTo>
                  <a:lnTo>
                    <a:pt x="31750" y="22860"/>
                  </a:lnTo>
                  <a:lnTo>
                    <a:pt x="39370" y="29210"/>
                  </a:lnTo>
                  <a:lnTo>
                    <a:pt x="101600" y="50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1905000" y="2908300"/>
              <a:ext cx="63501" cy="139701"/>
            </a:xfrm>
            <a:custGeom>
              <a:avLst/>
              <a:gdLst/>
              <a:ahLst/>
              <a:cxnLst/>
              <a:rect l="0" t="0" r="0" b="0"/>
              <a:pathLst>
                <a:path w="63501" h="139701">
                  <a:moveTo>
                    <a:pt x="63500" y="0"/>
                  </a:moveTo>
                  <a:lnTo>
                    <a:pt x="63500" y="13970"/>
                  </a:lnTo>
                  <a:lnTo>
                    <a:pt x="60960" y="20320"/>
                  </a:lnTo>
                  <a:lnTo>
                    <a:pt x="55880" y="27940"/>
                  </a:lnTo>
                  <a:lnTo>
                    <a:pt x="49530" y="35560"/>
                  </a:lnTo>
                  <a:lnTo>
                    <a:pt x="43180" y="46990"/>
                  </a:lnTo>
                  <a:lnTo>
                    <a:pt x="35560" y="62230"/>
                  </a:lnTo>
                  <a:lnTo>
                    <a:pt x="21590" y="93980"/>
                  </a:lnTo>
                  <a:lnTo>
                    <a:pt x="0" y="139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279400" y="3136900"/>
            <a:ext cx="1460501" cy="557531"/>
            <a:chOff x="279400" y="3136900"/>
            <a:chExt cx="1460501" cy="557531"/>
          </a:xfrm>
        </p:grpSpPr>
        <p:sp>
          <p:nvSpPr>
            <p:cNvPr id="121" name="Freeform 120"/>
            <p:cNvSpPr/>
            <p:nvPr/>
          </p:nvSpPr>
          <p:spPr>
            <a:xfrm>
              <a:off x="279400" y="3136900"/>
              <a:ext cx="241301" cy="381001"/>
            </a:xfrm>
            <a:custGeom>
              <a:avLst/>
              <a:gdLst/>
              <a:ahLst/>
              <a:cxnLst/>
              <a:rect l="0" t="0" r="0" b="0"/>
              <a:pathLst>
                <a:path w="241301" h="381001">
                  <a:moveTo>
                    <a:pt x="0" y="0"/>
                  </a:moveTo>
                  <a:lnTo>
                    <a:pt x="6350" y="26670"/>
                  </a:lnTo>
                  <a:lnTo>
                    <a:pt x="10160" y="39370"/>
                  </a:lnTo>
                  <a:lnTo>
                    <a:pt x="17780" y="63500"/>
                  </a:lnTo>
                  <a:lnTo>
                    <a:pt x="21590" y="74930"/>
                  </a:lnTo>
                  <a:lnTo>
                    <a:pt x="25400" y="85090"/>
                  </a:lnTo>
                  <a:lnTo>
                    <a:pt x="30480" y="95250"/>
                  </a:lnTo>
                  <a:lnTo>
                    <a:pt x="34290" y="107950"/>
                  </a:lnTo>
                  <a:lnTo>
                    <a:pt x="38100" y="124460"/>
                  </a:lnTo>
                  <a:lnTo>
                    <a:pt x="41910" y="142240"/>
                  </a:lnTo>
                  <a:lnTo>
                    <a:pt x="46990" y="165100"/>
                  </a:lnTo>
                  <a:lnTo>
                    <a:pt x="54610" y="220980"/>
                  </a:lnTo>
                  <a:lnTo>
                    <a:pt x="58420" y="245110"/>
                  </a:lnTo>
                  <a:lnTo>
                    <a:pt x="59690" y="265430"/>
                  </a:lnTo>
                  <a:lnTo>
                    <a:pt x="60960" y="281940"/>
                  </a:lnTo>
                  <a:lnTo>
                    <a:pt x="63500" y="290830"/>
                  </a:lnTo>
                  <a:lnTo>
                    <a:pt x="66040" y="294640"/>
                  </a:lnTo>
                  <a:lnTo>
                    <a:pt x="69850" y="293370"/>
                  </a:lnTo>
                  <a:lnTo>
                    <a:pt x="73660" y="290830"/>
                  </a:lnTo>
                  <a:lnTo>
                    <a:pt x="77470" y="285750"/>
                  </a:lnTo>
                  <a:lnTo>
                    <a:pt x="100330" y="250190"/>
                  </a:lnTo>
                  <a:lnTo>
                    <a:pt x="106680" y="240030"/>
                  </a:lnTo>
                  <a:lnTo>
                    <a:pt x="111760" y="231140"/>
                  </a:lnTo>
                  <a:lnTo>
                    <a:pt x="116840" y="220980"/>
                  </a:lnTo>
                  <a:lnTo>
                    <a:pt x="124460" y="215900"/>
                  </a:lnTo>
                  <a:lnTo>
                    <a:pt x="133350" y="210820"/>
                  </a:lnTo>
                  <a:lnTo>
                    <a:pt x="144780" y="208280"/>
                  </a:lnTo>
                  <a:lnTo>
                    <a:pt x="152400" y="209550"/>
                  </a:lnTo>
                  <a:lnTo>
                    <a:pt x="160020" y="213360"/>
                  </a:lnTo>
                  <a:lnTo>
                    <a:pt x="165100" y="218440"/>
                  </a:lnTo>
                  <a:lnTo>
                    <a:pt x="172720" y="226060"/>
                  </a:lnTo>
                  <a:lnTo>
                    <a:pt x="180340" y="234950"/>
                  </a:lnTo>
                  <a:lnTo>
                    <a:pt x="187960" y="246380"/>
                  </a:lnTo>
                  <a:lnTo>
                    <a:pt x="194310" y="257810"/>
                  </a:lnTo>
                  <a:lnTo>
                    <a:pt x="200660" y="273050"/>
                  </a:lnTo>
                  <a:lnTo>
                    <a:pt x="219710" y="328930"/>
                  </a:lnTo>
                  <a:lnTo>
                    <a:pt x="223520" y="340360"/>
                  </a:lnTo>
                  <a:lnTo>
                    <a:pt x="228600" y="351790"/>
                  </a:lnTo>
                  <a:lnTo>
                    <a:pt x="241300" y="381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596900" y="3403600"/>
              <a:ext cx="50801" cy="127001"/>
            </a:xfrm>
            <a:custGeom>
              <a:avLst/>
              <a:gdLst/>
              <a:ahLst/>
              <a:cxnLst/>
              <a:rect l="0" t="0" r="0" b="0"/>
              <a:pathLst>
                <a:path w="50801" h="127001">
                  <a:moveTo>
                    <a:pt x="0" y="0"/>
                  </a:moveTo>
                  <a:lnTo>
                    <a:pt x="13970" y="13970"/>
                  </a:lnTo>
                  <a:lnTo>
                    <a:pt x="19050" y="21590"/>
                  </a:lnTo>
                  <a:lnTo>
                    <a:pt x="24130" y="31750"/>
                  </a:lnTo>
                  <a:lnTo>
                    <a:pt x="29210" y="41910"/>
                  </a:lnTo>
                  <a:lnTo>
                    <a:pt x="31750" y="54610"/>
                  </a:lnTo>
                  <a:lnTo>
                    <a:pt x="34290" y="68580"/>
                  </a:lnTo>
                  <a:lnTo>
                    <a:pt x="50800" y="127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635000" y="33655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741680" y="3416300"/>
              <a:ext cx="153671" cy="278131"/>
            </a:xfrm>
            <a:custGeom>
              <a:avLst/>
              <a:gdLst/>
              <a:ahLst/>
              <a:cxnLst/>
              <a:rect l="0" t="0" r="0" b="0"/>
              <a:pathLst>
                <a:path w="153671" h="278131">
                  <a:moveTo>
                    <a:pt x="71120" y="0"/>
                  </a:moveTo>
                  <a:lnTo>
                    <a:pt x="57150" y="13970"/>
                  </a:lnTo>
                  <a:lnTo>
                    <a:pt x="50800" y="19050"/>
                  </a:lnTo>
                  <a:lnTo>
                    <a:pt x="43180" y="24130"/>
                  </a:lnTo>
                  <a:lnTo>
                    <a:pt x="35560" y="29210"/>
                  </a:lnTo>
                  <a:lnTo>
                    <a:pt x="27940" y="33020"/>
                  </a:lnTo>
                  <a:lnTo>
                    <a:pt x="11430" y="41910"/>
                  </a:lnTo>
                  <a:lnTo>
                    <a:pt x="6350" y="49530"/>
                  </a:lnTo>
                  <a:lnTo>
                    <a:pt x="2540" y="58420"/>
                  </a:lnTo>
                  <a:lnTo>
                    <a:pt x="0" y="68580"/>
                  </a:lnTo>
                  <a:lnTo>
                    <a:pt x="1270" y="73660"/>
                  </a:lnTo>
                  <a:lnTo>
                    <a:pt x="5080" y="76200"/>
                  </a:lnTo>
                  <a:lnTo>
                    <a:pt x="10160" y="76200"/>
                  </a:lnTo>
                  <a:lnTo>
                    <a:pt x="20320" y="74930"/>
                  </a:lnTo>
                  <a:lnTo>
                    <a:pt x="34290" y="72390"/>
                  </a:lnTo>
                  <a:lnTo>
                    <a:pt x="50800" y="69850"/>
                  </a:lnTo>
                  <a:lnTo>
                    <a:pt x="66040" y="66040"/>
                  </a:lnTo>
                  <a:lnTo>
                    <a:pt x="80010" y="62230"/>
                  </a:lnTo>
                  <a:lnTo>
                    <a:pt x="93980" y="58420"/>
                  </a:lnTo>
                  <a:lnTo>
                    <a:pt x="105410" y="54610"/>
                  </a:lnTo>
                  <a:lnTo>
                    <a:pt x="113030" y="50800"/>
                  </a:lnTo>
                  <a:lnTo>
                    <a:pt x="120650" y="45720"/>
                  </a:lnTo>
                  <a:lnTo>
                    <a:pt x="123190" y="46990"/>
                  </a:lnTo>
                  <a:lnTo>
                    <a:pt x="124460" y="49530"/>
                  </a:lnTo>
                  <a:lnTo>
                    <a:pt x="123190" y="54610"/>
                  </a:lnTo>
                  <a:lnTo>
                    <a:pt x="123190" y="60960"/>
                  </a:lnTo>
                  <a:lnTo>
                    <a:pt x="123190" y="71120"/>
                  </a:lnTo>
                  <a:lnTo>
                    <a:pt x="121920" y="91440"/>
                  </a:lnTo>
                  <a:lnTo>
                    <a:pt x="121920" y="115570"/>
                  </a:lnTo>
                  <a:lnTo>
                    <a:pt x="123190" y="128270"/>
                  </a:lnTo>
                  <a:lnTo>
                    <a:pt x="125730" y="139700"/>
                  </a:lnTo>
                  <a:lnTo>
                    <a:pt x="128270" y="152400"/>
                  </a:lnTo>
                  <a:lnTo>
                    <a:pt x="132080" y="165100"/>
                  </a:lnTo>
                  <a:lnTo>
                    <a:pt x="139700" y="190500"/>
                  </a:lnTo>
                  <a:lnTo>
                    <a:pt x="152400" y="228600"/>
                  </a:lnTo>
                  <a:lnTo>
                    <a:pt x="153670" y="240030"/>
                  </a:lnTo>
                  <a:lnTo>
                    <a:pt x="152400" y="250190"/>
                  </a:lnTo>
                  <a:lnTo>
                    <a:pt x="151130" y="260350"/>
                  </a:lnTo>
                  <a:lnTo>
                    <a:pt x="147320" y="266700"/>
                  </a:lnTo>
                  <a:lnTo>
                    <a:pt x="140970" y="270510"/>
                  </a:lnTo>
                  <a:lnTo>
                    <a:pt x="134620" y="273050"/>
                  </a:lnTo>
                  <a:lnTo>
                    <a:pt x="128270" y="275590"/>
                  </a:lnTo>
                  <a:lnTo>
                    <a:pt x="120650" y="276860"/>
                  </a:lnTo>
                  <a:lnTo>
                    <a:pt x="111760" y="278130"/>
                  </a:lnTo>
                  <a:lnTo>
                    <a:pt x="105410" y="274320"/>
                  </a:lnTo>
                  <a:lnTo>
                    <a:pt x="100330" y="267970"/>
                  </a:lnTo>
                  <a:lnTo>
                    <a:pt x="93980" y="259080"/>
                  </a:lnTo>
                  <a:lnTo>
                    <a:pt x="93980" y="250190"/>
                  </a:lnTo>
                  <a:lnTo>
                    <a:pt x="96520" y="241300"/>
                  </a:lnTo>
                  <a:lnTo>
                    <a:pt x="109220" y="215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977900" y="3365500"/>
              <a:ext cx="190501" cy="228601"/>
            </a:xfrm>
            <a:custGeom>
              <a:avLst/>
              <a:gdLst/>
              <a:ahLst/>
              <a:cxnLst/>
              <a:rect l="0" t="0" r="0" b="0"/>
              <a:pathLst>
                <a:path w="190501" h="228601">
                  <a:moveTo>
                    <a:pt x="0" y="0"/>
                  </a:moveTo>
                  <a:lnTo>
                    <a:pt x="0" y="45720"/>
                  </a:lnTo>
                  <a:lnTo>
                    <a:pt x="1270" y="62230"/>
                  </a:lnTo>
                  <a:lnTo>
                    <a:pt x="6350" y="105410"/>
                  </a:lnTo>
                  <a:lnTo>
                    <a:pt x="10160" y="127000"/>
                  </a:lnTo>
                  <a:lnTo>
                    <a:pt x="13970" y="146050"/>
                  </a:lnTo>
                  <a:lnTo>
                    <a:pt x="17780" y="165100"/>
                  </a:lnTo>
                  <a:lnTo>
                    <a:pt x="22860" y="172720"/>
                  </a:lnTo>
                  <a:lnTo>
                    <a:pt x="29210" y="171450"/>
                  </a:lnTo>
                  <a:lnTo>
                    <a:pt x="43180" y="160020"/>
                  </a:lnTo>
                  <a:lnTo>
                    <a:pt x="53340" y="149860"/>
                  </a:lnTo>
                  <a:lnTo>
                    <a:pt x="57150" y="142240"/>
                  </a:lnTo>
                  <a:lnTo>
                    <a:pt x="58420" y="133350"/>
                  </a:lnTo>
                  <a:lnTo>
                    <a:pt x="60960" y="121920"/>
                  </a:lnTo>
                  <a:lnTo>
                    <a:pt x="63500" y="114300"/>
                  </a:lnTo>
                  <a:lnTo>
                    <a:pt x="66040" y="106680"/>
                  </a:lnTo>
                  <a:lnTo>
                    <a:pt x="69850" y="101600"/>
                  </a:lnTo>
                  <a:lnTo>
                    <a:pt x="76200" y="96520"/>
                  </a:lnTo>
                  <a:lnTo>
                    <a:pt x="83820" y="93980"/>
                  </a:lnTo>
                  <a:lnTo>
                    <a:pt x="93980" y="92710"/>
                  </a:lnTo>
                  <a:lnTo>
                    <a:pt x="102870" y="92710"/>
                  </a:lnTo>
                  <a:lnTo>
                    <a:pt x="109220" y="93980"/>
                  </a:lnTo>
                  <a:lnTo>
                    <a:pt x="115570" y="96520"/>
                  </a:lnTo>
                  <a:lnTo>
                    <a:pt x="123190" y="105410"/>
                  </a:lnTo>
                  <a:lnTo>
                    <a:pt x="133350" y="118110"/>
                  </a:lnTo>
                  <a:lnTo>
                    <a:pt x="143510" y="133350"/>
                  </a:lnTo>
                  <a:lnTo>
                    <a:pt x="153670" y="151130"/>
                  </a:lnTo>
                  <a:lnTo>
                    <a:pt x="162560" y="170180"/>
                  </a:lnTo>
                  <a:lnTo>
                    <a:pt x="190500" y="228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1231900" y="3304540"/>
              <a:ext cx="508001" cy="231141"/>
            </a:xfrm>
            <a:custGeom>
              <a:avLst/>
              <a:gdLst/>
              <a:ahLst/>
              <a:cxnLst/>
              <a:rect l="0" t="0" r="0" b="0"/>
              <a:pathLst>
                <a:path w="508001" h="231141">
                  <a:moveTo>
                    <a:pt x="0" y="35560"/>
                  </a:moveTo>
                  <a:lnTo>
                    <a:pt x="13970" y="21590"/>
                  </a:lnTo>
                  <a:lnTo>
                    <a:pt x="21590" y="17780"/>
                  </a:lnTo>
                  <a:lnTo>
                    <a:pt x="31750" y="15240"/>
                  </a:lnTo>
                  <a:lnTo>
                    <a:pt x="41910" y="13970"/>
                  </a:lnTo>
                  <a:lnTo>
                    <a:pt x="53340" y="11430"/>
                  </a:lnTo>
                  <a:lnTo>
                    <a:pt x="64770" y="7620"/>
                  </a:lnTo>
                  <a:lnTo>
                    <a:pt x="77470" y="5080"/>
                  </a:lnTo>
                  <a:lnTo>
                    <a:pt x="92710" y="2540"/>
                  </a:lnTo>
                  <a:lnTo>
                    <a:pt x="109220" y="0"/>
                  </a:lnTo>
                  <a:lnTo>
                    <a:pt x="128270" y="0"/>
                  </a:lnTo>
                  <a:lnTo>
                    <a:pt x="143510" y="8890"/>
                  </a:lnTo>
                  <a:lnTo>
                    <a:pt x="156210" y="24130"/>
                  </a:lnTo>
                  <a:lnTo>
                    <a:pt x="167640" y="45720"/>
                  </a:lnTo>
                  <a:lnTo>
                    <a:pt x="176530" y="64770"/>
                  </a:lnTo>
                  <a:lnTo>
                    <a:pt x="184150" y="82550"/>
                  </a:lnTo>
                  <a:lnTo>
                    <a:pt x="190500" y="101600"/>
                  </a:lnTo>
                  <a:lnTo>
                    <a:pt x="195580" y="119380"/>
                  </a:lnTo>
                  <a:lnTo>
                    <a:pt x="201930" y="135890"/>
                  </a:lnTo>
                  <a:lnTo>
                    <a:pt x="210820" y="168910"/>
                  </a:lnTo>
                  <a:lnTo>
                    <a:pt x="219710" y="198120"/>
                  </a:lnTo>
                  <a:lnTo>
                    <a:pt x="226060" y="209550"/>
                  </a:lnTo>
                  <a:lnTo>
                    <a:pt x="232410" y="220980"/>
                  </a:lnTo>
                  <a:lnTo>
                    <a:pt x="240030" y="231140"/>
                  </a:lnTo>
                  <a:lnTo>
                    <a:pt x="243840" y="226060"/>
                  </a:lnTo>
                  <a:lnTo>
                    <a:pt x="247650" y="212090"/>
                  </a:lnTo>
                  <a:lnTo>
                    <a:pt x="250190" y="191770"/>
                  </a:lnTo>
                  <a:lnTo>
                    <a:pt x="252730" y="171450"/>
                  </a:lnTo>
                  <a:lnTo>
                    <a:pt x="255270" y="153670"/>
                  </a:lnTo>
                  <a:lnTo>
                    <a:pt x="259080" y="134620"/>
                  </a:lnTo>
                  <a:lnTo>
                    <a:pt x="261620" y="115570"/>
                  </a:lnTo>
                  <a:lnTo>
                    <a:pt x="262890" y="96520"/>
                  </a:lnTo>
                  <a:lnTo>
                    <a:pt x="264160" y="76200"/>
                  </a:lnTo>
                  <a:lnTo>
                    <a:pt x="269240" y="60960"/>
                  </a:lnTo>
                  <a:lnTo>
                    <a:pt x="276860" y="49530"/>
                  </a:lnTo>
                  <a:lnTo>
                    <a:pt x="285750" y="40640"/>
                  </a:lnTo>
                  <a:lnTo>
                    <a:pt x="297180" y="34290"/>
                  </a:lnTo>
                  <a:lnTo>
                    <a:pt x="307340" y="30480"/>
                  </a:lnTo>
                  <a:lnTo>
                    <a:pt x="320040" y="27940"/>
                  </a:lnTo>
                  <a:lnTo>
                    <a:pt x="331470" y="27940"/>
                  </a:lnTo>
                  <a:lnTo>
                    <a:pt x="344170" y="29210"/>
                  </a:lnTo>
                  <a:lnTo>
                    <a:pt x="355600" y="31750"/>
                  </a:lnTo>
                  <a:lnTo>
                    <a:pt x="367030" y="33020"/>
                  </a:lnTo>
                  <a:lnTo>
                    <a:pt x="377190" y="33020"/>
                  </a:lnTo>
                  <a:lnTo>
                    <a:pt x="387350" y="34290"/>
                  </a:lnTo>
                  <a:lnTo>
                    <a:pt x="420370" y="35560"/>
                  </a:lnTo>
                  <a:lnTo>
                    <a:pt x="508000" y="355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749300" y="1397000"/>
            <a:ext cx="9194801" cy="698501"/>
            <a:chOff x="749300" y="1397000"/>
            <a:chExt cx="9194801" cy="698501"/>
          </a:xfrm>
        </p:grpSpPr>
        <p:sp>
          <p:nvSpPr>
            <p:cNvPr id="128" name="Freeform 127"/>
            <p:cNvSpPr/>
            <p:nvPr/>
          </p:nvSpPr>
          <p:spPr>
            <a:xfrm>
              <a:off x="749300" y="1521460"/>
              <a:ext cx="83821" cy="256541"/>
            </a:xfrm>
            <a:custGeom>
              <a:avLst/>
              <a:gdLst/>
              <a:ahLst/>
              <a:cxnLst/>
              <a:rect l="0" t="0" r="0" b="0"/>
              <a:pathLst>
                <a:path w="83821" h="256541">
                  <a:moveTo>
                    <a:pt x="76200" y="15240"/>
                  </a:moveTo>
                  <a:lnTo>
                    <a:pt x="83820" y="0"/>
                  </a:lnTo>
                  <a:lnTo>
                    <a:pt x="80010" y="6350"/>
                  </a:lnTo>
                  <a:lnTo>
                    <a:pt x="77470" y="11430"/>
                  </a:lnTo>
                  <a:lnTo>
                    <a:pt x="74930" y="15240"/>
                  </a:lnTo>
                  <a:lnTo>
                    <a:pt x="71120" y="19050"/>
                  </a:lnTo>
                  <a:lnTo>
                    <a:pt x="68580" y="25400"/>
                  </a:lnTo>
                  <a:lnTo>
                    <a:pt x="67310" y="31750"/>
                  </a:lnTo>
                  <a:lnTo>
                    <a:pt x="66040" y="39370"/>
                  </a:lnTo>
                  <a:lnTo>
                    <a:pt x="63500" y="48260"/>
                  </a:lnTo>
                  <a:lnTo>
                    <a:pt x="60960" y="58420"/>
                  </a:lnTo>
                  <a:lnTo>
                    <a:pt x="57150" y="69850"/>
                  </a:lnTo>
                  <a:lnTo>
                    <a:pt x="53340" y="80010"/>
                  </a:lnTo>
                  <a:lnTo>
                    <a:pt x="49530" y="88900"/>
                  </a:lnTo>
                  <a:lnTo>
                    <a:pt x="45720" y="97790"/>
                  </a:lnTo>
                  <a:lnTo>
                    <a:pt x="43180" y="107950"/>
                  </a:lnTo>
                  <a:lnTo>
                    <a:pt x="41910" y="115570"/>
                  </a:lnTo>
                  <a:lnTo>
                    <a:pt x="40640" y="124460"/>
                  </a:lnTo>
                  <a:lnTo>
                    <a:pt x="38100" y="133350"/>
                  </a:lnTo>
                  <a:lnTo>
                    <a:pt x="35560" y="142240"/>
                  </a:lnTo>
                  <a:lnTo>
                    <a:pt x="31750" y="151130"/>
                  </a:lnTo>
                  <a:lnTo>
                    <a:pt x="24130" y="171450"/>
                  </a:lnTo>
                  <a:lnTo>
                    <a:pt x="12700" y="207010"/>
                  </a:lnTo>
                  <a:lnTo>
                    <a:pt x="0" y="25654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929640" y="1549400"/>
              <a:ext cx="120651" cy="148591"/>
            </a:xfrm>
            <a:custGeom>
              <a:avLst/>
              <a:gdLst/>
              <a:ahLst/>
              <a:cxnLst/>
              <a:rect l="0" t="0" r="0" b="0"/>
              <a:pathLst>
                <a:path w="120651" h="148591">
                  <a:moveTo>
                    <a:pt x="73660" y="0"/>
                  </a:moveTo>
                  <a:lnTo>
                    <a:pt x="38100" y="35560"/>
                  </a:lnTo>
                  <a:lnTo>
                    <a:pt x="31750" y="43180"/>
                  </a:lnTo>
                  <a:lnTo>
                    <a:pt x="25400" y="52070"/>
                  </a:lnTo>
                  <a:lnTo>
                    <a:pt x="20320" y="59690"/>
                  </a:lnTo>
                  <a:lnTo>
                    <a:pt x="15240" y="69850"/>
                  </a:lnTo>
                  <a:lnTo>
                    <a:pt x="11430" y="80010"/>
                  </a:lnTo>
                  <a:lnTo>
                    <a:pt x="6350" y="91440"/>
                  </a:lnTo>
                  <a:lnTo>
                    <a:pt x="3810" y="101600"/>
                  </a:lnTo>
                  <a:lnTo>
                    <a:pt x="1270" y="111760"/>
                  </a:lnTo>
                  <a:lnTo>
                    <a:pt x="0" y="120650"/>
                  </a:lnTo>
                  <a:lnTo>
                    <a:pt x="2540" y="128270"/>
                  </a:lnTo>
                  <a:lnTo>
                    <a:pt x="6350" y="134620"/>
                  </a:lnTo>
                  <a:lnTo>
                    <a:pt x="11430" y="140970"/>
                  </a:lnTo>
                  <a:lnTo>
                    <a:pt x="19050" y="144780"/>
                  </a:lnTo>
                  <a:lnTo>
                    <a:pt x="29210" y="147320"/>
                  </a:lnTo>
                  <a:lnTo>
                    <a:pt x="39370" y="148590"/>
                  </a:lnTo>
                  <a:lnTo>
                    <a:pt x="49530" y="148590"/>
                  </a:lnTo>
                  <a:lnTo>
                    <a:pt x="59690" y="147320"/>
                  </a:lnTo>
                  <a:lnTo>
                    <a:pt x="68580" y="144780"/>
                  </a:lnTo>
                  <a:lnTo>
                    <a:pt x="77470" y="140970"/>
                  </a:lnTo>
                  <a:lnTo>
                    <a:pt x="86360" y="138430"/>
                  </a:lnTo>
                  <a:lnTo>
                    <a:pt x="93980" y="134620"/>
                  </a:lnTo>
                  <a:lnTo>
                    <a:pt x="101600" y="129540"/>
                  </a:lnTo>
                  <a:lnTo>
                    <a:pt x="107950" y="123190"/>
                  </a:lnTo>
                  <a:lnTo>
                    <a:pt x="113030" y="115570"/>
                  </a:lnTo>
                  <a:lnTo>
                    <a:pt x="116840" y="106680"/>
                  </a:lnTo>
                  <a:lnTo>
                    <a:pt x="119380" y="96520"/>
                  </a:lnTo>
                  <a:lnTo>
                    <a:pt x="120650" y="85090"/>
                  </a:lnTo>
                  <a:lnTo>
                    <a:pt x="120650" y="76200"/>
                  </a:lnTo>
                  <a:lnTo>
                    <a:pt x="119380" y="69850"/>
                  </a:lnTo>
                  <a:lnTo>
                    <a:pt x="116840" y="63500"/>
                  </a:lnTo>
                  <a:lnTo>
                    <a:pt x="115570" y="55880"/>
                  </a:lnTo>
                  <a:lnTo>
                    <a:pt x="114300" y="48260"/>
                  </a:lnTo>
                  <a:lnTo>
                    <a:pt x="113030" y="40640"/>
                  </a:lnTo>
                  <a:lnTo>
                    <a:pt x="107950" y="33020"/>
                  </a:lnTo>
                  <a:lnTo>
                    <a:pt x="101600" y="25400"/>
                  </a:lnTo>
                  <a:lnTo>
                    <a:pt x="91440" y="16510"/>
                  </a:lnTo>
                  <a:lnTo>
                    <a:pt x="82550" y="11430"/>
                  </a:lnTo>
                  <a:lnTo>
                    <a:pt x="73660" y="7620"/>
                  </a:lnTo>
                  <a:lnTo>
                    <a:pt x="66040" y="5080"/>
                  </a:lnTo>
                  <a:lnTo>
                    <a:pt x="58420" y="6350"/>
                  </a:lnTo>
                  <a:lnTo>
                    <a:pt x="52070" y="10160"/>
                  </a:lnTo>
                  <a:lnTo>
                    <a:pt x="35560" y="25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1181100" y="1485900"/>
              <a:ext cx="152401" cy="25401"/>
            </a:xfrm>
            <a:custGeom>
              <a:avLst/>
              <a:gdLst/>
              <a:ahLst/>
              <a:cxnLst/>
              <a:rect l="0" t="0" r="0" b="0"/>
              <a:pathLst>
                <a:path w="152401" h="25401">
                  <a:moveTo>
                    <a:pt x="0" y="0"/>
                  </a:moveTo>
                  <a:lnTo>
                    <a:pt x="20320" y="6350"/>
                  </a:lnTo>
                  <a:lnTo>
                    <a:pt x="33020" y="10160"/>
                  </a:lnTo>
                  <a:lnTo>
                    <a:pt x="66040" y="17780"/>
                  </a:lnTo>
                  <a:lnTo>
                    <a:pt x="82550" y="20320"/>
                  </a:lnTo>
                  <a:lnTo>
                    <a:pt x="97790" y="21590"/>
                  </a:lnTo>
                  <a:lnTo>
                    <a:pt x="152400" y="25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1397000" y="1397000"/>
              <a:ext cx="38101" cy="165101"/>
            </a:xfrm>
            <a:custGeom>
              <a:avLst/>
              <a:gdLst/>
              <a:ahLst/>
              <a:cxnLst/>
              <a:rect l="0" t="0" r="0" b="0"/>
              <a:pathLst>
                <a:path w="38101" h="165101">
                  <a:moveTo>
                    <a:pt x="0" y="0"/>
                  </a:moveTo>
                  <a:lnTo>
                    <a:pt x="0" y="13970"/>
                  </a:lnTo>
                  <a:lnTo>
                    <a:pt x="1270" y="24130"/>
                  </a:lnTo>
                  <a:lnTo>
                    <a:pt x="3810" y="39370"/>
                  </a:lnTo>
                  <a:lnTo>
                    <a:pt x="6350" y="55880"/>
                  </a:lnTo>
                  <a:lnTo>
                    <a:pt x="10160" y="69850"/>
                  </a:lnTo>
                  <a:lnTo>
                    <a:pt x="13970" y="81280"/>
                  </a:lnTo>
                  <a:lnTo>
                    <a:pt x="25400" y="115570"/>
                  </a:lnTo>
                  <a:lnTo>
                    <a:pt x="38100" y="165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1498600" y="1397000"/>
              <a:ext cx="1" cy="114301"/>
            </a:xfrm>
            <a:custGeom>
              <a:avLst/>
              <a:gdLst/>
              <a:ahLst/>
              <a:cxnLst/>
              <a:rect l="0" t="0" r="0" b="0"/>
              <a:pathLst>
                <a:path w="1" h="114301">
                  <a:moveTo>
                    <a:pt x="0" y="0"/>
                  </a:moveTo>
                  <a:lnTo>
                    <a:pt x="0" y="114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2514600" y="1612900"/>
              <a:ext cx="50801" cy="241301"/>
            </a:xfrm>
            <a:custGeom>
              <a:avLst/>
              <a:gdLst/>
              <a:ahLst/>
              <a:cxnLst/>
              <a:rect l="0" t="0" r="0" b="0"/>
              <a:pathLst>
                <a:path w="50801" h="241301">
                  <a:moveTo>
                    <a:pt x="50800" y="0"/>
                  </a:moveTo>
                  <a:lnTo>
                    <a:pt x="50800" y="26670"/>
                  </a:lnTo>
                  <a:lnTo>
                    <a:pt x="49530" y="40640"/>
                  </a:lnTo>
                  <a:lnTo>
                    <a:pt x="46990" y="55880"/>
                  </a:lnTo>
                  <a:lnTo>
                    <a:pt x="44450" y="71120"/>
                  </a:lnTo>
                  <a:lnTo>
                    <a:pt x="41910" y="82550"/>
                  </a:lnTo>
                  <a:lnTo>
                    <a:pt x="40640" y="91440"/>
                  </a:lnTo>
                  <a:lnTo>
                    <a:pt x="39370" y="99060"/>
                  </a:lnTo>
                  <a:lnTo>
                    <a:pt x="39370" y="107950"/>
                  </a:lnTo>
                  <a:lnTo>
                    <a:pt x="39370" y="119380"/>
                  </a:lnTo>
                  <a:lnTo>
                    <a:pt x="38100" y="129540"/>
                  </a:lnTo>
                  <a:lnTo>
                    <a:pt x="36830" y="138430"/>
                  </a:lnTo>
                  <a:lnTo>
                    <a:pt x="34290" y="146050"/>
                  </a:lnTo>
                  <a:lnTo>
                    <a:pt x="20320" y="175260"/>
                  </a:lnTo>
                  <a:lnTo>
                    <a:pt x="16510" y="184150"/>
                  </a:lnTo>
                  <a:lnTo>
                    <a:pt x="12700" y="194310"/>
                  </a:lnTo>
                  <a:lnTo>
                    <a:pt x="0" y="241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2668270" y="1663700"/>
              <a:ext cx="140971" cy="114301"/>
            </a:xfrm>
            <a:custGeom>
              <a:avLst/>
              <a:gdLst/>
              <a:ahLst/>
              <a:cxnLst/>
              <a:rect l="0" t="0" r="0" b="0"/>
              <a:pathLst>
                <a:path w="140971" h="114301">
                  <a:moveTo>
                    <a:pt x="62230" y="0"/>
                  </a:moveTo>
                  <a:lnTo>
                    <a:pt x="48260" y="6350"/>
                  </a:lnTo>
                  <a:lnTo>
                    <a:pt x="40640" y="12700"/>
                  </a:lnTo>
                  <a:lnTo>
                    <a:pt x="30480" y="21590"/>
                  </a:lnTo>
                  <a:lnTo>
                    <a:pt x="20320" y="31750"/>
                  </a:lnTo>
                  <a:lnTo>
                    <a:pt x="12700" y="41910"/>
                  </a:lnTo>
                  <a:lnTo>
                    <a:pt x="7620" y="53340"/>
                  </a:lnTo>
                  <a:lnTo>
                    <a:pt x="5080" y="64770"/>
                  </a:lnTo>
                  <a:lnTo>
                    <a:pt x="2540" y="76200"/>
                  </a:lnTo>
                  <a:lnTo>
                    <a:pt x="1270" y="86360"/>
                  </a:lnTo>
                  <a:lnTo>
                    <a:pt x="0" y="95250"/>
                  </a:lnTo>
                  <a:lnTo>
                    <a:pt x="2540" y="101600"/>
                  </a:lnTo>
                  <a:lnTo>
                    <a:pt x="7620" y="105410"/>
                  </a:lnTo>
                  <a:lnTo>
                    <a:pt x="12700" y="109220"/>
                  </a:lnTo>
                  <a:lnTo>
                    <a:pt x="20320" y="110490"/>
                  </a:lnTo>
                  <a:lnTo>
                    <a:pt x="30480" y="111760"/>
                  </a:lnTo>
                  <a:lnTo>
                    <a:pt x="40640" y="113030"/>
                  </a:lnTo>
                  <a:lnTo>
                    <a:pt x="50800" y="113030"/>
                  </a:lnTo>
                  <a:lnTo>
                    <a:pt x="69850" y="114300"/>
                  </a:lnTo>
                  <a:lnTo>
                    <a:pt x="78740" y="113030"/>
                  </a:lnTo>
                  <a:lnTo>
                    <a:pt x="87630" y="110490"/>
                  </a:lnTo>
                  <a:lnTo>
                    <a:pt x="95250" y="107950"/>
                  </a:lnTo>
                  <a:lnTo>
                    <a:pt x="102870" y="104140"/>
                  </a:lnTo>
                  <a:lnTo>
                    <a:pt x="109220" y="100330"/>
                  </a:lnTo>
                  <a:lnTo>
                    <a:pt x="114300" y="96520"/>
                  </a:lnTo>
                  <a:lnTo>
                    <a:pt x="120650" y="91440"/>
                  </a:lnTo>
                  <a:lnTo>
                    <a:pt x="128270" y="85090"/>
                  </a:lnTo>
                  <a:lnTo>
                    <a:pt x="135890" y="77470"/>
                  </a:lnTo>
                  <a:lnTo>
                    <a:pt x="139700" y="69850"/>
                  </a:lnTo>
                  <a:lnTo>
                    <a:pt x="140970" y="62230"/>
                  </a:lnTo>
                  <a:lnTo>
                    <a:pt x="139700" y="54610"/>
                  </a:lnTo>
                  <a:lnTo>
                    <a:pt x="137160" y="46990"/>
                  </a:lnTo>
                  <a:lnTo>
                    <a:pt x="132080" y="41910"/>
                  </a:lnTo>
                  <a:lnTo>
                    <a:pt x="125730" y="35560"/>
                  </a:lnTo>
                  <a:lnTo>
                    <a:pt x="119380" y="31750"/>
                  </a:lnTo>
                  <a:lnTo>
                    <a:pt x="110490" y="21590"/>
                  </a:lnTo>
                  <a:lnTo>
                    <a:pt x="104140" y="17780"/>
                  </a:lnTo>
                  <a:lnTo>
                    <a:pt x="96520" y="12700"/>
                  </a:lnTo>
                  <a:lnTo>
                    <a:pt x="7493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2882900" y="158750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6350" y="6350"/>
                  </a:lnTo>
                  <a:lnTo>
                    <a:pt x="13970" y="3810"/>
                  </a:lnTo>
                  <a:lnTo>
                    <a:pt x="25400" y="2540"/>
                  </a:lnTo>
                  <a:lnTo>
                    <a:pt x="38100" y="1270"/>
                  </a:lnTo>
                  <a:lnTo>
                    <a:pt x="59690" y="1270"/>
                  </a:lnTo>
                  <a:lnTo>
                    <a:pt x="1016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3134360" y="1473200"/>
              <a:ext cx="116841" cy="152401"/>
            </a:xfrm>
            <a:custGeom>
              <a:avLst/>
              <a:gdLst/>
              <a:ahLst/>
              <a:cxnLst/>
              <a:rect l="0" t="0" r="0" b="0"/>
              <a:pathLst>
                <a:path w="116841" h="152401">
                  <a:moveTo>
                    <a:pt x="78740" y="0"/>
                  </a:moveTo>
                  <a:lnTo>
                    <a:pt x="64770" y="0"/>
                  </a:lnTo>
                  <a:lnTo>
                    <a:pt x="58420" y="1270"/>
                  </a:lnTo>
                  <a:lnTo>
                    <a:pt x="50800" y="3810"/>
                  </a:lnTo>
                  <a:lnTo>
                    <a:pt x="43180" y="6350"/>
                  </a:lnTo>
                  <a:lnTo>
                    <a:pt x="35560" y="8890"/>
                  </a:lnTo>
                  <a:lnTo>
                    <a:pt x="26670" y="10160"/>
                  </a:lnTo>
                  <a:lnTo>
                    <a:pt x="19050" y="11430"/>
                  </a:lnTo>
                  <a:lnTo>
                    <a:pt x="12700" y="13970"/>
                  </a:lnTo>
                  <a:lnTo>
                    <a:pt x="6350" y="19050"/>
                  </a:lnTo>
                  <a:lnTo>
                    <a:pt x="1270" y="25400"/>
                  </a:lnTo>
                  <a:lnTo>
                    <a:pt x="0" y="31750"/>
                  </a:lnTo>
                  <a:lnTo>
                    <a:pt x="2540" y="36830"/>
                  </a:lnTo>
                  <a:lnTo>
                    <a:pt x="6350" y="40640"/>
                  </a:lnTo>
                  <a:lnTo>
                    <a:pt x="13970" y="44450"/>
                  </a:lnTo>
                  <a:lnTo>
                    <a:pt x="22860" y="46990"/>
                  </a:lnTo>
                  <a:lnTo>
                    <a:pt x="33020" y="48260"/>
                  </a:lnTo>
                  <a:lnTo>
                    <a:pt x="40640" y="46990"/>
                  </a:lnTo>
                  <a:lnTo>
                    <a:pt x="48260" y="45720"/>
                  </a:lnTo>
                  <a:lnTo>
                    <a:pt x="54610" y="43180"/>
                  </a:lnTo>
                  <a:lnTo>
                    <a:pt x="60960" y="38100"/>
                  </a:lnTo>
                  <a:lnTo>
                    <a:pt x="68580" y="33020"/>
                  </a:lnTo>
                  <a:lnTo>
                    <a:pt x="76200" y="26670"/>
                  </a:lnTo>
                  <a:lnTo>
                    <a:pt x="82550" y="24130"/>
                  </a:lnTo>
                  <a:lnTo>
                    <a:pt x="88900" y="26670"/>
                  </a:lnTo>
                  <a:lnTo>
                    <a:pt x="93980" y="30480"/>
                  </a:lnTo>
                  <a:lnTo>
                    <a:pt x="95250" y="35560"/>
                  </a:lnTo>
                  <a:lnTo>
                    <a:pt x="95250" y="41910"/>
                  </a:lnTo>
                  <a:lnTo>
                    <a:pt x="93980" y="49530"/>
                  </a:lnTo>
                  <a:lnTo>
                    <a:pt x="92710" y="60960"/>
                  </a:lnTo>
                  <a:lnTo>
                    <a:pt x="92710" y="76200"/>
                  </a:lnTo>
                  <a:lnTo>
                    <a:pt x="92710" y="92710"/>
                  </a:lnTo>
                  <a:lnTo>
                    <a:pt x="93980" y="105410"/>
                  </a:lnTo>
                  <a:lnTo>
                    <a:pt x="95250" y="115570"/>
                  </a:lnTo>
                  <a:lnTo>
                    <a:pt x="116840" y="152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4171950" y="1676400"/>
              <a:ext cx="31751" cy="190501"/>
            </a:xfrm>
            <a:custGeom>
              <a:avLst/>
              <a:gdLst/>
              <a:ahLst/>
              <a:cxnLst/>
              <a:rect l="0" t="0" r="0" b="0"/>
              <a:pathLst>
                <a:path w="31751" h="190501">
                  <a:moveTo>
                    <a:pt x="31750" y="0"/>
                  </a:moveTo>
                  <a:lnTo>
                    <a:pt x="31750" y="20320"/>
                  </a:lnTo>
                  <a:lnTo>
                    <a:pt x="30480" y="27940"/>
                  </a:lnTo>
                  <a:lnTo>
                    <a:pt x="27940" y="34290"/>
                  </a:lnTo>
                  <a:lnTo>
                    <a:pt x="25400" y="39370"/>
                  </a:lnTo>
                  <a:lnTo>
                    <a:pt x="21590" y="46990"/>
                  </a:lnTo>
                  <a:lnTo>
                    <a:pt x="17780" y="57150"/>
                  </a:lnTo>
                  <a:lnTo>
                    <a:pt x="13970" y="67310"/>
                  </a:lnTo>
                  <a:lnTo>
                    <a:pt x="11430" y="77470"/>
                  </a:lnTo>
                  <a:lnTo>
                    <a:pt x="10160" y="87630"/>
                  </a:lnTo>
                  <a:lnTo>
                    <a:pt x="8890" y="96520"/>
                  </a:lnTo>
                  <a:lnTo>
                    <a:pt x="6350" y="106680"/>
                  </a:lnTo>
                  <a:lnTo>
                    <a:pt x="3810" y="118110"/>
                  </a:lnTo>
                  <a:lnTo>
                    <a:pt x="0" y="129540"/>
                  </a:lnTo>
                  <a:lnTo>
                    <a:pt x="0" y="139700"/>
                  </a:lnTo>
                  <a:lnTo>
                    <a:pt x="0" y="149860"/>
                  </a:lnTo>
                  <a:lnTo>
                    <a:pt x="6350" y="190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4307840" y="1701800"/>
              <a:ext cx="157481" cy="144781"/>
            </a:xfrm>
            <a:custGeom>
              <a:avLst/>
              <a:gdLst/>
              <a:ahLst/>
              <a:cxnLst/>
              <a:rect l="0" t="0" r="0" b="0"/>
              <a:pathLst>
                <a:path w="157481" h="144781">
                  <a:moveTo>
                    <a:pt x="48260" y="0"/>
                  </a:moveTo>
                  <a:lnTo>
                    <a:pt x="24130" y="24130"/>
                  </a:lnTo>
                  <a:lnTo>
                    <a:pt x="17780" y="31750"/>
                  </a:lnTo>
                  <a:lnTo>
                    <a:pt x="12700" y="39370"/>
                  </a:lnTo>
                  <a:lnTo>
                    <a:pt x="7620" y="46990"/>
                  </a:lnTo>
                  <a:lnTo>
                    <a:pt x="3810" y="57150"/>
                  </a:lnTo>
                  <a:lnTo>
                    <a:pt x="2540" y="67310"/>
                  </a:lnTo>
                  <a:lnTo>
                    <a:pt x="0" y="78740"/>
                  </a:lnTo>
                  <a:lnTo>
                    <a:pt x="1270" y="88900"/>
                  </a:lnTo>
                  <a:lnTo>
                    <a:pt x="2540" y="99060"/>
                  </a:lnTo>
                  <a:lnTo>
                    <a:pt x="5080" y="107950"/>
                  </a:lnTo>
                  <a:lnTo>
                    <a:pt x="10160" y="115570"/>
                  </a:lnTo>
                  <a:lnTo>
                    <a:pt x="15240" y="121920"/>
                  </a:lnTo>
                  <a:lnTo>
                    <a:pt x="21590" y="128270"/>
                  </a:lnTo>
                  <a:lnTo>
                    <a:pt x="30480" y="133350"/>
                  </a:lnTo>
                  <a:lnTo>
                    <a:pt x="40640" y="138430"/>
                  </a:lnTo>
                  <a:lnTo>
                    <a:pt x="52070" y="143510"/>
                  </a:lnTo>
                  <a:lnTo>
                    <a:pt x="62230" y="144780"/>
                  </a:lnTo>
                  <a:lnTo>
                    <a:pt x="71120" y="144780"/>
                  </a:lnTo>
                  <a:lnTo>
                    <a:pt x="81280" y="143510"/>
                  </a:lnTo>
                  <a:lnTo>
                    <a:pt x="91440" y="140970"/>
                  </a:lnTo>
                  <a:lnTo>
                    <a:pt x="101600" y="137160"/>
                  </a:lnTo>
                  <a:lnTo>
                    <a:pt x="114300" y="133350"/>
                  </a:lnTo>
                  <a:lnTo>
                    <a:pt x="124460" y="127000"/>
                  </a:lnTo>
                  <a:lnTo>
                    <a:pt x="134620" y="119380"/>
                  </a:lnTo>
                  <a:lnTo>
                    <a:pt x="143510" y="109220"/>
                  </a:lnTo>
                  <a:lnTo>
                    <a:pt x="149860" y="99060"/>
                  </a:lnTo>
                  <a:lnTo>
                    <a:pt x="153670" y="90170"/>
                  </a:lnTo>
                  <a:lnTo>
                    <a:pt x="157480" y="81280"/>
                  </a:lnTo>
                  <a:lnTo>
                    <a:pt x="154940" y="69850"/>
                  </a:lnTo>
                  <a:lnTo>
                    <a:pt x="148590" y="55880"/>
                  </a:lnTo>
                  <a:lnTo>
                    <a:pt x="140970" y="41910"/>
                  </a:lnTo>
                  <a:lnTo>
                    <a:pt x="132080" y="31750"/>
                  </a:lnTo>
                  <a:lnTo>
                    <a:pt x="124460" y="25400"/>
                  </a:lnTo>
                  <a:lnTo>
                    <a:pt x="115570" y="21590"/>
                  </a:lnTo>
                  <a:lnTo>
                    <a:pt x="109220" y="16510"/>
                  </a:lnTo>
                  <a:lnTo>
                    <a:pt x="102870" y="12700"/>
                  </a:lnTo>
                  <a:lnTo>
                    <a:pt x="8636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4457700" y="161290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0"/>
                  </a:moveTo>
                  <a:lnTo>
                    <a:pt x="53340" y="0"/>
                  </a:lnTo>
                  <a:lnTo>
                    <a:pt x="66040" y="1270"/>
                  </a:lnTo>
                  <a:lnTo>
                    <a:pt x="81280" y="3810"/>
                  </a:lnTo>
                  <a:lnTo>
                    <a:pt x="1270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4699000" y="1435100"/>
              <a:ext cx="104141" cy="223521"/>
            </a:xfrm>
            <a:custGeom>
              <a:avLst/>
              <a:gdLst/>
              <a:ahLst/>
              <a:cxnLst/>
              <a:rect l="0" t="0" r="0" b="0"/>
              <a:pathLst>
                <a:path w="104141" h="223521">
                  <a:moveTo>
                    <a:pt x="0" y="38100"/>
                  </a:moveTo>
                  <a:lnTo>
                    <a:pt x="0" y="52070"/>
                  </a:lnTo>
                  <a:lnTo>
                    <a:pt x="2540" y="58420"/>
                  </a:lnTo>
                  <a:lnTo>
                    <a:pt x="7620" y="66040"/>
                  </a:lnTo>
                  <a:lnTo>
                    <a:pt x="13970" y="73660"/>
                  </a:lnTo>
                  <a:lnTo>
                    <a:pt x="20320" y="80010"/>
                  </a:lnTo>
                  <a:lnTo>
                    <a:pt x="27940" y="86360"/>
                  </a:lnTo>
                  <a:lnTo>
                    <a:pt x="35560" y="91440"/>
                  </a:lnTo>
                  <a:lnTo>
                    <a:pt x="43180" y="100330"/>
                  </a:lnTo>
                  <a:lnTo>
                    <a:pt x="52070" y="111760"/>
                  </a:lnTo>
                  <a:lnTo>
                    <a:pt x="59690" y="125730"/>
                  </a:lnTo>
                  <a:lnTo>
                    <a:pt x="66040" y="135890"/>
                  </a:lnTo>
                  <a:lnTo>
                    <a:pt x="72390" y="144780"/>
                  </a:lnTo>
                  <a:lnTo>
                    <a:pt x="77470" y="151130"/>
                  </a:lnTo>
                  <a:lnTo>
                    <a:pt x="81280" y="160020"/>
                  </a:lnTo>
                  <a:lnTo>
                    <a:pt x="83820" y="170180"/>
                  </a:lnTo>
                  <a:lnTo>
                    <a:pt x="85090" y="181610"/>
                  </a:lnTo>
                  <a:lnTo>
                    <a:pt x="85090" y="191770"/>
                  </a:lnTo>
                  <a:lnTo>
                    <a:pt x="83820" y="200660"/>
                  </a:lnTo>
                  <a:lnTo>
                    <a:pt x="81280" y="209550"/>
                  </a:lnTo>
                  <a:lnTo>
                    <a:pt x="74930" y="215900"/>
                  </a:lnTo>
                  <a:lnTo>
                    <a:pt x="67310" y="220980"/>
                  </a:lnTo>
                  <a:lnTo>
                    <a:pt x="57150" y="223520"/>
                  </a:lnTo>
                  <a:lnTo>
                    <a:pt x="46990" y="222250"/>
                  </a:lnTo>
                  <a:lnTo>
                    <a:pt x="35560" y="218440"/>
                  </a:lnTo>
                  <a:lnTo>
                    <a:pt x="24130" y="213360"/>
                  </a:lnTo>
                  <a:lnTo>
                    <a:pt x="15240" y="205740"/>
                  </a:lnTo>
                  <a:lnTo>
                    <a:pt x="10160" y="196850"/>
                  </a:lnTo>
                  <a:lnTo>
                    <a:pt x="7620" y="185420"/>
                  </a:lnTo>
                  <a:lnTo>
                    <a:pt x="5080" y="177800"/>
                  </a:lnTo>
                  <a:lnTo>
                    <a:pt x="2540" y="170180"/>
                  </a:lnTo>
                  <a:lnTo>
                    <a:pt x="2540" y="165100"/>
                  </a:lnTo>
                  <a:lnTo>
                    <a:pt x="2540" y="157480"/>
                  </a:lnTo>
                  <a:lnTo>
                    <a:pt x="5080" y="149860"/>
                  </a:lnTo>
                  <a:lnTo>
                    <a:pt x="7620" y="142240"/>
                  </a:lnTo>
                  <a:lnTo>
                    <a:pt x="11430" y="134620"/>
                  </a:lnTo>
                  <a:lnTo>
                    <a:pt x="17780" y="127000"/>
                  </a:lnTo>
                  <a:lnTo>
                    <a:pt x="24130" y="118110"/>
                  </a:lnTo>
                  <a:lnTo>
                    <a:pt x="33020" y="109220"/>
                  </a:lnTo>
                  <a:lnTo>
                    <a:pt x="43180" y="101600"/>
                  </a:lnTo>
                  <a:lnTo>
                    <a:pt x="54610" y="92710"/>
                  </a:lnTo>
                  <a:lnTo>
                    <a:pt x="63500" y="85090"/>
                  </a:lnTo>
                  <a:lnTo>
                    <a:pt x="69850" y="76200"/>
                  </a:lnTo>
                  <a:lnTo>
                    <a:pt x="76200" y="67310"/>
                  </a:lnTo>
                  <a:lnTo>
                    <a:pt x="83820" y="60960"/>
                  </a:lnTo>
                  <a:lnTo>
                    <a:pt x="91440" y="54610"/>
                  </a:lnTo>
                  <a:lnTo>
                    <a:pt x="99060" y="49530"/>
                  </a:lnTo>
                  <a:lnTo>
                    <a:pt x="102870" y="43180"/>
                  </a:lnTo>
                  <a:lnTo>
                    <a:pt x="104140" y="35560"/>
                  </a:lnTo>
                  <a:lnTo>
                    <a:pt x="102870" y="27940"/>
                  </a:lnTo>
                  <a:lnTo>
                    <a:pt x="97790" y="21590"/>
                  </a:lnTo>
                  <a:lnTo>
                    <a:pt x="91440" y="15240"/>
                  </a:lnTo>
                  <a:lnTo>
                    <a:pt x="635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5130800" y="1714500"/>
              <a:ext cx="25401" cy="152401"/>
            </a:xfrm>
            <a:custGeom>
              <a:avLst/>
              <a:gdLst/>
              <a:ahLst/>
              <a:cxnLst/>
              <a:rect l="0" t="0" r="0" b="0"/>
              <a:pathLst>
                <a:path w="25401" h="152401">
                  <a:moveTo>
                    <a:pt x="25400" y="0"/>
                  </a:moveTo>
                  <a:lnTo>
                    <a:pt x="25400" y="74930"/>
                  </a:lnTo>
                  <a:lnTo>
                    <a:pt x="24130" y="86360"/>
                  </a:lnTo>
                  <a:lnTo>
                    <a:pt x="21590" y="97790"/>
                  </a:lnTo>
                  <a:lnTo>
                    <a:pt x="19050" y="106680"/>
                  </a:lnTo>
                  <a:lnTo>
                    <a:pt x="15240" y="116840"/>
                  </a:lnTo>
                  <a:lnTo>
                    <a:pt x="11430" y="125730"/>
                  </a:lnTo>
                  <a:lnTo>
                    <a:pt x="0" y="152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5252720" y="1714500"/>
              <a:ext cx="143511" cy="134621"/>
            </a:xfrm>
            <a:custGeom>
              <a:avLst/>
              <a:gdLst/>
              <a:ahLst/>
              <a:cxnLst/>
              <a:rect l="0" t="0" r="0" b="0"/>
              <a:pathLst>
                <a:path w="143511" h="134621">
                  <a:moveTo>
                    <a:pt x="55880" y="0"/>
                  </a:moveTo>
                  <a:lnTo>
                    <a:pt x="41910" y="6350"/>
                  </a:lnTo>
                  <a:lnTo>
                    <a:pt x="38100" y="11430"/>
                  </a:lnTo>
                  <a:lnTo>
                    <a:pt x="35560" y="17780"/>
                  </a:lnTo>
                  <a:lnTo>
                    <a:pt x="34290" y="24130"/>
                  </a:lnTo>
                  <a:lnTo>
                    <a:pt x="30480" y="31750"/>
                  </a:lnTo>
                  <a:lnTo>
                    <a:pt x="24130" y="39370"/>
                  </a:lnTo>
                  <a:lnTo>
                    <a:pt x="17780" y="46990"/>
                  </a:lnTo>
                  <a:lnTo>
                    <a:pt x="12700" y="57150"/>
                  </a:lnTo>
                  <a:lnTo>
                    <a:pt x="7620" y="67310"/>
                  </a:lnTo>
                  <a:lnTo>
                    <a:pt x="2540" y="78740"/>
                  </a:lnTo>
                  <a:lnTo>
                    <a:pt x="0" y="87630"/>
                  </a:lnTo>
                  <a:lnTo>
                    <a:pt x="0" y="95250"/>
                  </a:lnTo>
                  <a:lnTo>
                    <a:pt x="2540" y="101600"/>
                  </a:lnTo>
                  <a:lnTo>
                    <a:pt x="6350" y="109220"/>
                  </a:lnTo>
                  <a:lnTo>
                    <a:pt x="11430" y="115570"/>
                  </a:lnTo>
                  <a:lnTo>
                    <a:pt x="17780" y="124460"/>
                  </a:lnTo>
                  <a:lnTo>
                    <a:pt x="24130" y="129540"/>
                  </a:lnTo>
                  <a:lnTo>
                    <a:pt x="31750" y="133350"/>
                  </a:lnTo>
                  <a:lnTo>
                    <a:pt x="40640" y="134620"/>
                  </a:lnTo>
                  <a:lnTo>
                    <a:pt x="49530" y="134620"/>
                  </a:lnTo>
                  <a:lnTo>
                    <a:pt x="59690" y="133350"/>
                  </a:lnTo>
                  <a:lnTo>
                    <a:pt x="71120" y="132080"/>
                  </a:lnTo>
                  <a:lnTo>
                    <a:pt x="81280" y="128270"/>
                  </a:lnTo>
                  <a:lnTo>
                    <a:pt x="91440" y="125730"/>
                  </a:lnTo>
                  <a:lnTo>
                    <a:pt x="100330" y="121920"/>
                  </a:lnTo>
                  <a:lnTo>
                    <a:pt x="109220" y="119380"/>
                  </a:lnTo>
                  <a:lnTo>
                    <a:pt x="118110" y="118110"/>
                  </a:lnTo>
                  <a:lnTo>
                    <a:pt x="127000" y="116840"/>
                  </a:lnTo>
                  <a:lnTo>
                    <a:pt x="133350" y="113030"/>
                  </a:lnTo>
                  <a:lnTo>
                    <a:pt x="137160" y="107950"/>
                  </a:lnTo>
                  <a:lnTo>
                    <a:pt x="139700" y="101600"/>
                  </a:lnTo>
                  <a:lnTo>
                    <a:pt x="140970" y="92710"/>
                  </a:lnTo>
                  <a:lnTo>
                    <a:pt x="142240" y="83820"/>
                  </a:lnTo>
                  <a:lnTo>
                    <a:pt x="143510" y="72390"/>
                  </a:lnTo>
                  <a:lnTo>
                    <a:pt x="139700" y="63500"/>
                  </a:lnTo>
                  <a:lnTo>
                    <a:pt x="133350" y="57150"/>
                  </a:lnTo>
                  <a:lnTo>
                    <a:pt x="124460" y="50800"/>
                  </a:lnTo>
                  <a:lnTo>
                    <a:pt x="115570" y="44450"/>
                  </a:lnTo>
                  <a:lnTo>
                    <a:pt x="106680" y="39370"/>
                  </a:lnTo>
                  <a:lnTo>
                    <a:pt x="97790" y="35560"/>
                  </a:lnTo>
                  <a:lnTo>
                    <a:pt x="91440" y="30480"/>
                  </a:lnTo>
                  <a:lnTo>
                    <a:pt x="85090" y="25400"/>
                  </a:lnTo>
                  <a:lnTo>
                    <a:pt x="80010" y="21590"/>
                  </a:lnTo>
                  <a:lnTo>
                    <a:pt x="73660" y="17780"/>
                  </a:lnTo>
                  <a:lnTo>
                    <a:pt x="66040" y="12700"/>
                  </a:lnTo>
                  <a:lnTo>
                    <a:pt x="3048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5384800" y="1549400"/>
              <a:ext cx="114301" cy="25401"/>
            </a:xfrm>
            <a:custGeom>
              <a:avLst/>
              <a:gdLst/>
              <a:ahLst/>
              <a:cxnLst/>
              <a:rect l="0" t="0" r="0" b="0"/>
              <a:pathLst>
                <a:path w="114301" h="25401">
                  <a:moveTo>
                    <a:pt x="0" y="25400"/>
                  </a:moveTo>
                  <a:lnTo>
                    <a:pt x="6350" y="19050"/>
                  </a:lnTo>
                  <a:lnTo>
                    <a:pt x="15240" y="16510"/>
                  </a:lnTo>
                  <a:lnTo>
                    <a:pt x="29210" y="15240"/>
                  </a:lnTo>
                  <a:lnTo>
                    <a:pt x="44450" y="13970"/>
                  </a:lnTo>
                  <a:lnTo>
                    <a:pt x="59690" y="12700"/>
                  </a:lnTo>
                  <a:lnTo>
                    <a:pt x="73660" y="10160"/>
                  </a:lnTo>
                  <a:lnTo>
                    <a:pt x="1143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5537200" y="1422400"/>
              <a:ext cx="123191" cy="139701"/>
            </a:xfrm>
            <a:custGeom>
              <a:avLst/>
              <a:gdLst/>
              <a:ahLst/>
              <a:cxnLst/>
              <a:rect l="0" t="0" r="0" b="0"/>
              <a:pathLst>
                <a:path w="123191" h="139701">
                  <a:moveTo>
                    <a:pt x="0" y="0"/>
                  </a:moveTo>
                  <a:lnTo>
                    <a:pt x="105410" y="0"/>
                  </a:lnTo>
                  <a:lnTo>
                    <a:pt x="115570" y="1270"/>
                  </a:lnTo>
                  <a:lnTo>
                    <a:pt x="120650" y="3810"/>
                  </a:lnTo>
                  <a:lnTo>
                    <a:pt x="123190" y="6350"/>
                  </a:lnTo>
                  <a:lnTo>
                    <a:pt x="123190" y="13970"/>
                  </a:lnTo>
                  <a:lnTo>
                    <a:pt x="121920" y="25400"/>
                  </a:lnTo>
                  <a:lnTo>
                    <a:pt x="119380" y="38100"/>
                  </a:lnTo>
                  <a:lnTo>
                    <a:pt x="115570" y="48260"/>
                  </a:lnTo>
                  <a:lnTo>
                    <a:pt x="113030" y="55880"/>
                  </a:lnTo>
                  <a:lnTo>
                    <a:pt x="105410" y="69850"/>
                  </a:lnTo>
                  <a:lnTo>
                    <a:pt x="96520" y="85090"/>
                  </a:lnTo>
                  <a:lnTo>
                    <a:pt x="93980" y="93980"/>
                  </a:lnTo>
                  <a:lnTo>
                    <a:pt x="92710" y="101600"/>
                  </a:lnTo>
                  <a:lnTo>
                    <a:pt x="88900" y="139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6337300" y="1727200"/>
              <a:ext cx="38101" cy="203201"/>
            </a:xfrm>
            <a:custGeom>
              <a:avLst/>
              <a:gdLst/>
              <a:ahLst/>
              <a:cxnLst/>
              <a:rect l="0" t="0" r="0" b="0"/>
              <a:pathLst>
                <a:path w="38101" h="203201">
                  <a:moveTo>
                    <a:pt x="0" y="0"/>
                  </a:moveTo>
                  <a:lnTo>
                    <a:pt x="6350" y="13970"/>
                  </a:lnTo>
                  <a:lnTo>
                    <a:pt x="10160" y="25400"/>
                  </a:lnTo>
                  <a:lnTo>
                    <a:pt x="13970" y="43180"/>
                  </a:lnTo>
                  <a:lnTo>
                    <a:pt x="17780" y="62230"/>
                  </a:lnTo>
                  <a:lnTo>
                    <a:pt x="20320" y="81280"/>
                  </a:lnTo>
                  <a:lnTo>
                    <a:pt x="21590" y="99060"/>
                  </a:lnTo>
                  <a:lnTo>
                    <a:pt x="22860" y="116840"/>
                  </a:lnTo>
                  <a:lnTo>
                    <a:pt x="25400" y="133350"/>
                  </a:lnTo>
                  <a:lnTo>
                    <a:pt x="38100" y="203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6466840" y="1714500"/>
              <a:ext cx="127001" cy="90171"/>
            </a:xfrm>
            <a:custGeom>
              <a:avLst/>
              <a:gdLst/>
              <a:ahLst/>
              <a:cxnLst/>
              <a:rect l="0" t="0" r="0" b="0"/>
              <a:pathLst>
                <a:path w="127001" h="90171">
                  <a:moveTo>
                    <a:pt x="48260" y="12700"/>
                  </a:moveTo>
                  <a:lnTo>
                    <a:pt x="1270" y="59690"/>
                  </a:lnTo>
                  <a:lnTo>
                    <a:pt x="0" y="68580"/>
                  </a:lnTo>
                  <a:lnTo>
                    <a:pt x="2540" y="76200"/>
                  </a:lnTo>
                  <a:lnTo>
                    <a:pt x="10160" y="85090"/>
                  </a:lnTo>
                  <a:lnTo>
                    <a:pt x="16510" y="88900"/>
                  </a:lnTo>
                  <a:lnTo>
                    <a:pt x="24130" y="90170"/>
                  </a:lnTo>
                  <a:lnTo>
                    <a:pt x="33020" y="90170"/>
                  </a:lnTo>
                  <a:lnTo>
                    <a:pt x="41910" y="90170"/>
                  </a:lnTo>
                  <a:lnTo>
                    <a:pt x="63500" y="88900"/>
                  </a:lnTo>
                  <a:lnTo>
                    <a:pt x="72390" y="87630"/>
                  </a:lnTo>
                  <a:lnTo>
                    <a:pt x="80010" y="85090"/>
                  </a:lnTo>
                  <a:lnTo>
                    <a:pt x="109220" y="71120"/>
                  </a:lnTo>
                  <a:lnTo>
                    <a:pt x="115570" y="66040"/>
                  </a:lnTo>
                  <a:lnTo>
                    <a:pt x="120650" y="59690"/>
                  </a:lnTo>
                  <a:lnTo>
                    <a:pt x="127000" y="52070"/>
                  </a:lnTo>
                  <a:lnTo>
                    <a:pt x="124460" y="43180"/>
                  </a:lnTo>
                  <a:lnTo>
                    <a:pt x="116840" y="33020"/>
                  </a:lnTo>
                  <a:lnTo>
                    <a:pt x="8636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6591300" y="1574800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1143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6822440" y="1422400"/>
              <a:ext cx="115571" cy="123191"/>
            </a:xfrm>
            <a:custGeom>
              <a:avLst/>
              <a:gdLst/>
              <a:ahLst/>
              <a:cxnLst/>
              <a:rect l="0" t="0" r="0" b="0"/>
              <a:pathLst>
                <a:path w="115571" h="123191">
                  <a:moveTo>
                    <a:pt x="22860" y="0"/>
                  </a:moveTo>
                  <a:lnTo>
                    <a:pt x="16510" y="13970"/>
                  </a:lnTo>
                  <a:lnTo>
                    <a:pt x="12700" y="21590"/>
                  </a:lnTo>
                  <a:lnTo>
                    <a:pt x="8890" y="31750"/>
                  </a:lnTo>
                  <a:lnTo>
                    <a:pt x="5080" y="41910"/>
                  </a:lnTo>
                  <a:lnTo>
                    <a:pt x="2540" y="52070"/>
                  </a:lnTo>
                  <a:lnTo>
                    <a:pt x="1270" y="60960"/>
                  </a:lnTo>
                  <a:lnTo>
                    <a:pt x="0" y="71120"/>
                  </a:lnTo>
                  <a:lnTo>
                    <a:pt x="0" y="80010"/>
                  </a:lnTo>
                  <a:lnTo>
                    <a:pt x="2540" y="88900"/>
                  </a:lnTo>
                  <a:lnTo>
                    <a:pt x="5080" y="96520"/>
                  </a:lnTo>
                  <a:lnTo>
                    <a:pt x="7620" y="104140"/>
                  </a:lnTo>
                  <a:lnTo>
                    <a:pt x="11430" y="110490"/>
                  </a:lnTo>
                  <a:lnTo>
                    <a:pt x="15240" y="115570"/>
                  </a:lnTo>
                  <a:lnTo>
                    <a:pt x="21590" y="119380"/>
                  </a:lnTo>
                  <a:lnTo>
                    <a:pt x="30480" y="121920"/>
                  </a:lnTo>
                  <a:lnTo>
                    <a:pt x="40640" y="123190"/>
                  </a:lnTo>
                  <a:lnTo>
                    <a:pt x="50800" y="123190"/>
                  </a:lnTo>
                  <a:lnTo>
                    <a:pt x="59690" y="121920"/>
                  </a:lnTo>
                  <a:lnTo>
                    <a:pt x="68580" y="119380"/>
                  </a:lnTo>
                  <a:lnTo>
                    <a:pt x="77470" y="118110"/>
                  </a:lnTo>
                  <a:lnTo>
                    <a:pt x="86360" y="116840"/>
                  </a:lnTo>
                  <a:lnTo>
                    <a:pt x="93980" y="115570"/>
                  </a:lnTo>
                  <a:lnTo>
                    <a:pt x="101600" y="110490"/>
                  </a:lnTo>
                  <a:lnTo>
                    <a:pt x="107950" y="104140"/>
                  </a:lnTo>
                  <a:lnTo>
                    <a:pt x="113030" y="93980"/>
                  </a:lnTo>
                  <a:lnTo>
                    <a:pt x="115570" y="87630"/>
                  </a:lnTo>
                  <a:lnTo>
                    <a:pt x="115570" y="80010"/>
                  </a:lnTo>
                  <a:lnTo>
                    <a:pt x="114300" y="74930"/>
                  </a:lnTo>
                  <a:lnTo>
                    <a:pt x="110490" y="69850"/>
                  </a:lnTo>
                  <a:lnTo>
                    <a:pt x="105410" y="64770"/>
                  </a:lnTo>
                  <a:lnTo>
                    <a:pt x="99060" y="59690"/>
                  </a:lnTo>
                  <a:lnTo>
                    <a:pt x="91440" y="58420"/>
                  </a:lnTo>
                  <a:lnTo>
                    <a:pt x="85090" y="58420"/>
                  </a:lnTo>
                  <a:lnTo>
                    <a:pt x="76200" y="59690"/>
                  </a:lnTo>
                  <a:lnTo>
                    <a:pt x="68580" y="62230"/>
                  </a:lnTo>
                  <a:lnTo>
                    <a:pt x="60960" y="66040"/>
                  </a:lnTo>
                  <a:lnTo>
                    <a:pt x="52070" y="69850"/>
                  </a:lnTo>
                  <a:lnTo>
                    <a:pt x="46990" y="76200"/>
                  </a:lnTo>
                  <a:lnTo>
                    <a:pt x="43180" y="83820"/>
                  </a:lnTo>
                  <a:lnTo>
                    <a:pt x="35560" y="114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7658100" y="1739900"/>
              <a:ext cx="1" cy="228601"/>
            </a:xfrm>
            <a:custGeom>
              <a:avLst/>
              <a:gdLst/>
              <a:ahLst/>
              <a:cxnLst/>
              <a:rect l="0" t="0" r="0" b="0"/>
              <a:pathLst>
                <a:path w="1" h="228601">
                  <a:moveTo>
                    <a:pt x="0" y="0"/>
                  </a:moveTo>
                  <a:lnTo>
                    <a:pt x="0" y="228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7766050" y="1765300"/>
              <a:ext cx="148591" cy="130811"/>
            </a:xfrm>
            <a:custGeom>
              <a:avLst/>
              <a:gdLst/>
              <a:ahLst/>
              <a:cxnLst/>
              <a:rect l="0" t="0" r="0" b="0"/>
              <a:pathLst>
                <a:path w="148591" h="130811">
                  <a:moveTo>
                    <a:pt x="57150" y="0"/>
                  </a:moveTo>
                  <a:lnTo>
                    <a:pt x="43180" y="6350"/>
                  </a:lnTo>
                  <a:lnTo>
                    <a:pt x="36830" y="12700"/>
                  </a:lnTo>
                  <a:lnTo>
                    <a:pt x="29210" y="21590"/>
                  </a:lnTo>
                  <a:lnTo>
                    <a:pt x="21590" y="31750"/>
                  </a:lnTo>
                  <a:lnTo>
                    <a:pt x="16510" y="39370"/>
                  </a:lnTo>
                  <a:lnTo>
                    <a:pt x="12700" y="45720"/>
                  </a:lnTo>
                  <a:lnTo>
                    <a:pt x="11430" y="52070"/>
                  </a:lnTo>
                  <a:lnTo>
                    <a:pt x="5080" y="69850"/>
                  </a:lnTo>
                  <a:lnTo>
                    <a:pt x="1270" y="80010"/>
                  </a:lnTo>
                  <a:lnTo>
                    <a:pt x="0" y="90170"/>
                  </a:lnTo>
                  <a:lnTo>
                    <a:pt x="1270" y="99060"/>
                  </a:lnTo>
                  <a:lnTo>
                    <a:pt x="2540" y="109220"/>
                  </a:lnTo>
                  <a:lnTo>
                    <a:pt x="7620" y="116840"/>
                  </a:lnTo>
                  <a:lnTo>
                    <a:pt x="16510" y="123190"/>
                  </a:lnTo>
                  <a:lnTo>
                    <a:pt x="25400" y="128270"/>
                  </a:lnTo>
                  <a:lnTo>
                    <a:pt x="34290" y="130810"/>
                  </a:lnTo>
                  <a:lnTo>
                    <a:pt x="43180" y="130810"/>
                  </a:lnTo>
                  <a:lnTo>
                    <a:pt x="52070" y="129540"/>
                  </a:lnTo>
                  <a:lnTo>
                    <a:pt x="62230" y="128270"/>
                  </a:lnTo>
                  <a:lnTo>
                    <a:pt x="73660" y="128270"/>
                  </a:lnTo>
                  <a:lnTo>
                    <a:pt x="85090" y="128270"/>
                  </a:lnTo>
                  <a:lnTo>
                    <a:pt x="96520" y="121920"/>
                  </a:lnTo>
                  <a:lnTo>
                    <a:pt x="109220" y="111760"/>
                  </a:lnTo>
                  <a:lnTo>
                    <a:pt x="146050" y="76200"/>
                  </a:lnTo>
                  <a:lnTo>
                    <a:pt x="148590" y="69850"/>
                  </a:lnTo>
                  <a:lnTo>
                    <a:pt x="148590" y="62230"/>
                  </a:lnTo>
                  <a:lnTo>
                    <a:pt x="148590" y="53340"/>
                  </a:lnTo>
                  <a:lnTo>
                    <a:pt x="144780" y="45720"/>
                  </a:lnTo>
                  <a:lnTo>
                    <a:pt x="139700" y="38100"/>
                  </a:lnTo>
                  <a:lnTo>
                    <a:pt x="133350" y="29210"/>
                  </a:lnTo>
                  <a:lnTo>
                    <a:pt x="125730" y="24130"/>
                  </a:lnTo>
                  <a:lnTo>
                    <a:pt x="118110" y="20320"/>
                  </a:lnTo>
                  <a:lnTo>
                    <a:pt x="9525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7912100" y="167640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53340" y="12700"/>
                  </a:lnTo>
                  <a:lnTo>
                    <a:pt x="62230" y="11430"/>
                  </a:lnTo>
                  <a:lnTo>
                    <a:pt x="69850" y="8890"/>
                  </a:lnTo>
                  <a:lnTo>
                    <a:pt x="1016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8128000" y="1587500"/>
              <a:ext cx="101601" cy="127001"/>
            </a:xfrm>
            <a:custGeom>
              <a:avLst/>
              <a:gdLst/>
              <a:ahLst/>
              <a:cxnLst/>
              <a:rect l="0" t="0" r="0" b="0"/>
              <a:pathLst>
                <a:path w="101601" h="127001">
                  <a:moveTo>
                    <a:pt x="0" y="0"/>
                  </a:moveTo>
                  <a:lnTo>
                    <a:pt x="20320" y="0"/>
                  </a:lnTo>
                  <a:lnTo>
                    <a:pt x="27940" y="1270"/>
                  </a:lnTo>
                  <a:lnTo>
                    <a:pt x="34290" y="3810"/>
                  </a:lnTo>
                  <a:lnTo>
                    <a:pt x="39370" y="6350"/>
                  </a:lnTo>
                  <a:lnTo>
                    <a:pt x="43180" y="12700"/>
                  </a:lnTo>
                  <a:lnTo>
                    <a:pt x="45720" y="21590"/>
                  </a:lnTo>
                  <a:lnTo>
                    <a:pt x="46990" y="31750"/>
                  </a:lnTo>
                  <a:lnTo>
                    <a:pt x="46990" y="40640"/>
                  </a:lnTo>
                  <a:lnTo>
                    <a:pt x="45720" y="49530"/>
                  </a:lnTo>
                  <a:lnTo>
                    <a:pt x="43180" y="58420"/>
                  </a:lnTo>
                  <a:lnTo>
                    <a:pt x="36830" y="66040"/>
                  </a:lnTo>
                  <a:lnTo>
                    <a:pt x="29210" y="72390"/>
                  </a:lnTo>
                  <a:lnTo>
                    <a:pt x="19050" y="77470"/>
                  </a:lnTo>
                  <a:lnTo>
                    <a:pt x="15240" y="83820"/>
                  </a:lnTo>
                  <a:lnTo>
                    <a:pt x="16510" y="91440"/>
                  </a:lnTo>
                  <a:lnTo>
                    <a:pt x="19050" y="99060"/>
                  </a:lnTo>
                  <a:lnTo>
                    <a:pt x="24130" y="104140"/>
                  </a:lnTo>
                  <a:lnTo>
                    <a:pt x="30480" y="107950"/>
                  </a:lnTo>
                  <a:lnTo>
                    <a:pt x="36830" y="109220"/>
                  </a:lnTo>
                  <a:lnTo>
                    <a:pt x="46990" y="113030"/>
                  </a:lnTo>
                  <a:lnTo>
                    <a:pt x="101600" y="127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8877300" y="1790700"/>
              <a:ext cx="63501" cy="190501"/>
            </a:xfrm>
            <a:custGeom>
              <a:avLst/>
              <a:gdLst/>
              <a:ahLst/>
              <a:cxnLst/>
              <a:rect l="0" t="0" r="0" b="0"/>
              <a:pathLst>
                <a:path w="63501" h="190501">
                  <a:moveTo>
                    <a:pt x="63500" y="0"/>
                  </a:moveTo>
                  <a:lnTo>
                    <a:pt x="63500" y="20320"/>
                  </a:lnTo>
                  <a:lnTo>
                    <a:pt x="62230" y="30480"/>
                  </a:lnTo>
                  <a:lnTo>
                    <a:pt x="59690" y="41910"/>
                  </a:lnTo>
                  <a:lnTo>
                    <a:pt x="57150" y="53340"/>
                  </a:lnTo>
                  <a:lnTo>
                    <a:pt x="50800" y="71120"/>
                  </a:lnTo>
                  <a:lnTo>
                    <a:pt x="41910" y="92710"/>
                  </a:ln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9000490" y="1803400"/>
              <a:ext cx="120651" cy="115571"/>
            </a:xfrm>
            <a:custGeom>
              <a:avLst/>
              <a:gdLst/>
              <a:ahLst/>
              <a:cxnLst/>
              <a:rect l="0" t="0" r="0" b="0"/>
              <a:pathLst>
                <a:path w="120651" h="115571">
                  <a:moveTo>
                    <a:pt x="67310" y="0"/>
                  </a:moveTo>
                  <a:lnTo>
                    <a:pt x="60960" y="13970"/>
                  </a:lnTo>
                  <a:lnTo>
                    <a:pt x="55880" y="19050"/>
                  </a:lnTo>
                  <a:lnTo>
                    <a:pt x="49530" y="24130"/>
                  </a:lnTo>
                  <a:lnTo>
                    <a:pt x="43180" y="29210"/>
                  </a:lnTo>
                  <a:lnTo>
                    <a:pt x="35560" y="36830"/>
                  </a:lnTo>
                  <a:lnTo>
                    <a:pt x="27940" y="49530"/>
                  </a:lnTo>
                  <a:lnTo>
                    <a:pt x="20320" y="62230"/>
                  </a:lnTo>
                  <a:lnTo>
                    <a:pt x="12700" y="72390"/>
                  </a:lnTo>
                  <a:lnTo>
                    <a:pt x="7620" y="81280"/>
                  </a:lnTo>
                  <a:lnTo>
                    <a:pt x="1270" y="87630"/>
                  </a:lnTo>
                  <a:lnTo>
                    <a:pt x="0" y="95250"/>
                  </a:lnTo>
                  <a:lnTo>
                    <a:pt x="0" y="102870"/>
                  </a:lnTo>
                  <a:lnTo>
                    <a:pt x="1270" y="110490"/>
                  </a:lnTo>
                  <a:lnTo>
                    <a:pt x="6350" y="114300"/>
                  </a:lnTo>
                  <a:lnTo>
                    <a:pt x="13970" y="115570"/>
                  </a:lnTo>
                  <a:lnTo>
                    <a:pt x="22860" y="115570"/>
                  </a:lnTo>
                  <a:lnTo>
                    <a:pt x="34290" y="111760"/>
                  </a:lnTo>
                  <a:lnTo>
                    <a:pt x="44450" y="106680"/>
                  </a:lnTo>
                  <a:lnTo>
                    <a:pt x="57150" y="101600"/>
                  </a:lnTo>
                  <a:lnTo>
                    <a:pt x="68580" y="95250"/>
                  </a:lnTo>
                  <a:lnTo>
                    <a:pt x="81280" y="90170"/>
                  </a:lnTo>
                  <a:lnTo>
                    <a:pt x="92710" y="86360"/>
                  </a:lnTo>
                  <a:lnTo>
                    <a:pt x="102870" y="80010"/>
                  </a:lnTo>
                  <a:lnTo>
                    <a:pt x="110490" y="72390"/>
                  </a:lnTo>
                  <a:lnTo>
                    <a:pt x="118110" y="66040"/>
                  </a:lnTo>
                  <a:lnTo>
                    <a:pt x="120650" y="58420"/>
                  </a:lnTo>
                  <a:lnTo>
                    <a:pt x="120650" y="49530"/>
                  </a:lnTo>
                  <a:lnTo>
                    <a:pt x="120650" y="41910"/>
                  </a:lnTo>
                  <a:lnTo>
                    <a:pt x="118110" y="36830"/>
                  </a:lnTo>
                  <a:lnTo>
                    <a:pt x="115570" y="33020"/>
                  </a:lnTo>
                  <a:lnTo>
                    <a:pt x="111760" y="30480"/>
                  </a:lnTo>
                  <a:lnTo>
                    <a:pt x="105410" y="29210"/>
                  </a:lnTo>
                  <a:lnTo>
                    <a:pt x="96520" y="27940"/>
                  </a:lnTo>
                  <a:lnTo>
                    <a:pt x="67310" y="25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9204960" y="1638300"/>
              <a:ext cx="93981" cy="74931"/>
            </a:xfrm>
            <a:custGeom>
              <a:avLst/>
              <a:gdLst/>
              <a:ahLst/>
              <a:cxnLst/>
              <a:rect l="0" t="0" r="0" b="0"/>
              <a:pathLst>
                <a:path w="93981" h="74931">
                  <a:moveTo>
                    <a:pt x="78740" y="25400"/>
                  </a:moveTo>
                  <a:lnTo>
                    <a:pt x="27940" y="25400"/>
                  </a:lnTo>
                  <a:lnTo>
                    <a:pt x="21590" y="29210"/>
                  </a:lnTo>
                  <a:lnTo>
                    <a:pt x="13970" y="36830"/>
                  </a:lnTo>
                  <a:lnTo>
                    <a:pt x="5080" y="45720"/>
                  </a:lnTo>
                  <a:lnTo>
                    <a:pt x="1270" y="53340"/>
                  </a:lnTo>
                  <a:lnTo>
                    <a:pt x="0" y="59690"/>
                  </a:lnTo>
                  <a:lnTo>
                    <a:pt x="1270" y="64770"/>
                  </a:lnTo>
                  <a:lnTo>
                    <a:pt x="5080" y="68580"/>
                  </a:lnTo>
                  <a:lnTo>
                    <a:pt x="8890" y="71120"/>
                  </a:lnTo>
                  <a:lnTo>
                    <a:pt x="15240" y="72390"/>
                  </a:lnTo>
                  <a:lnTo>
                    <a:pt x="24130" y="73660"/>
                  </a:lnTo>
                  <a:lnTo>
                    <a:pt x="34290" y="74930"/>
                  </a:lnTo>
                  <a:lnTo>
                    <a:pt x="44450" y="74930"/>
                  </a:lnTo>
                  <a:lnTo>
                    <a:pt x="53340" y="73660"/>
                  </a:lnTo>
                  <a:lnTo>
                    <a:pt x="59690" y="72390"/>
                  </a:lnTo>
                  <a:lnTo>
                    <a:pt x="73660" y="66040"/>
                  </a:lnTo>
                  <a:lnTo>
                    <a:pt x="88900" y="58420"/>
                  </a:lnTo>
                  <a:lnTo>
                    <a:pt x="92710" y="52070"/>
                  </a:lnTo>
                  <a:lnTo>
                    <a:pt x="93980" y="43180"/>
                  </a:lnTo>
                  <a:lnTo>
                    <a:pt x="92710" y="33020"/>
                  </a:lnTo>
                  <a:lnTo>
                    <a:pt x="91440" y="24130"/>
                  </a:lnTo>
                  <a:lnTo>
                    <a:pt x="88900" y="17780"/>
                  </a:lnTo>
                  <a:lnTo>
                    <a:pt x="6604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9626600" y="1892300"/>
              <a:ext cx="63501" cy="203201"/>
            </a:xfrm>
            <a:custGeom>
              <a:avLst/>
              <a:gdLst/>
              <a:ahLst/>
              <a:cxnLst/>
              <a:rect l="0" t="0" r="0" b="0"/>
              <a:pathLst>
                <a:path w="63501" h="203201">
                  <a:moveTo>
                    <a:pt x="63500" y="0"/>
                  </a:moveTo>
                  <a:lnTo>
                    <a:pt x="63500" y="26670"/>
                  </a:lnTo>
                  <a:lnTo>
                    <a:pt x="62230" y="38100"/>
                  </a:lnTo>
                  <a:lnTo>
                    <a:pt x="59690" y="48260"/>
                  </a:lnTo>
                  <a:lnTo>
                    <a:pt x="57150" y="57150"/>
                  </a:lnTo>
                  <a:lnTo>
                    <a:pt x="53340" y="66040"/>
                  </a:lnTo>
                  <a:lnTo>
                    <a:pt x="49530" y="74930"/>
                  </a:lnTo>
                  <a:lnTo>
                    <a:pt x="45720" y="83820"/>
                  </a:lnTo>
                  <a:lnTo>
                    <a:pt x="20320" y="137160"/>
                  </a:lnTo>
                  <a:lnTo>
                    <a:pt x="13970" y="153670"/>
                  </a:lnTo>
                  <a:lnTo>
                    <a:pt x="8890" y="167640"/>
                  </a:lnTo>
                  <a:lnTo>
                    <a:pt x="0" y="203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9743440" y="1905000"/>
              <a:ext cx="106681" cy="118111"/>
            </a:xfrm>
            <a:custGeom>
              <a:avLst/>
              <a:gdLst/>
              <a:ahLst/>
              <a:cxnLst/>
              <a:rect l="0" t="0" r="0" b="0"/>
              <a:pathLst>
                <a:path w="106681" h="118111">
                  <a:moveTo>
                    <a:pt x="60960" y="12700"/>
                  </a:moveTo>
                  <a:lnTo>
                    <a:pt x="46990" y="26670"/>
                  </a:lnTo>
                  <a:lnTo>
                    <a:pt x="40640" y="30480"/>
                  </a:lnTo>
                  <a:lnTo>
                    <a:pt x="33020" y="33020"/>
                  </a:lnTo>
                  <a:lnTo>
                    <a:pt x="25400" y="34290"/>
                  </a:lnTo>
                  <a:lnTo>
                    <a:pt x="20320" y="38100"/>
                  </a:lnTo>
                  <a:lnTo>
                    <a:pt x="16510" y="44450"/>
                  </a:lnTo>
                  <a:lnTo>
                    <a:pt x="15240" y="50800"/>
                  </a:lnTo>
                  <a:lnTo>
                    <a:pt x="11430" y="57150"/>
                  </a:lnTo>
                  <a:lnTo>
                    <a:pt x="8890" y="64770"/>
                  </a:lnTo>
                  <a:lnTo>
                    <a:pt x="5080" y="73660"/>
                  </a:lnTo>
                  <a:lnTo>
                    <a:pt x="2540" y="81280"/>
                  </a:lnTo>
                  <a:lnTo>
                    <a:pt x="1270" y="88900"/>
                  </a:lnTo>
                  <a:lnTo>
                    <a:pt x="0" y="97790"/>
                  </a:lnTo>
                  <a:lnTo>
                    <a:pt x="0" y="104140"/>
                  </a:lnTo>
                  <a:lnTo>
                    <a:pt x="2540" y="110490"/>
                  </a:lnTo>
                  <a:lnTo>
                    <a:pt x="5080" y="115570"/>
                  </a:lnTo>
                  <a:lnTo>
                    <a:pt x="11430" y="118110"/>
                  </a:lnTo>
                  <a:lnTo>
                    <a:pt x="19050" y="118110"/>
                  </a:lnTo>
                  <a:lnTo>
                    <a:pt x="29210" y="116840"/>
                  </a:lnTo>
                  <a:lnTo>
                    <a:pt x="39370" y="113030"/>
                  </a:lnTo>
                  <a:lnTo>
                    <a:pt x="50800" y="107950"/>
                  </a:lnTo>
                  <a:lnTo>
                    <a:pt x="62230" y="101600"/>
                  </a:lnTo>
                  <a:lnTo>
                    <a:pt x="73660" y="93980"/>
                  </a:lnTo>
                  <a:lnTo>
                    <a:pt x="83820" y="87630"/>
                  </a:lnTo>
                  <a:lnTo>
                    <a:pt x="92710" y="78740"/>
                  </a:lnTo>
                  <a:lnTo>
                    <a:pt x="99060" y="71120"/>
                  </a:lnTo>
                  <a:lnTo>
                    <a:pt x="102870" y="63500"/>
                  </a:lnTo>
                  <a:lnTo>
                    <a:pt x="106680" y="54610"/>
                  </a:lnTo>
                  <a:lnTo>
                    <a:pt x="105410" y="48260"/>
                  </a:lnTo>
                  <a:lnTo>
                    <a:pt x="101600" y="41910"/>
                  </a:lnTo>
                  <a:lnTo>
                    <a:pt x="90170" y="29210"/>
                  </a:lnTo>
                  <a:lnTo>
                    <a:pt x="6096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9918700" y="1701800"/>
              <a:ext cx="25401" cy="139701"/>
            </a:xfrm>
            <a:custGeom>
              <a:avLst/>
              <a:gdLst/>
              <a:ahLst/>
              <a:cxnLst/>
              <a:rect l="0" t="0" r="0" b="0"/>
              <a:pathLst>
                <a:path w="25401" h="139701">
                  <a:moveTo>
                    <a:pt x="0" y="0"/>
                  </a:moveTo>
                  <a:lnTo>
                    <a:pt x="6350" y="26670"/>
                  </a:lnTo>
                  <a:lnTo>
                    <a:pt x="8890" y="39370"/>
                  </a:lnTo>
                  <a:lnTo>
                    <a:pt x="10160" y="52070"/>
                  </a:lnTo>
                  <a:lnTo>
                    <a:pt x="25400" y="139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5157470" y="2552700"/>
            <a:ext cx="354331" cy="510541"/>
            <a:chOff x="5157470" y="2552700"/>
            <a:chExt cx="354331" cy="510541"/>
          </a:xfrm>
        </p:grpSpPr>
        <p:sp>
          <p:nvSpPr>
            <p:cNvPr id="160" name="Freeform 159"/>
            <p:cNvSpPr/>
            <p:nvPr/>
          </p:nvSpPr>
          <p:spPr>
            <a:xfrm>
              <a:off x="5410200" y="26416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5157470" y="2552700"/>
              <a:ext cx="354331" cy="510541"/>
            </a:xfrm>
            <a:custGeom>
              <a:avLst/>
              <a:gdLst/>
              <a:ahLst/>
              <a:cxnLst/>
              <a:rect l="0" t="0" r="0" b="0"/>
              <a:pathLst>
                <a:path w="354331" h="510541">
                  <a:moveTo>
                    <a:pt x="354330" y="0"/>
                  </a:moveTo>
                  <a:lnTo>
                    <a:pt x="340360" y="0"/>
                  </a:lnTo>
                  <a:lnTo>
                    <a:pt x="335280" y="3810"/>
                  </a:lnTo>
                  <a:lnTo>
                    <a:pt x="330200" y="11430"/>
                  </a:lnTo>
                  <a:lnTo>
                    <a:pt x="325120" y="20320"/>
                  </a:lnTo>
                  <a:lnTo>
                    <a:pt x="308610" y="49530"/>
                  </a:lnTo>
                  <a:lnTo>
                    <a:pt x="298450" y="66040"/>
                  </a:lnTo>
                  <a:lnTo>
                    <a:pt x="290830" y="82550"/>
                  </a:lnTo>
                  <a:lnTo>
                    <a:pt x="283210" y="97790"/>
                  </a:lnTo>
                  <a:lnTo>
                    <a:pt x="278130" y="111760"/>
                  </a:lnTo>
                  <a:lnTo>
                    <a:pt x="270510" y="123190"/>
                  </a:lnTo>
                  <a:lnTo>
                    <a:pt x="262890" y="134620"/>
                  </a:lnTo>
                  <a:lnTo>
                    <a:pt x="255270" y="144780"/>
                  </a:lnTo>
                  <a:lnTo>
                    <a:pt x="246380" y="158750"/>
                  </a:lnTo>
                  <a:lnTo>
                    <a:pt x="224790" y="193040"/>
                  </a:lnTo>
                  <a:lnTo>
                    <a:pt x="215900" y="209550"/>
                  </a:lnTo>
                  <a:lnTo>
                    <a:pt x="208280" y="223520"/>
                  </a:lnTo>
                  <a:lnTo>
                    <a:pt x="201930" y="238760"/>
                  </a:lnTo>
                  <a:lnTo>
                    <a:pt x="184150" y="276860"/>
                  </a:lnTo>
                  <a:lnTo>
                    <a:pt x="151130" y="342900"/>
                  </a:lnTo>
                  <a:lnTo>
                    <a:pt x="142240" y="347980"/>
                  </a:lnTo>
                  <a:lnTo>
                    <a:pt x="132080" y="345440"/>
                  </a:lnTo>
                  <a:lnTo>
                    <a:pt x="121920" y="340360"/>
                  </a:lnTo>
                  <a:lnTo>
                    <a:pt x="111760" y="331470"/>
                  </a:lnTo>
                  <a:lnTo>
                    <a:pt x="102870" y="320040"/>
                  </a:lnTo>
                  <a:lnTo>
                    <a:pt x="92710" y="306070"/>
                  </a:lnTo>
                  <a:lnTo>
                    <a:pt x="83820" y="288290"/>
                  </a:lnTo>
                  <a:lnTo>
                    <a:pt x="74930" y="269240"/>
                  </a:lnTo>
                  <a:lnTo>
                    <a:pt x="67310" y="246380"/>
                  </a:lnTo>
                  <a:lnTo>
                    <a:pt x="59690" y="229870"/>
                  </a:lnTo>
                  <a:lnTo>
                    <a:pt x="48260" y="203200"/>
                  </a:lnTo>
                  <a:lnTo>
                    <a:pt x="38100" y="181610"/>
                  </a:lnTo>
                  <a:lnTo>
                    <a:pt x="33020" y="171450"/>
                  </a:lnTo>
                  <a:lnTo>
                    <a:pt x="31750" y="171450"/>
                  </a:lnTo>
                  <a:lnTo>
                    <a:pt x="33020" y="185420"/>
                  </a:lnTo>
                  <a:lnTo>
                    <a:pt x="33020" y="196850"/>
                  </a:lnTo>
                  <a:lnTo>
                    <a:pt x="31750" y="210820"/>
                  </a:lnTo>
                  <a:lnTo>
                    <a:pt x="29210" y="224790"/>
                  </a:lnTo>
                  <a:lnTo>
                    <a:pt x="27940" y="237490"/>
                  </a:lnTo>
                  <a:lnTo>
                    <a:pt x="26670" y="248920"/>
                  </a:lnTo>
                  <a:lnTo>
                    <a:pt x="25400" y="259080"/>
                  </a:lnTo>
                  <a:lnTo>
                    <a:pt x="25400" y="271780"/>
                  </a:lnTo>
                  <a:lnTo>
                    <a:pt x="24130" y="299720"/>
                  </a:lnTo>
                  <a:lnTo>
                    <a:pt x="22860" y="318770"/>
                  </a:lnTo>
                  <a:lnTo>
                    <a:pt x="20320" y="339090"/>
                  </a:lnTo>
                  <a:lnTo>
                    <a:pt x="17780" y="361950"/>
                  </a:lnTo>
                  <a:lnTo>
                    <a:pt x="13970" y="381000"/>
                  </a:lnTo>
                  <a:lnTo>
                    <a:pt x="10160" y="397510"/>
                  </a:lnTo>
                  <a:lnTo>
                    <a:pt x="6350" y="414020"/>
                  </a:lnTo>
                  <a:lnTo>
                    <a:pt x="3810" y="426720"/>
                  </a:lnTo>
                  <a:lnTo>
                    <a:pt x="2540" y="438150"/>
                  </a:lnTo>
                  <a:lnTo>
                    <a:pt x="1270" y="448310"/>
                  </a:lnTo>
                  <a:lnTo>
                    <a:pt x="0" y="459740"/>
                  </a:lnTo>
                  <a:lnTo>
                    <a:pt x="0" y="471170"/>
                  </a:lnTo>
                  <a:lnTo>
                    <a:pt x="0" y="483870"/>
                  </a:lnTo>
                  <a:lnTo>
                    <a:pt x="3810" y="492760"/>
                  </a:lnTo>
                  <a:lnTo>
                    <a:pt x="10160" y="501650"/>
                  </a:lnTo>
                  <a:lnTo>
                    <a:pt x="19050" y="508000"/>
                  </a:lnTo>
                  <a:lnTo>
                    <a:pt x="27940" y="510540"/>
                  </a:lnTo>
                  <a:lnTo>
                    <a:pt x="36830" y="510540"/>
                  </a:lnTo>
                  <a:lnTo>
                    <a:pt x="44450" y="510540"/>
                  </a:lnTo>
                  <a:lnTo>
                    <a:pt x="55880" y="506730"/>
                  </a:lnTo>
                  <a:lnTo>
                    <a:pt x="69850" y="501650"/>
                  </a:lnTo>
                  <a:lnTo>
                    <a:pt x="83820" y="495300"/>
                  </a:lnTo>
                  <a:lnTo>
                    <a:pt x="96520" y="486410"/>
                  </a:lnTo>
                  <a:lnTo>
                    <a:pt x="107950" y="476250"/>
                  </a:lnTo>
                  <a:lnTo>
                    <a:pt x="118110" y="466090"/>
                  </a:lnTo>
                  <a:lnTo>
                    <a:pt x="129540" y="457200"/>
                  </a:lnTo>
                  <a:lnTo>
                    <a:pt x="140970" y="450850"/>
                  </a:lnTo>
                  <a:lnTo>
                    <a:pt x="152400" y="444500"/>
                  </a:lnTo>
                  <a:lnTo>
                    <a:pt x="163830" y="435610"/>
                  </a:lnTo>
                  <a:lnTo>
                    <a:pt x="173990" y="425450"/>
                  </a:lnTo>
                  <a:lnTo>
                    <a:pt x="182880" y="415290"/>
                  </a:lnTo>
                  <a:lnTo>
                    <a:pt x="193040" y="405130"/>
                  </a:lnTo>
                  <a:lnTo>
                    <a:pt x="204470" y="396240"/>
                  </a:lnTo>
                  <a:lnTo>
                    <a:pt x="215900" y="386080"/>
                  </a:lnTo>
                  <a:lnTo>
                    <a:pt x="226060" y="375920"/>
                  </a:lnTo>
                  <a:lnTo>
                    <a:pt x="233680" y="365760"/>
                  </a:lnTo>
                  <a:lnTo>
                    <a:pt x="240030" y="353060"/>
                  </a:lnTo>
                  <a:lnTo>
                    <a:pt x="248920" y="342900"/>
                  </a:lnTo>
                  <a:lnTo>
                    <a:pt x="257810" y="332740"/>
                  </a:lnTo>
                  <a:lnTo>
                    <a:pt x="290830" y="304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" name="Freeform 162"/>
          <p:cNvSpPr/>
          <p:nvPr/>
        </p:nvSpPr>
        <p:spPr>
          <a:xfrm>
            <a:off x="4053840" y="3380740"/>
            <a:ext cx="414021" cy="321311"/>
          </a:xfrm>
          <a:custGeom>
            <a:avLst/>
            <a:gdLst/>
            <a:ahLst/>
            <a:cxnLst/>
            <a:rect l="0" t="0" r="0" b="0"/>
            <a:pathLst>
              <a:path w="414021" h="321311">
                <a:moveTo>
                  <a:pt x="264160" y="35560"/>
                </a:moveTo>
                <a:lnTo>
                  <a:pt x="250190" y="29210"/>
                </a:lnTo>
                <a:lnTo>
                  <a:pt x="240030" y="21590"/>
                </a:lnTo>
                <a:lnTo>
                  <a:pt x="234950" y="17780"/>
                </a:lnTo>
                <a:lnTo>
                  <a:pt x="227330" y="13970"/>
                </a:lnTo>
                <a:lnTo>
                  <a:pt x="214630" y="10160"/>
                </a:lnTo>
                <a:lnTo>
                  <a:pt x="201930" y="5080"/>
                </a:lnTo>
                <a:lnTo>
                  <a:pt x="189230" y="2540"/>
                </a:lnTo>
                <a:lnTo>
                  <a:pt x="175260" y="1270"/>
                </a:lnTo>
                <a:lnTo>
                  <a:pt x="162560" y="0"/>
                </a:lnTo>
                <a:lnTo>
                  <a:pt x="148590" y="2540"/>
                </a:lnTo>
                <a:lnTo>
                  <a:pt x="133350" y="6350"/>
                </a:lnTo>
                <a:lnTo>
                  <a:pt x="118110" y="11430"/>
                </a:lnTo>
                <a:lnTo>
                  <a:pt x="104140" y="16510"/>
                </a:lnTo>
                <a:lnTo>
                  <a:pt x="92710" y="21590"/>
                </a:lnTo>
                <a:lnTo>
                  <a:pt x="82550" y="26670"/>
                </a:lnTo>
                <a:lnTo>
                  <a:pt x="72390" y="31750"/>
                </a:lnTo>
                <a:lnTo>
                  <a:pt x="63500" y="39370"/>
                </a:lnTo>
                <a:lnTo>
                  <a:pt x="53340" y="45720"/>
                </a:lnTo>
                <a:lnTo>
                  <a:pt x="44450" y="52070"/>
                </a:lnTo>
                <a:lnTo>
                  <a:pt x="35560" y="58420"/>
                </a:lnTo>
                <a:lnTo>
                  <a:pt x="27940" y="63500"/>
                </a:lnTo>
                <a:lnTo>
                  <a:pt x="21590" y="71120"/>
                </a:lnTo>
                <a:lnTo>
                  <a:pt x="17780" y="80010"/>
                </a:lnTo>
                <a:lnTo>
                  <a:pt x="15240" y="91440"/>
                </a:lnTo>
                <a:lnTo>
                  <a:pt x="12700" y="100330"/>
                </a:lnTo>
                <a:lnTo>
                  <a:pt x="8890" y="110490"/>
                </a:lnTo>
                <a:lnTo>
                  <a:pt x="5080" y="119380"/>
                </a:lnTo>
                <a:lnTo>
                  <a:pt x="2540" y="128270"/>
                </a:lnTo>
                <a:lnTo>
                  <a:pt x="1270" y="137160"/>
                </a:lnTo>
                <a:lnTo>
                  <a:pt x="0" y="144780"/>
                </a:lnTo>
                <a:lnTo>
                  <a:pt x="0" y="153670"/>
                </a:lnTo>
                <a:lnTo>
                  <a:pt x="2540" y="162560"/>
                </a:lnTo>
                <a:lnTo>
                  <a:pt x="5080" y="171450"/>
                </a:lnTo>
                <a:lnTo>
                  <a:pt x="6350" y="179070"/>
                </a:lnTo>
                <a:lnTo>
                  <a:pt x="7620" y="187960"/>
                </a:lnTo>
                <a:lnTo>
                  <a:pt x="8890" y="196850"/>
                </a:lnTo>
                <a:lnTo>
                  <a:pt x="11430" y="205740"/>
                </a:lnTo>
                <a:lnTo>
                  <a:pt x="16510" y="217170"/>
                </a:lnTo>
                <a:lnTo>
                  <a:pt x="22860" y="228600"/>
                </a:lnTo>
                <a:lnTo>
                  <a:pt x="30480" y="237490"/>
                </a:lnTo>
                <a:lnTo>
                  <a:pt x="38100" y="245110"/>
                </a:lnTo>
                <a:lnTo>
                  <a:pt x="45720" y="251460"/>
                </a:lnTo>
                <a:lnTo>
                  <a:pt x="53340" y="259080"/>
                </a:lnTo>
                <a:lnTo>
                  <a:pt x="69850" y="274320"/>
                </a:lnTo>
                <a:lnTo>
                  <a:pt x="80010" y="280670"/>
                </a:lnTo>
                <a:lnTo>
                  <a:pt x="90170" y="285750"/>
                </a:lnTo>
                <a:lnTo>
                  <a:pt x="121920" y="300990"/>
                </a:lnTo>
                <a:lnTo>
                  <a:pt x="130810" y="306070"/>
                </a:lnTo>
                <a:lnTo>
                  <a:pt x="142240" y="308610"/>
                </a:lnTo>
                <a:lnTo>
                  <a:pt x="152400" y="311150"/>
                </a:lnTo>
                <a:lnTo>
                  <a:pt x="165100" y="312420"/>
                </a:lnTo>
                <a:lnTo>
                  <a:pt x="200660" y="317500"/>
                </a:lnTo>
                <a:lnTo>
                  <a:pt x="220980" y="321310"/>
                </a:lnTo>
                <a:lnTo>
                  <a:pt x="238760" y="321310"/>
                </a:lnTo>
                <a:lnTo>
                  <a:pt x="252730" y="321310"/>
                </a:lnTo>
                <a:lnTo>
                  <a:pt x="265430" y="318770"/>
                </a:lnTo>
                <a:lnTo>
                  <a:pt x="276860" y="317500"/>
                </a:lnTo>
                <a:lnTo>
                  <a:pt x="289560" y="316230"/>
                </a:lnTo>
                <a:lnTo>
                  <a:pt x="302260" y="316230"/>
                </a:lnTo>
                <a:lnTo>
                  <a:pt x="313690" y="314960"/>
                </a:lnTo>
                <a:lnTo>
                  <a:pt x="323850" y="311150"/>
                </a:lnTo>
                <a:lnTo>
                  <a:pt x="334010" y="308610"/>
                </a:lnTo>
                <a:lnTo>
                  <a:pt x="342900" y="304800"/>
                </a:lnTo>
                <a:lnTo>
                  <a:pt x="351790" y="300990"/>
                </a:lnTo>
                <a:lnTo>
                  <a:pt x="360680" y="297180"/>
                </a:lnTo>
                <a:lnTo>
                  <a:pt x="368300" y="290830"/>
                </a:lnTo>
                <a:lnTo>
                  <a:pt x="374650" y="281940"/>
                </a:lnTo>
                <a:lnTo>
                  <a:pt x="379730" y="271780"/>
                </a:lnTo>
                <a:lnTo>
                  <a:pt x="384810" y="262890"/>
                </a:lnTo>
                <a:lnTo>
                  <a:pt x="389890" y="256540"/>
                </a:lnTo>
                <a:lnTo>
                  <a:pt x="394970" y="250190"/>
                </a:lnTo>
                <a:lnTo>
                  <a:pt x="398780" y="243840"/>
                </a:lnTo>
                <a:lnTo>
                  <a:pt x="403860" y="236220"/>
                </a:lnTo>
                <a:lnTo>
                  <a:pt x="407670" y="228600"/>
                </a:lnTo>
                <a:lnTo>
                  <a:pt x="410210" y="220980"/>
                </a:lnTo>
                <a:lnTo>
                  <a:pt x="412750" y="212090"/>
                </a:lnTo>
                <a:lnTo>
                  <a:pt x="414020" y="204470"/>
                </a:lnTo>
                <a:lnTo>
                  <a:pt x="414020" y="193040"/>
                </a:lnTo>
                <a:lnTo>
                  <a:pt x="411480" y="180340"/>
                </a:lnTo>
                <a:lnTo>
                  <a:pt x="408940" y="166370"/>
                </a:lnTo>
                <a:lnTo>
                  <a:pt x="406400" y="152400"/>
                </a:lnTo>
                <a:lnTo>
                  <a:pt x="402590" y="138430"/>
                </a:lnTo>
                <a:lnTo>
                  <a:pt x="398780" y="125730"/>
                </a:lnTo>
                <a:lnTo>
                  <a:pt x="394970" y="114300"/>
                </a:lnTo>
                <a:lnTo>
                  <a:pt x="391160" y="102870"/>
                </a:lnTo>
                <a:lnTo>
                  <a:pt x="386080" y="93980"/>
                </a:lnTo>
                <a:lnTo>
                  <a:pt x="381000" y="85090"/>
                </a:lnTo>
                <a:lnTo>
                  <a:pt x="374650" y="78740"/>
                </a:lnTo>
                <a:lnTo>
                  <a:pt x="367030" y="72390"/>
                </a:lnTo>
                <a:lnTo>
                  <a:pt x="359410" y="66040"/>
                </a:lnTo>
                <a:lnTo>
                  <a:pt x="344170" y="50800"/>
                </a:lnTo>
                <a:lnTo>
                  <a:pt x="335280" y="44450"/>
                </a:lnTo>
                <a:lnTo>
                  <a:pt x="327660" y="38100"/>
                </a:lnTo>
                <a:lnTo>
                  <a:pt x="318770" y="33020"/>
                </a:lnTo>
                <a:lnTo>
                  <a:pt x="311150" y="30480"/>
                </a:lnTo>
                <a:lnTo>
                  <a:pt x="302260" y="27940"/>
                </a:lnTo>
                <a:lnTo>
                  <a:pt x="293370" y="25400"/>
                </a:lnTo>
                <a:lnTo>
                  <a:pt x="284480" y="21590"/>
                </a:lnTo>
                <a:lnTo>
                  <a:pt x="273050" y="16510"/>
                </a:lnTo>
                <a:lnTo>
                  <a:pt x="261620" y="10160"/>
                </a:lnTo>
                <a:lnTo>
                  <a:pt x="251460" y="6350"/>
                </a:lnTo>
                <a:lnTo>
                  <a:pt x="241300" y="2540"/>
                </a:lnTo>
                <a:lnTo>
                  <a:pt x="213360" y="22860"/>
                </a:lnTo>
              </a:path>
            </a:pathLst>
          </a:custGeom>
          <a:ln w="38100" cap="flat" cmpd="sng" algn="ctr">
            <a:solidFill>
              <a:srgbClr val="FF682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6" name="Group 165"/>
          <p:cNvGrpSpPr/>
          <p:nvPr/>
        </p:nvGrpSpPr>
        <p:grpSpPr>
          <a:xfrm>
            <a:off x="3314700" y="3227070"/>
            <a:ext cx="381001" cy="468631"/>
            <a:chOff x="3314700" y="3227070"/>
            <a:chExt cx="381001" cy="468631"/>
          </a:xfrm>
        </p:grpSpPr>
        <p:sp>
          <p:nvSpPr>
            <p:cNvPr id="164" name="Freeform 163"/>
            <p:cNvSpPr/>
            <p:nvPr/>
          </p:nvSpPr>
          <p:spPr>
            <a:xfrm>
              <a:off x="3403600" y="3289300"/>
              <a:ext cx="12701" cy="355601"/>
            </a:xfrm>
            <a:custGeom>
              <a:avLst/>
              <a:gdLst/>
              <a:ahLst/>
              <a:cxnLst/>
              <a:rect l="0" t="0" r="0" b="0"/>
              <a:pathLst>
                <a:path w="12701" h="355601">
                  <a:moveTo>
                    <a:pt x="0" y="0"/>
                  </a:moveTo>
                  <a:lnTo>
                    <a:pt x="0" y="34290"/>
                  </a:lnTo>
                  <a:lnTo>
                    <a:pt x="1270" y="48260"/>
                  </a:lnTo>
                  <a:lnTo>
                    <a:pt x="3810" y="60960"/>
                  </a:lnTo>
                  <a:lnTo>
                    <a:pt x="6350" y="74930"/>
                  </a:lnTo>
                  <a:lnTo>
                    <a:pt x="8890" y="91440"/>
                  </a:lnTo>
                  <a:lnTo>
                    <a:pt x="10160" y="107950"/>
                  </a:lnTo>
                  <a:lnTo>
                    <a:pt x="11430" y="127000"/>
                  </a:lnTo>
                  <a:lnTo>
                    <a:pt x="11430" y="163830"/>
                  </a:lnTo>
                  <a:lnTo>
                    <a:pt x="12700" y="293370"/>
                  </a:lnTo>
                  <a:lnTo>
                    <a:pt x="0" y="355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3314700" y="3227070"/>
              <a:ext cx="381001" cy="468631"/>
            </a:xfrm>
            <a:custGeom>
              <a:avLst/>
              <a:gdLst/>
              <a:ahLst/>
              <a:cxnLst/>
              <a:rect l="0" t="0" r="0" b="0"/>
              <a:pathLst>
                <a:path w="381001" h="468631">
                  <a:moveTo>
                    <a:pt x="0" y="113030"/>
                  </a:moveTo>
                  <a:lnTo>
                    <a:pt x="6350" y="92710"/>
                  </a:lnTo>
                  <a:lnTo>
                    <a:pt x="13970" y="78740"/>
                  </a:lnTo>
                  <a:lnTo>
                    <a:pt x="17780" y="73660"/>
                  </a:lnTo>
                  <a:lnTo>
                    <a:pt x="29210" y="63500"/>
                  </a:lnTo>
                  <a:lnTo>
                    <a:pt x="36830" y="58420"/>
                  </a:lnTo>
                  <a:lnTo>
                    <a:pt x="44450" y="53340"/>
                  </a:lnTo>
                  <a:lnTo>
                    <a:pt x="52070" y="45720"/>
                  </a:lnTo>
                  <a:lnTo>
                    <a:pt x="59690" y="39370"/>
                  </a:lnTo>
                  <a:lnTo>
                    <a:pt x="68580" y="33020"/>
                  </a:lnTo>
                  <a:lnTo>
                    <a:pt x="76200" y="26670"/>
                  </a:lnTo>
                  <a:lnTo>
                    <a:pt x="85090" y="21590"/>
                  </a:lnTo>
                  <a:lnTo>
                    <a:pt x="95250" y="16510"/>
                  </a:lnTo>
                  <a:lnTo>
                    <a:pt x="105410" y="12700"/>
                  </a:lnTo>
                  <a:lnTo>
                    <a:pt x="116840" y="7620"/>
                  </a:lnTo>
                  <a:lnTo>
                    <a:pt x="129540" y="5080"/>
                  </a:lnTo>
                  <a:lnTo>
                    <a:pt x="144780" y="2540"/>
                  </a:lnTo>
                  <a:lnTo>
                    <a:pt x="160020" y="1270"/>
                  </a:lnTo>
                  <a:lnTo>
                    <a:pt x="172720" y="0"/>
                  </a:lnTo>
                  <a:lnTo>
                    <a:pt x="194310" y="0"/>
                  </a:lnTo>
                  <a:lnTo>
                    <a:pt x="207010" y="2540"/>
                  </a:lnTo>
                  <a:lnTo>
                    <a:pt x="222250" y="6350"/>
                  </a:lnTo>
                  <a:lnTo>
                    <a:pt x="236220" y="12700"/>
                  </a:lnTo>
                  <a:lnTo>
                    <a:pt x="247650" y="19050"/>
                  </a:lnTo>
                  <a:lnTo>
                    <a:pt x="256540" y="26670"/>
                  </a:lnTo>
                  <a:lnTo>
                    <a:pt x="264160" y="34290"/>
                  </a:lnTo>
                  <a:lnTo>
                    <a:pt x="273050" y="46990"/>
                  </a:lnTo>
                  <a:lnTo>
                    <a:pt x="275590" y="52070"/>
                  </a:lnTo>
                  <a:lnTo>
                    <a:pt x="275590" y="58420"/>
                  </a:lnTo>
                  <a:lnTo>
                    <a:pt x="271780" y="72390"/>
                  </a:lnTo>
                  <a:lnTo>
                    <a:pt x="266700" y="78740"/>
                  </a:lnTo>
                  <a:lnTo>
                    <a:pt x="261620" y="85090"/>
                  </a:lnTo>
                  <a:lnTo>
                    <a:pt x="254000" y="90170"/>
                  </a:lnTo>
                  <a:lnTo>
                    <a:pt x="246380" y="96520"/>
                  </a:lnTo>
                  <a:lnTo>
                    <a:pt x="224790" y="110490"/>
                  </a:lnTo>
                  <a:lnTo>
                    <a:pt x="214630" y="116840"/>
                  </a:lnTo>
                  <a:lnTo>
                    <a:pt x="205740" y="123190"/>
                  </a:lnTo>
                  <a:lnTo>
                    <a:pt x="195580" y="128270"/>
                  </a:lnTo>
                  <a:lnTo>
                    <a:pt x="189230" y="134620"/>
                  </a:lnTo>
                  <a:lnTo>
                    <a:pt x="181610" y="140970"/>
                  </a:lnTo>
                  <a:lnTo>
                    <a:pt x="171450" y="154940"/>
                  </a:lnTo>
                  <a:lnTo>
                    <a:pt x="161290" y="166370"/>
                  </a:lnTo>
                  <a:lnTo>
                    <a:pt x="158750" y="173990"/>
                  </a:lnTo>
                  <a:lnTo>
                    <a:pt x="156210" y="182880"/>
                  </a:lnTo>
                  <a:lnTo>
                    <a:pt x="154940" y="193040"/>
                  </a:lnTo>
                  <a:lnTo>
                    <a:pt x="156210" y="203200"/>
                  </a:lnTo>
                  <a:lnTo>
                    <a:pt x="157480" y="213360"/>
                  </a:lnTo>
                  <a:lnTo>
                    <a:pt x="160020" y="222250"/>
                  </a:lnTo>
                  <a:lnTo>
                    <a:pt x="167640" y="233680"/>
                  </a:lnTo>
                  <a:lnTo>
                    <a:pt x="177800" y="247650"/>
                  </a:lnTo>
                  <a:lnTo>
                    <a:pt x="190500" y="261620"/>
                  </a:lnTo>
                  <a:lnTo>
                    <a:pt x="201930" y="273050"/>
                  </a:lnTo>
                  <a:lnTo>
                    <a:pt x="212090" y="281940"/>
                  </a:lnTo>
                  <a:lnTo>
                    <a:pt x="222250" y="288290"/>
                  </a:lnTo>
                  <a:lnTo>
                    <a:pt x="231140" y="297180"/>
                  </a:lnTo>
                  <a:lnTo>
                    <a:pt x="240030" y="304800"/>
                  </a:lnTo>
                  <a:lnTo>
                    <a:pt x="257810" y="321310"/>
                  </a:lnTo>
                  <a:lnTo>
                    <a:pt x="285750" y="349250"/>
                  </a:lnTo>
                  <a:lnTo>
                    <a:pt x="341630" y="403860"/>
                  </a:lnTo>
                  <a:lnTo>
                    <a:pt x="346710" y="411480"/>
                  </a:lnTo>
                  <a:lnTo>
                    <a:pt x="353060" y="419100"/>
                  </a:lnTo>
                  <a:lnTo>
                    <a:pt x="381000" y="4686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7" name="Freeform 166"/>
          <p:cNvSpPr/>
          <p:nvPr/>
        </p:nvSpPr>
        <p:spPr>
          <a:xfrm>
            <a:off x="5003800" y="3429000"/>
            <a:ext cx="279401" cy="245111"/>
          </a:xfrm>
          <a:custGeom>
            <a:avLst/>
            <a:gdLst/>
            <a:ahLst/>
            <a:cxnLst/>
            <a:rect l="0" t="0" r="0" b="0"/>
            <a:pathLst>
              <a:path w="279401" h="245111">
                <a:moveTo>
                  <a:pt x="0" y="25400"/>
                </a:moveTo>
                <a:lnTo>
                  <a:pt x="13970" y="45720"/>
                </a:lnTo>
                <a:lnTo>
                  <a:pt x="19050" y="54610"/>
                </a:lnTo>
                <a:lnTo>
                  <a:pt x="24130" y="63500"/>
                </a:lnTo>
                <a:lnTo>
                  <a:pt x="29210" y="71120"/>
                </a:lnTo>
                <a:lnTo>
                  <a:pt x="33020" y="82550"/>
                </a:lnTo>
                <a:lnTo>
                  <a:pt x="38100" y="96520"/>
                </a:lnTo>
                <a:lnTo>
                  <a:pt x="41910" y="110490"/>
                </a:lnTo>
                <a:lnTo>
                  <a:pt x="48260" y="124460"/>
                </a:lnTo>
                <a:lnTo>
                  <a:pt x="54610" y="138430"/>
                </a:lnTo>
                <a:lnTo>
                  <a:pt x="62230" y="151130"/>
                </a:lnTo>
                <a:lnTo>
                  <a:pt x="69850" y="163830"/>
                </a:lnTo>
                <a:lnTo>
                  <a:pt x="85090" y="190500"/>
                </a:lnTo>
                <a:lnTo>
                  <a:pt x="93980" y="201930"/>
                </a:lnTo>
                <a:lnTo>
                  <a:pt x="101600" y="212090"/>
                </a:lnTo>
                <a:lnTo>
                  <a:pt x="110490" y="222250"/>
                </a:lnTo>
                <a:lnTo>
                  <a:pt x="118110" y="229870"/>
                </a:lnTo>
                <a:lnTo>
                  <a:pt x="127000" y="236220"/>
                </a:lnTo>
                <a:lnTo>
                  <a:pt x="135890" y="242570"/>
                </a:lnTo>
                <a:lnTo>
                  <a:pt x="142240" y="245110"/>
                </a:lnTo>
                <a:lnTo>
                  <a:pt x="148590" y="245110"/>
                </a:lnTo>
                <a:lnTo>
                  <a:pt x="153670" y="243840"/>
                </a:lnTo>
                <a:lnTo>
                  <a:pt x="158750" y="240030"/>
                </a:lnTo>
                <a:lnTo>
                  <a:pt x="163830" y="234950"/>
                </a:lnTo>
                <a:lnTo>
                  <a:pt x="168910" y="228600"/>
                </a:lnTo>
                <a:lnTo>
                  <a:pt x="173990" y="218440"/>
                </a:lnTo>
                <a:lnTo>
                  <a:pt x="181610" y="207010"/>
                </a:lnTo>
                <a:lnTo>
                  <a:pt x="196850" y="177800"/>
                </a:lnTo>
                <a:lnTo>
                  <a:pt x="212090" y="146050"/>
                </a:lnTo>
                <a:lnTo>
                  <a:pt x="217170" y="133350"/>
                </a:lnTo>
                <a:lnTo>
                  <a:pt x="220980" y="120650"/>
                </a:lnTo>
                <a:lnTo>
                  <a:pt x="223520" y="110490"/>
                </a:lnTo>
                <a:lnTo>
                  <a:pt x="229870" y="96520"/>
                </a:lnTo>
                <a:lnTo>
                  <a:pt x="237490" y="80010"/>
                </a:lnTo>
                <a:lnTo>
                  <a:pt x="247650" y="60960"/>
                </a:lnTo>
                <a:lnTo>
                  <a:pt x="255270" y="48260"/>
                </a:lnTo>
                <a:lnTo>
                  <a:pt x="261620" y="38100"/>
                </a:lnTo>
                <a:lnTo>
                  <a:pt x="279400" y="0"/>
                </a:lnTo>
              </a:path>
            </a:pathLst>
          </a:custGeom>
          <a:ln w="38100" cap="flat" cmpd="sng" algn="ctr">
            <a:solidFill>
              <a:srgbClr val="FFFF00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reeform 167"/>
          <p:cNvSpPr/>
          <p:nvPr/>
        </p:nvSpPr>
        <p:spPr>
          <a:xfrm>
            <a:off x="5118100" y="3648710"/>
            <a:ext cx="12701" cy="326391"/>
          </a:xfrm>
          <a:custGeom>
            <a:avLst/>
            <a:gdLst/>
            <a:ahLst/>
            <a:cxnLst/>
            <a:rect l="0" t="0" r="0" b="0"/>
            <a:pathLst>
              <a:path w="12701" h="326391">
                <a:moveTo>
                  <a:pt x="0" y="21590"/>
                </a:moveTo>
                <a:lnTo>
                  <a:pt x="6350" y="1270"/>
                </a:lnTo>
                <a:lnTo>
                  <a:pt x="8890" y="0"/>
                </a:lnTo>
                <a:lnTo>
                  <a:pt x="10160" y="2540"/>
                </a:lnTo>
                <a:lnTo>
                  <a:pt x="11430" y="8890"/>
                </a:lnTo>
                <a:lnTo>
                  <a:pt x="11430" y="21590"/>
                </a:lnTo>
                <a:lnTo>
                  <a:pt x="12700" y="58420"/>
                </a:lnTo>
                <a:lnTo>
                  <a:pt x="11430" y="80010"/>
                </a:lnTo>
                <a:lnTo>
                  <a:pt x="8890" y="102870"/>
                </a:lnTo>
                <a:lnTo>
                  <a:pt x="6350" y="127000"/>
                </a:lnTo>
                <a:lnTo>
                  <a:pt x="3810" y="153670"/>
                </a:lnTo>
                <a:lnTo>
                  <a:pt x="2540" y="182880"/>
                </a:lnTo>
                <a:lnTo>
                  <a:pt x="1270" y="255270"/>
                </a:lnTo>
                <a:lnTo>
                  <a:pt x="0" y="326390"/>
                </a:lnTo>
              </a:path>
            </a:pathLst>
          </a:custGeom>
          <a:ln w="38100" cap="flat" cmpd="sng" algn="ctr">
            <a:solidFill>
              <a:srgbClr val="FFFF00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reeform 168"/>
          <p:cNvSpPr/>
          <p:nvPr/>
        </p:nvSpPr>
        <p:spPr>
          <a:xfrm>
            <a:off x="5703570" y="3568700"/>
            <a:ext cx="633731" cy="480061"/>
          </a:xfrm>
          <a:custGeom>
            <a:avLst/>
            <a:gdLst/>
            <a:ahLst/>
            <a:cxnLst/>
            <a:rect l="0" t="0" r="0" b="0"/>
            <a:pathLst>
              <a:path w="633731" h="480061">
                <a:moveTo>
                  <a:pt x="328930" y="50800"/>
                </a:moveTo>
                <a:lnTo>
                  <a:pt x="328930" y="36830"/>
                </a:lnTo>
                <a:lnTo>
                  <a:pt x="325120" y="22860"/>
                </a:lnTo>
                <a:lnTo>
                  <a:pt x="322580" y="15240"/>
                </a:lnTo>
                <a:lnTo>
                  <a:pt x="317500" y="10160"/>
                </a:lnTo>
                <a:lnTo>
                  <a:pt x="311150" y="6350"/>
                </a:lnTo>
                <a:lnTo>
                  <a:pt x="297180" y="2540"/>
                </a:lnTo>
                <a:lnTo>
                  <a:pt x="281940" y="1270"/>
                </a:lnTo>
                <a:lnTo>
                  <a:pt x="270510" y="1270"/>
                </a:lnTo>
                <a:lnTo>
                  <a:pt x="242570" y="0"/>
                </a:lnTo>
                <a:lnTo>
                  <a:pt x="228600" y="1270"/>
                </a:lnTo>
                <a:lnTo>
                  <a:pt x="212090" y="3810"/>
                </a:lnTo>
                <a:lnTo>
                  <a:pt x="195580" y="6350"/>
                </a:lnTo>
                <a:lnTo>
                  <a:pt x="182880" y="10160"/>
                </a:lnTo>
                <a:lnTo>
                  <a:pt x="170180" y="13970"/>
                </a:lnTo>
                <a:lnTo>
                  <a:pt x="160020" y="17780"/>
                </a:lnTo>
                <a:lnTo>
                  <a:pt x="140970" y="25400"/>
                </a:lnTo>
                <a:lnTo>
                  <a:pt x="121920" y="35560"/>
                </a:lnTo>
                <a:lnTo>
                  <a:pt x="105410" y="49530"/>
                </a:lnTo>
                <a:lnTo>
                  <a:pt x="96520" y="53340"/>
                </a:lnTo>
                <a:lnTo>
                  <a:pt x="78740" y="59690"/>
                </a:lnTo>
                <a:lnTo>
                  <a:pt x="69850" y="67310"/>
                </a:lnTo>
                <a:lnTo>
                  <a:pt x="58420" y="80010"/>
                </a:lnTo>
                <a:lnTo>
                  <a:pt x="46990" y="96520"/>
                </a:lnTo>
                <a:lnTo>
                  <a:pt x="36830" y="111760"/>
                </a:lnTo>
                <a:lnTo>
                  <a:pt x="26670" y="128270"/>
                </a:lnTo>
                <a:lnTo>
                  <a:pt x="17780" y="144780"/>
                </a:lnTo>
                <a:lnTo>
                  <a:pt x="11430" y="160020"/>
                </a:lnTo>
                <a:lnTo>
                  <a:pt x="7620" y="173990"/>
                </a:lnTo>
                <a:lnTo>
                  <a:pt x="3810" y="187960"/>
                </a:lnTo>
                <a:lnTo>
                  <a:pt x="2540" y="201930"/>
                </a:lnTo>
                <a:lnTo>
                  <a:pt x="1270" y="214630"/>
                </a:lnTo>
                <a:lnTo>
                  <a:pt x="0" y="227330"/>
                </a:lnTo>
                <a:lnTo>
                  <a:pt x="1270" y="241300"/>
                </a:lnTo>
                <a:lnTo>
                  <a:pt x="3810" y="254000"/>
                </a:lnTo>
                <a:lnTo>
                  <a:pt x="6350" y="266700"/>
                </a:lnTo>
                <a:lnTo>
                  <a:pt x="8890" y="278130"/>
                </a:lnTo>
                <a:lnTo>
                  <a:pt x="12700" y="288290"/>
                </a:lnTo>
                <a:lnTo>
                  <a:pt x="16510" y="298450"/>
                </a:lnTo>
                <a:lnTo>
                  <a:pt x="24130" y="320040"/>
                </a:lnTo>
                <a:lnTo>
                  <a:pt x="29210" y="331470"/>
                </a:lnTo>
                <a:lnTo>
                  <a:pt x="33020" y="342900"/>
                </a:lnTo>
                <a:lnTo>
                  <a:pt x="36830" y="353060"/>
                </a:lnTo>
                <a:lnTo>
                  <a:pt x="40640" y="361950"/>
                </a:lnTo>
                <a:lnTo>
                  <a:pt x="46990" y="370840"/>
                </a:lnTo>
                <a:lnTo>
                  <a:pt x="53340" y="379730"/>
                </a:lnTo>
                <a:lnTo>
                  <a:pt x="60960" y="388620"/>
                </a:lnTo>
                <a:lnTo>
                  <a:pt x="68580" y="397510"/>
                </a:lnTo>
                <a:lnTo>
                  <a:pt x="76200" y="406400"/>
                </a:lnTo>
                <a:lnTo>
                  <a:pt x="83820" y="415290"/>
                </a:lnTo>
                <a:lnTo>
                  <a:pt x="100330" y="427990"/>
                </a:lnTo>
                <a:lnTo>
                  <a:pt x="116840" y="439420"/>
                </a:lnTo>
                <a:lnTo>
                  <a:pt x="134620" y="454660"/>
                </a:lnTo>
                <a:lnTo>
                  <a:pt x="142240" y="459740"/>
                </a:lnTo>
                <a:lnTo>
                  <a:pt x="160020" y="464820"/>
                </a:lnTo>
                <a:lnTo>
                  <a:pt x="180340" y="471170"/>
                </a:lnTo>
                <a:lnTo>
                  <a:pt x="191770" y="474980"/>
                </a:lnTo>
                <a:lnTo>
                  <a:pt x="203200" y="477520"/>
                </a:lnTo>
                <a:lnTo>
                  <a:pt x="215900" y="478790"/>
                </a:lnTo>
                <a:lnTo>
                  <a:pt x="228600" y="480060"/>
                </a:lnTo>
                <a:lnTo>
                  <a:pt x="240030" y="480060"/>
                </a:lnTo>
                <a:lnTo>
                  <a:pt x="252730" y="477520"/>
                </a:lnTo>
                <a:lnTo>
                  <a:pt x="265430" y="474980"/>
                </a:lnTo>
                <a:lnTo>
                  <a:pt x="276860" y="472440"/>
                </a:lnTo>
                <a:lnTo>
                  <a:pt x="287020" y="468630"/>
                </a:lnTo>
                <a:lnTo>
                  <a:pt x="297180" y="464820"/>
                </a:lnTo>
                <a:lnTo>
                  <a:pt x="304800" y="459740"/>
                </a:lnTo>
                <a:lnTo>
                  <a:pt x="317500" y="445770"/>
                </a:lnTo>
                <a:lnTo>
                  <a:pt x="321310" y="438150"/>
                </a:lnTo>
                <a:lnTo>
                  <a:pt x="323850" y="430530"/>
                </a:lnTo>
                <a:lnTo>
                  <a:pt x="325120" y="422910"/>
                </a:lnTo>
                <a:lnTo>
                  <a:pt x="326390" y="414020"/>
                </a:lnTo>
                <a:lnTo>
                  <a:pt x="327660" y="406400"/>
                </a:lnTo>
                <a:lnTo>
                  <a:pt x="327660" y="397510"/>
                </a:lnTo>
                <a:lnTo>
                  <a:pt x="328930" y="377190"/>
                </a:lnTo>
                <a:lnTo>
                  <a:pt x="328930" y="365760"/>
                </a:lnTo>
                <a:lnTo>
                  <a:pt x="327660" y="355600"/>
                </a:lnTo>
                <a:lnTo>
                  <a:pt x="325120" y="345440"/>
                </a:lnTo>
                <a:lnTo>
                  <a:pt x="322580" y="336550"/>
                </a:lnTo>
                <a:lnTo>
                  <a:pt x="317500" y="327660"/>
                </a:lnTo>
                <a:lnTo>
                  <a:pt x="311150" y="318770"/>
                </a:lnTo>
                <a:lnTo>
                  <a:pt x="304800" y="309880"/>
                </a:lnTo>
                <a:lnTo>
                  <a:pt x="297180" y="303530"/>
                </a:lnTo>
                <a:lnTo>
                  <a:pt x="289560" y="299720"/>
                </a:lnTo>
                <a:lnTo>
                  <a:pt x="281940" y="297180"/>
                </a:lnTo>
                <a:lnTo>
                  <a:pt x="276860" y="297180"/>
                </a:lnTo>
                <a:lnTo>
                  <a:pt x="276860" y="298450"/>
                </a:lnTo>
                <a:lnTo>
                  <a:pt x="276860" y="300990"/>
                </a:lnTo>
                <a:lnTo>
                  <a:pt x="285750" y="303530"/>
                </a:lnTo>
                <a:lnTo>
                  <a:pt x="299720" y="306070"/>
                </a:lnTo>
                <a:lnTo>
                  <a:pt x="318770" y="309880"/>
                </a:lnTo>
                <a:lnTo>
                  <a:pt x="341630" y="312420"/>
                </a:lnTo>
                <a:lnTo>
                  <a:pt x="368300" y="313690"/>
                </a:lnTo>
                <a:lnTo>
                  <a:pt x="422910" y="316230"/>
                </a:lnTo>
                <a:lnTo>
                  <a:pt x="508000" y="317500"/>
                </a:lnTo>
                <a:lnTo>
                  <a:pt x="633730" y="3175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2" name="Group 171"/>
          <p:cNvGrpSpPr/>
          <p:nvPr/>
        </p:nvGrpSpPr>
        <p:grpSpPr>
          <a:xfrm>
            <a:off x="6858000" y="3644900"/>
            <a:ext cx="424181" cy="546101"/>
            <a:chOff x="6858000" y="3644900"/>
            <a:chExt cx="424181" cy="546101"/>
          </a:xfrm>
        </p:grpSpPr>
        <p:sp>
          <p:nvSpPr>
            <p:cNvPr id="170" name="Freeform 169"/>
            <p:cNvSpPr/>
            <p:nvPr/>
          </p:nvSpPr>
          <p:spPr>
            <a:xfrm>
              <a:off x="6896100" y="3746500"/>
              <a:ext cx="22861" cy="342901"/>
            </a:xfrm>
            <a:custGeom>
              <a:avLst/>
              <a:gdLst/>
              <a:ahLst/>
              <a:cxnLst/>
              <a:rect l="0" t="0" r="0" b="0"/>
              <a:pathLst>
                <a:path w="22861" h="342901">
                  <a:moveTo>
                    <a:pt x="0" y="0"/>
                  </a:moveTo>
                  <a:lnTo>
                    <a:pt x="6350" y="0"/>
                  </a:lnTo>
                  <a:lnTo>
                    <a:pt x="10160" y="2540"/>
                  </a:lnTo>
                  <a:lnTo>
                    <a:pt x="13970" y="7620"/>
                  </a:lnTo>
                  <a:lnTo>
                    <a:pt x="17780" y="13970"/>
                  </a:lnTo>
                  <a:lnTo>
                    <a:pt x="20320" y="22860"/>
                  </a:lnTo>
                  <a:lnTo>
                    <a:pt x="21590" y="35560"/>
                  </a:lnTo>
                  <a:lnTo>
                    <a:pt x="22860" y="48260"/>
                  </a:lnTo>
                  <a:lnTo>
                    <a:pt x="22860" y="62230"/>
                  </a:lnTo>
                  <a:lnTo>
                    <a:pt x="20320" y="74930"/>
                  </a:lnTo>
                  <a:lnTo>
                    <a:pt x="17780" y="88900"/>
                  </a:lnTo>
                  <a:lnTo>
                    <a:pt x="16510" y="104140"/>
                  </a:lnTo>
                  <a:lnTo>
                    <a:pt x="15240" y="121920"/>
                  </a:lnTo>
                  <a:lnTo>
                    <a:pt x="13970" y="158750"/>
                  </a:lnTo>
                  <a:lnTo>
                    <a:pt x="12700" y="228600"/>
                  </a:lnTo>
                  <a:lnTo>
                    <a:pt x="12700" y="342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6858000" y="3644900"/>
              <a:ext cx="424181" cy="546101"/>
            </a:xfrm>
            <a:custGeom>
              <a:avLst/>
              <a:gdLst/>
              <a:ahLst/>
              <a:cxnLst/>
              <a:rect l="0" t="0" r="0" b="0"/>
              <a:pathLst>
                <a:path w="424181" h="546101">
                  <a:moveTo>
                    <a:pt x="0" y="101600"/>
                  </a:moveTo>
                  <a:lnTo>
                    <a:pt x="6350" y="81280"/>
                  </a:lnTo>
                  <a:lnTo>
                    <a:pt x="11430" y="73660"/>
                  </a:lnTo>
                  <a:lnTo>
                    <a:pt x="24130" y="62230"/>
                  </a:lnTo>
                  <a:lnTo>
                    <a:pt x="31750" y="54610"/>
                  </a:lnTo>
                  <a:lnTo>
                    <a:pt x="39370" y="44450"/>
                  </a:lnTo>
                  <a:lnTo>
                    <a:pt x="46990" y="34290"/>
                  </a:lnTo>
                  <a:lnTo>
                    <a:pt x="55880" y="25400"/>
                  </a:lnTo>
                  <a:lnTo>
                    <a:pt x="63500" y="17780"/>
                  </a:lnTo>
                  <a:lnTo>
                    <a:pt x="72390" y="12700"/>
                  </a:lnTo>
                  <a:lnTo>
                    <a:pt x="80010" y="7620"/>
                  </a:lnTo>
                  <a:lnTo>
                    <a:pt x="88900" y="5080"/>
                  </a:lnTo>
                  <a:lnTo>
                    <a:pt x="97790" y="3810"/>
                  </a:lnTo>
                  <a:lnTo>
                    <a:pt x="109220" y="2540"/>
                  </a:lnTo>
                  <a:lnTo>
                    <a:pt x="121920" y="1270"/>
                  </a:lnTo>
                  <a:lnTo>
                    <a:pt x="149860" y="1270"/>
                  </a:lnTo>
                  <a:lnTo>
                    <a:pt x="176530" y="0"/>
                  </a:lnTo>
                  <a:lnTo>
                    <a:pt x="187960" y="1270"/>
                  </a:lnTo>
                  <a:lnTo>
                    <a:pt x="199390" y="3810"/>
                  </a:lnTo>
                  <a:lnTo>
                    <a:pt x="208280" y="6350"/>
                  </a:lnTo>
                  <a:lnTo>
                    <a:pt x="218440" y="10160"/>
                  </a:lnTo>
                  <a:lnTo>
                    <a:pt x="227330" y="13970"/>
                  </a:lnTo>
                  <a:lnTo>
                    <a:pt x="236220" y="17780"/>
                  </a:lnTo>
                  <a:lnTo>
                    <a:pt x="254000" y="25400"/>
                  </a:lnTo>
                  <a:lnTo>
                    <a:pt x="288290" y="41910"/>
                  </a:lnTo>
                  <a:lnTo>
                    <a:pt x="300990" y="50800"/>
                  </a:lnTo>
                  <a:lnTo>
                    <a:pt x="306070" y="54610"/>
                  </a:lnTo>
                  <a:lnTo>
                    <a:pt x="316230" y="67310"/>
                  </a:lnTo>
                  <a:lnTo>
                    <a:pt x="323850" y="81280"/>
                  </a:lnTo>
                  <a:lnTo>
                    <a:pt x="327660" y="91440"/>
                  </a:lnTo>
                  <a:lnTo>
                    <a:pt x="326390" y="97790"/>
                  </a:lnTo>
                  <a:lnTo>
                    <a:pt x="322580" y="111760"/>
                  </a:lnTo>
                  <a:lnTo>
                    <a:pt x="316230" y="119380"/>
                  </a:lnTo>
                  <a:lnTo>
                    <a:pt x="308610" y="128270"/>
                  </a:lnTo>
                  <a:lnTo>
                    <a:pt x="298450" y="135890"/>
                  </a:lnTo>
                  <a:lnTo>
                    <a:pt x="290830" y="143510"/>
                  </a:lnTo>
                  <a:lnTo>
                    <a:pt x="278130" y="153670"/>
                  </a:lnTo>
                  <a:lnTo>
                    <a:pt x="270510" y="158750"/>
                  </a:lnTo>
                  <a:lnTo>
                    <a:pt x="260350" y="163830"/>
                  </a:lnTo>
                  <a:lnTo>
                    <a:pt x="250190" y="168910"/>
                  </a:lnTo>
                  <a:lnTo>
                    <a:pt x="238760" y="172720"/>
                  </a:lnTo>
                  <a:lnTo>
                    <a:pt x="214630" y="181610"/>
                  </a:lnTo>
                  <a:lnTo>
                    <a:pt x="201930" y="184150"/>
                  </a:lnTo>
                  <a:lnTo>
                    <a:pt x="190500" y="186690"/>
                  </a:lnTo>
                  <a:lnTo>
                    <a:pt x="177800" y="187960"/>
                  </a:lnTo>
                  <a:lnTo>
                    <a:pt x="166370" y="190500"/>
                  </a:lnTo>
                  <a:lnTo>
                    <a:pt x="156210" y="193040"/>
                  </a:lnTo>
                  <a:lnTo>
                    <a:pt x="146050" y="196850"/>
                  </a:lnTo>
                  <a:lnTo>
                    <a:pt x="143510" y="200660"/>
                  </a:lnTo>
                  <a:lnTo>
                    <a:pt x="147320" y="204470"/>
                  </a:lnTo>
                  <a:lnTo>
                    <a:pt x="152400" y="208280"/>
                  </a:lnTo>
                  <a:lnTo>
                    <a:pt x="160020" y="210820"/>
                  </a:lnTo>
                  <a:lnTo>
                    <a:pt x="167640" y="212090"/>
                  </a:lnTo>
                  <a:lnTo>
                    <a:pt x="175260" y="213360"/>
                  </a:lnTo>
                  <a:lnTo>
                    <a:pt x="219710" y="222250"/>
                  </a:lnTo>
                  <a:lnTo>
                    <a:pt x="233680" y="226060"/>
                  </a:lnTo>
                  <a:lnTo>
                    <a:pt x="246380" y="229870"/>
                  </a:lnTo>
                  <a:lnTo>
                    <a:pt x="257810" y="233680"/>
                  </a:lnTo>
                  <a:lnTo>
                    <a:pt x="267970" y="238760"/>
                  </a:lnTo>
                  <a:lnTo>
                    <a:pt x="276860" y="245110"/>
                  </a:lnTo>
                  <a:lnTo>
                    <a:pt x="285750" y="252730"/>
                  </a:lnTo>
                  <a:lnTo>
                    <a:pt x="298450" y="260350"/>
                  </a:lnTo>
                  <a:lnTo>
                    <a:pt x="311150" y="267970"/>
                  </a:lnTo>
                  <a:lnTo>
                    <a:pt x="326390" y="275590"/>
                  </a:lnTo>
                  <a:lnTo>
                    <a:pt x="340360" y="284480"/>
                  </a:lnTo>
                  <a:lnTo>
                    <a:pt x="367030" y="300990"/>
                  </a:lnTo>
                  <a:lnTo>
                    <a:pt x="377190" y="307340"/>
                  </a:lnTo>
                  <a:lnTo>
                    <a:pt x="386080" y="313690"/>
                  </a:lnTo>
                  <a:lnTo>
                    <a:pt x="392430" y="318770"/>
                  </a:lnTo>
                  <a:lnTo>
                    <a:pt x="398780" y="327660"/>
                  </a:lnTo>
                  <a:lnTo>
                    <a:pt x="403860" y="336550"/>
                  </a:lnTo>
                  <a:lnTo>
                    <a:pt x="408940" y="346710"/>
                  </a:lnTo>
                  <a:lnTo>
                    <a:pt x="414020" y="359410"/>
                  </a:lnTo>
                  <a:lnTo>
                    <a:pt x="417830" y="373380"/>
                  </a:lnTo>
                  <a:lnTo>
                    <a:pt x="422910" y="388620"/>
                  </a:lnTo>
                  <a:lnTo>
                    <a:pt x="424180" y="405130"/>
                  </a:lnTo>
                  <a:lnTo>
                    <a:pt x="424180" y="420370"/>
                  </a:lnTo>
                  <a:lnTo>
                    <a:pt x="422910" y="436880"/>
                  </a:lnTo>
                  <a:lnTo>
                    <a:pt x="420370" y="450850"/>
                  </a:lnTo>
                  <a:lnTo>
                    <a:pt x="416560" y="462280"/>
                  </a:lnTo>
                  <a:lnTo>
                    <a:pt x="412750" y="473710"/>
                  </a:lnTo>
                  <a:lnTo>
                    <a:pt x="405130" y="488950"/>
                  </a:lnTo>
                  <a:lnTo>
                    <a:pt x="393700" y="506730"/>
                  </a:lnTo>
                  <a:lnTo>
                    <a:pt x="383540" y="516890"/>
                  </a:lnTo>
                  <a:lnTo>
                    <a:pt x="369570" y="530860"/>
                  </a:lnTo>
                  <a:lnTo>
                    <a:pt x="361950" y="535940"/>
                  </a:lnTo>
                  <a:lnTo>
                    <a:pt x="354330" y="539750"/>
                  </a:lnTo>
                  <a:lnTo>
                    <a:pt x="346710" y="542290"/>
                  </a:lnTo>
                  <a:lnTo>
                    <a:pt x="335280" y="543560"/>
                  </a:lnTo>
                  <a:lnTo>
                    <a:pt x="322580" y="543560"/>
                  </a:lnTo>
                  <a:lnTo>
                    <a:pt x="294640" y="544830"/>
                  </a:lnTo>
                  <a:lnTo>
                    <a:pt x="267970" y="546100"/>
                  </a:lnTo>
                  <a:lnTo>
                    <a:pt x="256540" y="543560"/>
                  </a:lnTo>
                  <a:lnTo>
                    <a:pt x="245110" y="538480"/>
                  </a:lnTo>
                  <a:lnTo>
                    <a:pt x="236220" y="532130"/>
                  </a:lnTo>
                  <a:lnTo>
                    <a:pt x="222250" y="527050"/>
                  </a:lnTo>
                  <a:lnTo>
                    <a:pt x="205740" y="521970"/>
                  </a:lnTo>
                  <a:lnTo>
                    <a:pt x="187960" y="516890"/>
                  </a:lnTo>
                  <a:lnTo>
                    <a:pt x="167640" y="509270"/>
                  </a:lnTo>
                  <a:lnTo>
                    <a:pt x="146050" y="496570"/>
                  </a:lnTo>
                  <a:lnTo>
                    <a:pt x="63500" y="457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7886700" y="3810000"/>
            <a:ext cx="469901" cy="419101"/>
            <a:chOff x="7886700" y="3810000"/>
            <a:chExt cx="469901" cy="419101"/>
          </a:xfrm>
        </p:grpSpPr>
        <p:sp>
          <p:nvSpPr>
            <p:cNvPr id="173" name="Freeform 172"/>
            <p:cNvSpPr/>
            <p:nvPr/>
          </p:nvSpPr>
          <p:spPr>
            <a:xfrm>
              <a:off x="7962900" y="3810000"/>
              <a:ext cx="393701" cy="12701"/>
            </a:xfrm>
            <a:custGeom>
              <a:avLst/>
              <a:gdLst/>
              <a:ahLst/>
              <a:cxnLst/>
              <a:rect l="0" t="0" r="0" b="0"/>
              <a:pathLst>
                <a:path w="393701" h="12701">
                  <a:moveTo>
                    <a:pt x="0" y="12700"/>
                  </a:moveTo>
                  <a:lnTo>
                    <a:pt x="13970" y="6350"/>
                  </a:lnTo>
                  <a:lnTo>
                    <a:pt x="20320" y="3810"/>
                  </a:lnTo>
                  <a:lnTo>
                    <a:pt x="27940" y="2540"/>
                  </a:lnTo>
                  <a:lnTo>
                    <a:pt x="35560" y="1270"/>
                  </a:lnTo>
                  <a:lnTo>
                    <a:pt x="45720" y="1270"/>
                  </a:lnTo>
                  <a:lnTo>
                    <a:pt x="73660" y="0"/>
                  </a:lnTo>
                  <a:lnTo>
                    <a:pt x="393700" y="0"/>
                  </a:lnTo>
                </a:path>
              </a:pathLst>
            </a:custGeom>
            <a:ln w="38100" cap="flat" cmpd="sng" algn="ctr">
              <a:solidFill>
                <a:srgbClr val="800080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8064500" y="3810000"/>
              <a:ext cx="139701" cy="419101"/>
            </a:xfrm>
            <a:custGeom>
              <a:avLst/>
              <a:gdLst/>
              <a:ahLst/>
              <a:cxnLst/>
              <a:rect l="0" t="0" r="0" b="0"/>
              <a:pathLst>
                <a:path w="139701" h="419101">
                  <a:moveTo>
                    <a:pt x="139700" y="0"/>
                  </a:moveTo>
                  <a:lnTo>
                    <a:pt x="133350" y="20320"/>
                  </a:lnTo>
                  <a:lnTo>
                    <a:pt x="129540" y="29210"/>
                  </a:lnTo>
                  <a:lnTo>
                    <a:pt x="125730" y="38100"/>
                  </a:lnTo>
                  <a:lnTo>
                    <a:pt x="121920" y="45720"/>
                  </a:lnTo>
                  <a:lnTo>
                    <a:pt x="119380" y="57150"/>
                  </a:lnTo>
                  <a:lnTo>
                    <a:pt x="118110" y="71120"/>
                  </a:lnTo>
                  <a:lnTo>
                    <a:pt x="116840" y="85090"/>
                  </a:lnTo>
                  <a:lnTo>
                    <a:pt x="114300" y="99060"/>
                  </a:lnTo>
                  <a:lnTo>
                    <a:pt x="111760" y="113030"/>
                  </a:lnTo>
                  <a:lnTo>
                    <a:pt x="107950" y="125730"/>
                  </a:lnTo>
                  <a:lnTo>
                    <a:pt x="104140" y="135890"/>
                  </a:lnTo>
                  <a:lnTo>
                    <a:pt x="100330" y="144780"/>
                  </a:lnTo>
                  <a:lnTo>
                    <a:pt x="96520" y="151130"/>
                  </a:lnTo>
                  <a:lnTo>
                    <a:pt x="92710" y="160020"/>
                  </a:lnTo>
                  <a:lnTo>
                    <a:pt x="88900" y="170180"/>
                  </a:lnTo>
                  <a:lnTo>
                    <a:pt x="72390" y="212090"/>
                  </a:lnTo>
                  <a:lnTo>
                    <a:pt x="64770" y="229870"/>
                  </a:lnTo>
                  <a:lnTo>
                    <a:pt x="49530" y="273050"/>
                  </a:lnTo>
                  <a:lnTo>
                    <a:pt x="41910" y="295910"/>
                  </a:lnTo>
                  <a:lnTo>
                    <a:pt x="34290" y="313690"/>
                  </a:lnTo>
                  <a:lnTo>
                    <a:pt x="29210" y="326390"/>
                  </a:lnTo>
                  <a:lnTo>
                    <a:pt x="22860" y="335280"/>
                  </a:lnTo>
                  <a:lnTo>
                    <a:pt x="19050" y="347980"/>
                  </a:lnTo>
                  <a:lnTo>
                    <a:pt x="13970" y="361950"/>
                  </a:lnTo>
                  <a:lnTo>
                    <a:pt x="0" y="419100"/>
                  </a:lnTo>
                </a:path>
              </a:pathLst>
            </a:custGeom>
            <a:ln w="38100" cap="flat" cmpd="sng" algn="ctr">
              <a:solidFill>
                <a:srgbClr val="800080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7886700" y="4141470"/>
              <a:ext cx="431801" cy="87631"/>
            </a:xfrm>
            <a:custGeom>
              <a:avLst/>
              <a:gdLst/>
              <a:ahLst/>
              <a:cxnLst/>
              <a:rect l="0" t="0" r="0" b="0"/>
              <a:pathLst>
                <a:path w="431801" h="87631">
                  <a:moveTo>
                    <a:pt x="0" y="11430"/>
                  </a:moveTo>
                  <a:lnTo>
                    <a:pt x="6350" y="5080"/>
                  </a:lnTo>
                  <a:lnTo>
                    <a:pt x="12700" y="2540"/>
                  </a:lnTo>
                  <a:lnTo>
                    <a:pt x="21590" y="1270"/>
                  </a:lnTo>
                  <a:lnTo>
                    <a:pt x="31750" y="0"/>
                  </a:lnTo>
                  <a:lnTo>
                    <a:pt x="39370" y="1270"/>
                  </a:lnTo>
                  <a:lnTo>
                    <a:pt x="45720" y="3810"/>
                  </a:lnTo>
                  <a:lnTo>
                    <a:pt x="52070" y="6350"/>
                  </a:lnTo>
                  <a:lnTo>
                    <a:pt x="60960" y="7620"/>
                  </a:lnTo>
                  <a:lnTo>
                    <a:pt x="73660" y="8890"/>
                  </a:lnTo>
                  <a:lnTo>
                    <a:pt x="86360" y="10160"/>
                  </a:lnTo>
                  <a:lnTo>
                    <a:pt x="99060" y="11430"/>
                  </a:lnTo>
                  <a:lnTo>
                    <a:pt x="109220" y="13970"/>
                  </a:lnTo>
                  <a:lnTo>
                    <a:pt x="119380" y="17780"/>
                  </a:lnTo>
                  <a:lnTo>
                    <a:pt x="130810" y="20320"/>
                  </a:lnTo>
                  <a:lnTo>
                    <a:pt x="142240" y="21590"/>
                  </a:lnTo>
                  <a:lnTo>
                    <a:pt x="153670" y="21590"/>
                  </a:lnTo>
                  <a:lnTo>
                    <a:pt x="167640" y="25400"/>
                  </a:lnTo>
                  <a:lnTo>
                    <a:pt x="182880" y="30480"/>
                  </a:lnTo>
                  <a:lnTo>
                    <a:pt x="198120" y="36830"/>
                  </a:lnTo>
                  <a:lnTo>
                    <a:pt x="226060" y="48260"/>
                  </a:lnTo>
                  <a:lnTo>
                    <a:pt x="240030" y="52070"/>
                  </a:lnTo>
                  <a:lnTo>
                    <a:pt x="259080" y="57150"/>
                  </a:lnTo>
                  <a:lnTo>
                    <a:pt x="280670" y="62230"/>
                  </a:lnTo>
                  <a:lnTo>
                    <a:pt x="306070" y="66040"/>
                  </a:lnTo>
                  <a:lnTo>
                    <a:pt x="325120" y="68580"/>
                  </a:lnTo>
                  <a:lnTo>
                    <a:pt x="341630" y="71120"/>
                  </a:lnTo>
                  <a:lnTo>
                    <a:pt x="354330" y="72390"/>
                  </a:lnTo>
                  <a:lnTo>
                    <a:pt x="367030" y="74930"/>
                  </a:lnTo>
                  <a:lnTo>
                    <a:pt x="381000" y="77470"/>
                  </a:lnTo>
                  <a:lnTo>
                    <a:pt x="431800" y="87630"/>
                  </a:lnTo>
                </a:path>
              </a:pathLst>
            </a:custGeom>
            <a:ln w="38100" cap="flat" cmpd="sng" algn="ctr">
              <a:solidFill>
                <a:srgbClr val="800080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7" name="Freeform 176"/>
          <p:cNvSpPr/>
          <p:nvPr/>
        </p:nvSpPr>
        <p:spPr>
          <a:xfrm>
            <a:off x="8915400" y="3873500"/>
            <a:ext cx="533401" cy="496571"/>
          </a:xfrm>
          <a:custGeom>
            <a:avLst/>
            <a:gdLst/>
            <a:ahLst/>
            <a:cxnLst/>
            <a:rect l="0" t="0" r="0" b="0"/>
            <a:pathLst>
              <a:path w="533401" h="496571">
                <a:moveTo>
                  <a:pt x="0" y="0"/>
                </a:moveTo>
                <a:lnTo>
                  <a:pt x="17780" y="53340"/>
                </a:lnTo>
                <a:lnTo>
                  <a:pt x="21590" y="76200"/>
                </a:lnTo>
                <a:lnTo>
                  <a:pt x="25400" y="106680"/>
                </a:lnTo>
                <a:lnTo>
                  <a:pt x="30480" y="143510"/>
                </a:lnTo>
                <a:lnTo>
                  <a:pt x="34290" y="171450"/>
                </a:lnTo>
                <a:lnTo>
                  <a:pt x="38100" y="195580"/>
                </a:lnTo>
                <a:lnTo>
                  <a:pt x="41910" y="214630"/>
                </a:lnTo>
                <a:lnTo>
                  <a:pt x="48260" y="234950"/>
                </a:lnTo>
                <a:lnTo>
                  <a:pt x="54610" y="255270"/>
                </a:lnTo>
                <a:lnTo>
                  <a:pt x="62230" y="275590"/>
                </a:lnTo>
                <a:lnTo>
                  <a:pt x="72390" y="298450"/>
                </a:lnTo>
                <a:lnTo>
                  <a:pt x="85090" y="321310"/>
                </a:lnTo>
                <a:lnTo>
                  <a:pt x="99060" y="345440"/>
                </a:lnTo>
                <a:lnTo>
                  <a:pt x="109220" y="365760"/>
                </a:lnTo>
                <a:lnTo>
                  <a:pt x="118110" y="383540"/>
                </a:lnTo>
                <a:lnTo>
                  <a:pt x="125730" y="400050"/>
                </a:lnTo>
                <a:lnTo>
                  <a:pt x="130810" y="412750"/>
                </a:lnTo>
                <a:lnTo>
                  <a:pt x="133350" y="425450"/>
                </a:lnTo>
                <a:lnTo>
                  <a:pt x="135890" y="435610"/>
                </a:lnTo>
                <a:lnTo>
                  <a:pt x="139700" y="445770"/>
                </a:lnTo>
                <a:lnTo>
                  <a:pt x="144780" y="454660"/>
                </a:lnTo>
                <a:lnTo>
                  <a:pt x="152400" y="464820"/>
                </a:lnTo>
                <a:lnTo>
                  <a:pt x="158750" y="473710"/>
                </a:lnTo>
                <a:lnTo>
                  <a:pt x="166370" y="482600"/>
                </a:lnTo>
                <a:lnTo>
                  <a:pt x="175260" y="490220"/>
                </a:lnTo>
                <a:lnTo>
                  <a:pt x="181610" y="495300"/>
                </a:lnTo>
                <a:lnTo>
                  <a:pt x="186690" y="496570"/>
                </a:lnTo>
                <a:lnTo>
                  <a:pt x="193040" y="496570"/>
                </a:lnTo>
                <a:lnTo>
                  <a:pt x="198120" y="492760"/>
                </a:lnTo>
                <a:lnTo>
                  <a:pt x="207010" y="482600"/>
                </a:lnTo>
                <a:lnTo>
                  <a:pt x="214630" y="473710"/>
                </a:lnTo>
                <a:lnTo>
                  <a:pt x="223520" y="463550"/>
                </a:lnTo>
                <a:lnTo>
                  <a:pt x="255270" y="431800"/>
                </a:lnTo>
                <a:lnTo>
                  <a:pt x="283210" y="402590"/>
                </a:lnTo>
                <a:lnTo>
                  <a:pt x="293370" y="389890"/>
                </a:lnTo>
                <a:lnTo>
                  <a:pt x="302260" y="375920"/>
                </a:lnTo>
                <a:lnTo>
                  <a:pt x="312420" y="360680"/>
                </a:lnTo>
                <a:lnTo>
                  <a:pt x="321310" y="347980"/>
                </a:lnTo>
                <a:lnTo>
                  <a:pt x="330200" y="336550"/>
                </a:lnTo>
                <a:lnTo>
                  <a:pt x="337820" y="325120"/>
                </a:lnTo>
                <a:lnTo>
                  <a:pt x="345440" y="316230"/>
                </a:lnTo>
                <a:lnTo>
                  <a:pt x="351790" y="306070"/>
                </a:lnTo>
                <a:lnTo>
                  <a:pt x="356870" y="297180"/>
                </a:lnTo>
                <a:lnTo>
                  <a:pt x="361950" y="287020"/>
                </a:lnTo>
                <a:lnTo>
                  <a:pt x="367030" y="275590"/>
                </a:lnTo>
                <a:lnTo>
                  <a:pt x="372110" y="264160"/>
                </a:lnTo>
                <a:lnTo>
                  <a:pt x="378460" y="252730"/>
                </a:lnTo>
                <a:lnTo>
                  <a:pt x="388620" y="240030"/>
                </a:lnTo>
                <a:lnTo>
                  <a:pt x="398780" y="227330"/>
                </a:lnTo>
                <a:lnTo>
                  <a:pt x="406400" y="215900"/>
                </a:lnTo>
                <a:lnTo>
                  <a:pt x="414020" y="203200"/>
                </a:lnTo>
                <a:lnTo>
                  <a:pt x="419100" y="190500"/>
                </a:lnTo>
                <a:lnTo>
                  <a:pt x="426720" y="179070"/>
                </a:lnTo>
                <a:lnTo>
                  <a:pt x="434340" y="168910"/>
                </a:lnTo>
                <a:lnTo>
                  <a:pt x="441960" y="158750"/>
                </a:lnTo>
                <a:lnTo>
                  <a:pt x="449580" y="149860"/>
                </a:lnTo>
                <a:lnTo>
                  <a:pt x="458470" y="140970"/>
                </a:lnTo>
                <a:lnTo>
                  <a:pt x="466090" y="132080"/>
                </a:lnTo>
                <a:lnTo>
                  <a:pt x="474980" y="118110"/>
                </a:lnTo>
                <a:lnTo>
                  <a:pt x="477520" y="113030"/>
                </a:lnTo>
                <a:lnTo>
                  <a:pt x="491490" y="99060"/>
                </a:lnTo>
                <a:lnTo>
                  <a:pt x="533400" y="76200"/>
                </a:lnTo>
              </a:path>
            </a:pathLst>
          </a:custGeom>
          <a:ln w="38100" cap="flat" cmpd="sng" algn="ctr">
            <a:solidFill>
              <a:srgbClr val="4800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Freeform 177"/>
          <p:cNvSpPr/>
          <p:nvPr/>
        </p:nvSpPr>
        <p:spPr>
          <a:xfrm>
            <a:off x="3191510" y="3771900"/>
            <a:ext cx="309881" cy="262891"/>
          </a:xfrm>
          <a:custGeom>
            <a:avLst/>
            <a:gdLst/>
            <a:ahLst/>
            <a:cxnLst/>
            <a:rect l="0" t="0" r="0" b="0"/>
            <a:pathLst>
              <a:path w="309881" h="262891">
                <a:moveTo>
                  <a:pt x="288290" y="0"/>
                </a:moveTo>
                <a:lnTo>
                  <a:pt x="302260" y="6350"/>
                </a:lnTo>
                <a:lnTo>
                  <a:pt x="306070" y="11430"/>
                </a:lnTo>
                <a:lnTo>
                  <a:pt x="308610" y="17780"/>
                </a:lnTo>
                <a:lnTo>
                  <a:pt x="309880" y="24130"/>
                </a:lnTo>
                <a:lnTo>
                  <a:pt x="308610" y="33020"/>
                </a:lnTo>
                <a:lnTo>
                  <a:pt x="304800" y="43180"/>
                </a:lnTo>
                <a:lnTo>
                  <a:pt x="299720" y="54610"/>
                </a:lnTo>
                <a:lnTo>
                  <a:pt x="292100" y="64770"/>
                </a:lnTo>
                <a:lnTo>
                  <a:pt x="285750" y="73660"/>
                </a:lnTo>
                <a:lnTo>
                  <a:pt x="278130" y="83820"/>
                </a:lnTo>
                <a:lnTo>
                  <a:pt x="270510" y="92710"/>
                </a:lnTo>
                <a:lnTo>
                  <a:pt x="261620" y="100330"/>
                </a:lnTo>
                <a:lnTo>
                  <a:pt x="241300" y="123190"/>
                </a:lnTo>
                <a:lnTo>
                  <a:pt x="186690" y="177800"/>
                </a:lnTo>
                <a:lnTo>
                  <a:pt x="177800" y="185420"/>
                </a:lnTo>
                <a:lnTo>
                  <a:pt x="167640" y="193040"/>
                </a:lnTo>
                <a:lnTo>
                  <a:pt x="157480" y="200660"/>
                </a:lnTo>
                <a:lnTo>
                  <a:pt x="147320" y="208280"/>
                </a:lnTo>
                <a:lnTo>
                  <a:pt x="138430" y="215900"/>
                </a:lnTo>
                <a:lnTo>
                  <a:pt x="128270" y="224790"/>
                </a:lnTo>
                <a:lnTo>
                  <a:pt x="120650" y="226060"/>
                </a:lnTo>
                <a:lnTo>
                  <a:pt x="114300" y="222250"/>
                </a:lnTo>
                <a:lnTo>
                  <a:pt x="109220" y="215900"/>
                </a:lnTo>
                <a:lnTo>
                  <a:pt x="105410" y="203200"/>
                </a:lnTo>
                <a:lnTo>
                  <a:pt x="102870" y="186690"/>
                </a:lnTo>
                <a:lnTo>
                  <a:pt x="101600" y="166370"/>
                </a:lnTo>
                <a:lnTo>
                  <a:pt x="97790" y="156210"/>
                </a:lnTo>
                <a:lnTo>
                  <a:pt x="91440" y="152400"/>
                </a:lnTo>
                <a:lnTo>
                  <a:pt x="85090" y="152400"/>
                </a:lnTo>
                <a:lnTo>
                  <a:pt x="80010" y="153670"/>
                </a:lnTo>
                <a:lnTo>
                  <a:pt x="74930" y="156210"/>
                </a:lnTo>
                <a:lnTo>
                  <a:pt x="69850" y="158750"/>
                </a:lnTo>
                <a:lnTo>
                  <a:pt x="63500" y="165100"/>
                </a:lnTo>
                <a:lnTo>
                  <a:pt x="55880" y="173990"/>
                </a:lnTo>
                <a:lnTo>
                  <a:pt x="49530" y="184150"/>
                </a:lnTo>
                <a:lnTo>
                  <a:pt x="41910" y="193040"/>
                </a:lnTo>
                <a:lnTo>
                  <a:pt x="33020" y="201930"/>
                </a:lnTo>
                <a:lnTo>
                  <a:pt x="25400" y="210820"/>
                </a:lnTo>
                <a:lnTo>
                  <a:pt x="17780" y="219710"/>
                </a:lnTo>
                <a:lnTo>
                  <a:pt x="12700" y="228600"/>
                </a:lnTo>
                <a:lnTo>
                  <a:pt x="6350" y="236220"/>
                </a:lnTo>
                <a:lnTo>
                  <a:pt x="3810" y="243840"/>
                </a:lnTo>
                <a:lnTo>
                  <a:pt x="1270" y="250190"/>
                </a:lnTo>
                <a:lnTo>
                  <a:pt x="0" y="255270"/>
                </a:lnTo>
                <a:lnTo>
                  <a:pt x="2540" y="259080"/>
                </a:lnTo>
                <a:lnTo>
                  <a:pt x="8890" y="261620"/>
                </a:lnTo>
                <a:lnTo>
                  <a:pt x="17780" y="262890"/>
                </a:lnTo>
                <a:lnTo>
                  <a:pt x="31750" y="261620"/>
                </a:lnTo>
                <a:lnTo>
                  <a:pt x="49530" y="257810"/>
                </a:lnTo>
                <a:lnTo>
                  <a:pt x="69850" y="252730"/>
                </a:lnTo>
                <a:lnTo>
                  <a:pt x="87630" y="248920"/>
                </a:lnTo>
                <a:lnTo>
                  <a:pt x="104140" y="246380"/>
                </a:lnTo>
                <a:lnTo>
                  <a:pt x="173990" y="2413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1" name="Group 190"/>
          <p:cNvGrpSpPr/>
          <p:nvPr/>
        </p:nvGrpSpPr>
        <p:grpSpPr>
          <a:xfrm>
            <a:off x="2501900" y="3873500"/>
            <a:ext cx="4978401" cy="749301"/>
            <a:chOff x="2501900" y="3873500"/>
            <a:chExt cx="4978401" cy="749301"/>
          </a:xfrm>
        </p:grpSpPr>
        <p:sp>
          <p:nvSpPr>
            <p:cNvPr id="179" name="Freeform 178"/>
            <p:cNvSpPr/>
            <p:nvPr/>
          </p:nvSpPr>
          <p:spPr>
            <a:xfrm>
              <a:off x="2501900" y="4013200"/>
              <a:ext cx="241301" cy="292101"/>
            </a:xfrm>
            <a:custGeom>
              <a:avLst/>
              <a:gdLst/>
              <a:ahLst/>
              <a:cxnLst/>
              <a:rect l="0" t="0" r="0" b="0"/>
              <a:pathLst>
                <a:path w="241301" h="292101">
                  <a:moveTo>
                    <a:pt x="0" y="0"/>
                  </a:moveTo>
                  <a:lnTo>
                    <a:pt x="20320" y="0"/>
                  </a:lnTo>
                  <a:lnTo>
                    <a:pt x="33020" y="1270"/>
                  </a:lnTo>
                  <a:lnTo>
                    <a:pt x="49530" y="3810"/>
                  </a:lnTo>
                  <a:lnTo>
                    <a:pt x="66040" y="6350"/>
                  </a:lnTo>
                  <a:lnTo>
                    <a:pt x="83820" y="10160"/>
                  </a:lnTo>
                  <a:lnTo>
                    <a:pt x="118110" y="17780"/>
                  </a:lnTo>
                  <a:lnTo>
                    <a:pt x="139700" y="20320"/>
                  </a:lnTo>
                  <a:lnTo>
                    <a:pt x="163830" y="21590"/>
                  </a:lnTo>
                  <a:lnTo>
                    <a:pt x="189230" y="22860"/>
                  </a:lnTo>
                  <a:lnTo>
                    <a:pt x="208280" y="25400"/>
                  </a:lnTo>
                  <a:lnTo>
                    <a:pt x="222250" y="27940"/>
                  </a:lnTo>
                  <a:lnTo>
                    <a:pt x="232410" y="31750"/>
                  </a:lnTo>
                  <a:lnTo>
                    <a:pt x="238760" y="36830"/>
                  </a:lnTo>
                  <a:lnTo>
                    <a:pt x="241300" y="43180"/>
                  </a:lnTo>
                  <a:lnTo>
                    <a:pt x="241300" y="49530"/>
                  </a:lnTo>
                  <a:lnTo>
                    <a:pt x="238760" y="60960"/>
                  </a:lnTo>
                  <a:lnTo>
                    <a:pt x="233680" y="76200"/>
                  </a:lnTo>
                  <a:lnTo>
                    <a:pt x="227330" y="92710"/>
                  </a:lnTo>
                  <a:lnTo>
                    <a:pt x="223520" y="106680"/>
                  </a:lnTo>
                  <a:lnTo>
                    <a:pt x="220980" y="119380"/>
                  </a:lnTo>
                  <a:lnTo>
                    <a:pt x="219710" y="130810"/>
                  </a:lnTo>
                  <a:lnTo>
                    <a:pt x="217170" y="140970"/>
                  </a:lnTo>
                  <a:lnTo>
                    <a:pt x="213360" y="149860"/>
                  </a:lnTo>
                  <a:lnTo>
                    <a:pt x="210820" y="158750"/>
                  </a:lnTo>
                  <a:lnTo>
                    <a:pt x="201930" y="180340"/>
                  </a:lnTo>
                  <a:lnTo>
                    <a:pt x="198120" y="193040"/>
                  </a:lnTo>
                  <a:lnTo>
                    <a:pt x="194310" y="203200"/>
                  </a:lnTo>
                  <a:lnTo>
                    <a:pt x="190500" y="213360"/>
                  </a:lnTo>
                  <a:lnTo>
                    <a:pt x="186690" y="222250"/>
                  </a:lnTo>
                  <a:lnTo>
                    <a:pt x="182880" y="231140"/>
                  </a:lnTo>
                  <a:lnTo>
                    <a:pt x="181610" y="240030"/>
                  </a:lnTo>
                  <a:lnTo>
                    <a:pt x="177800" y="292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2786380" y="4071620"/>
              <a:ext cx="181611" cy="187961"/>
            </a:xfrm>
            <a:custGeom>
              <a:avLst/>
              <a:gdLst/>
              <a:ahLst/>
              <a:cxnLst/>
              <a:rect l="0" t="0" r="0" b="0"/>
              <a:pathLst>
                <a:path w="181611" h="187961">
                  <a:moveTo>
                    <a:pt x="109220" y="17780"/>
                  </a:moveTo>
                  <a:lnTo>
                    <a:pt x="102870" y="11430"/>
                  </a:lnTo>
                  <a:lnTo>
                    <a:pt x="96520" y="11430"/>
                  </a:lnTo>
                  <a:lnTo>
                    <a:pt x="87630" y="15240"/>
                  </a:lnTo>
                  <a:lnTo>
                    <a:pt x="77470" y="20320"/>
                  </a:lnTo>
                  <a:lnTo>
                    <a:pt x="68580" y="26670"/>
                  </a:lnTo>
                  <a:lnTo>
                    <a:pt x="59690" y="33020"/>
                  </a:lnTo>
                  <a:lnTo>
                    <a:pt x="50800" y="40640"/>
                  </a:lnTo>
                  <a:lnTo>
                    <a:pt x="43180" y="48260"/>
                  </a:lnTo>
                  <a:lnTo>
                    <a:pt x="36830" y="57150"/>
                  </a:lnTo>
                  <a:lnTo>
                    <a:pt x="31750" y="64770"/>
                  </a:lnTo>
                  <a:lnTo>
                    <a:pt x="25400" y="73660"/>
                  </a:lnTo>
                  <a:lnTo>
                    <a:pt x="17780" y="81280"/>
                  </a:lnTo>
                  <a:lnTo>
                    <a:pt x="10160" y="90170"/>
                  </a:lnTo>
                  <a:lnTo>
                    <a:pt x="5080" y="100330"/>
                  </a:lnTo>
                  <a:lnTo>
                    <a:pt x="1270" y="110490"/>
                  </a:lnTo>
                  <a:lnTo>
                    <a:pt x="0" y="121920"/>
                  </a:lnTo>
                  <a:lnTo>
                    <a:pt x="2540" y="132080"/>
                  </a:lnTo>
                  <a:lnTo>
                    <a:pt x="7620" y="142240"/>
                  </a:lnTo>
                  <a:lnTo>
                    <a:pt x="16510" y="151130"/>
                  </a:lnTo>
                  <a:lnTo>
                    <a:pt x="25400" y="158750"/>
                  </a:lnTo>
                  <a:lnTo>
                    <a:pt x="33020" y="165100"/>
                  </a:lnTo>
                  <a:lnTo>
                    <a:pt x="41910" y="171450"/>
                  </a:lnTo>
                  <a:lnTo>
                    <a:pt x="48260" y="176530"/>
                  </a:lnTo>
                  <a:lnTo>
                    <a:pt x="54610" y="181610"/>
                  </a:lnTo>
                  <a:lnTo>
                    <a:pt x="59690" y="186690"/>
                  </a:lnTo>
                  <a:lnTo>
                    <a:pt x="69850" y="187960"/>
                  </a:lnTo>
                  <a:lnTo>
                    <a:pt x="81280" y="187960"/>
                  </a:lnTo>
                  <a:lnTo>
                    <a:pt x="95250" y="186690"/>
                  </a:lnTo>
                  <a:lnTo>
                    <a:pt x="106680" y="184150"/>
                  </a:lnTo>
                  <a:lnTo>
                    <a:pt x="116840" y="180340"/>
                  </a:lnTo>
                  <a:lnTo>
                    <a:pt x="127000" y="176530"/>
                  </a:lnTo>
                  <a:lnTo>
                    <a:pt x="137160" y="171450"/>
                  </a:lnTo>
                  <a:lnTo>
                    <a:pt x="146050" y="165100"/>
                  </a:lnTo>
                  <a:lnTo>
                    <a:pt x="154940" y="158750"/>
                  </a:lnTo>
                  <a:lnTo>
                    <a:pt x="162560" y="152400"/>
                  </a:lnTo>
                  <a:lnTo>
                    <a:pt x="168910" y="147320"/>
                  </a:lnTo>
                  <a:lnTo>
                    <a:pt x="173990" y="142240"/>
                  </a:lnTo>
                  <a:lnTo>
                    <a:pt x="177800" y="134620"/>
                  </a:lnTo>
                  <a:lnTo>
                    <a:pt x="180340" y="125730"/>
                  </a:lnTo>
                  <a:lnTo>
                    <a:pt x="181610" y="114300"/>
                  </a:lnTo>
                  <a:lnTo>
                    <a:pt x="181610" y="104140"/>
                  </a:lnTo>
                  <a:lnTo>
                    <a:pt x="180340" y="91440"/>
                  </a:lnTo>
                  <a:lnTo>
                    <a:pt x="177800" y="80010"/>
                  </a:lnTo>
                  <a:lnTo>
                    <a:pt x="173990" y="68580"/>
                  </a:lnTo>
                  <a:lnTo>
                    <a:pt x="171450" y="58420"/>
                  </a:lnTo>
                  <a:lnTo>
                    <a:pt x="167640" y="49530"/>
                  </a:lnTo>
                  <a:lnTo>
                    <a:pt x="162560" y="43180"/>
                  </a:lnTo>
                  <a:lnTo>
                    <a:pt x="156210" y="39370"/>
                  </a:lnTo>
                  <a:lnTo>
                    <a:pt x="148590" y="35560"/>
                  </a:lnTo>
                  <a:lnTo>
                    <a:pt x="140970" y="31750"/>
                  </a:lnTo>
                  <a:lnTo>
                    <a:pt x="133350" y="25400"/>
                  </a:lnTo>
                  <a:lnTo>
                    <a:pt x="125730" y="19050"/>
                  </a:lnTo>
                  <a:lnTo>
                    <a:pt x="116840" y="12700"/>
                  </a:lnTo>
                  <a:lnTo>
                    <a:pt x="109220" y="7620"/>
                  </a:lnTo>
                  <a:lnTo>
                    <a:pt x="100330" y="2540"/>
                  </a:lnTo>
                  <a:lnTo>
                    <a:pt x="92710" y="0"/>
                  </a:lnTo>
                  <a:lnTo>
                    <a:pt x="83820" y="0"/>
                  </a:lnTo>
                  <a:lnTo>
                    <a:pt x="58420" y="50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3011170" y="4114800"/>
              <a:ext cx="198121" cy="162561"/>
            </a:xfrm>
            <a:custGeom>
              <a:avLst/>
              <a:gdLst/>
              <a:ahLst/>
              <a:cxnLst/>
              <a:rect l="0" t="0" r="0" b="0"/>
              <a:pathLst>
                <a:path w="198121" h="162561">
                  <a:moveTo>
                    <a:pt x="138430" y="38100"/>
                  </a:moveTo>
                  <a:lnTo>
                    <a:pt x="120650" y="20320"/>
                  </a:lnTo>
                  <a:lnTo>
                    <a:pt x="114300" y="17780"/>
                  </a:lnTo>
                  <a:lnTo>
                    <a:pt x="105410" y="16510"/>
                  </a:lnTo>
                  <a:lnTo>
                    <a:pt x="95250" y="15240"/>
                  </a:lnTo>
                  <a:lnTo>
                    <a:pt x="86360" y="15240"/>
                  </a:lnTo>
                  <a:lnTo>
                    <a:pt x="80010" y="17780"/>
                  </a:lnTo>
                  <a:lnTo>
                    <a:pt x="73660" y="20320"/>
                  </a:lnTo>
                  <a:lnTo>
                    <a:pt x="66040" y="22860"/>
                  </a:lnTo>
                  <a:lnTo>
                    <a:pt x="45720" y="30480"/>
                  </a:lnTo>
                  <a:lnTo>
                    <a:pt x="35560" y="34290"/>
                  </a:lnTo>
                  <a:lnTo>
                    <a:pt x="26670" y="38100"/>
                  </a:lnTo>
                  <a:lnTo>
                    <a:pt x="16510" y="43180"/>
                  </a:lnTo>
                  <a:lnTo>
                    <a:pt x="11430" y="49530"/>
                  </a:lnTo>
                  <a:lnTo>
                    <a:pt x="6350" y="58420"/>
                  </a:lnTo>
                  <a:lnTo>
                    <a:pt x="3810" y="68580"/>
                  </a:lnTo>
                  <a:lnTo>
                    <a:pt x="2540" y="78740"/>
                  </a:lnTo>
                  <a:lnTo>
                    <a:pt x="1270" y="87630"/>
                  </a:lnTo>
                  <a:lnTo>
                    <a:pt x="0" y="96520"/>
                  </a:lnTo>
                  <a:lnTo>
                    <a:pt x="1270" y="105410"/>
                  </a:lnTo>
                  <a:lnTo>
                    <a:pt x="3810" y="114300"/>
                  </a:lnTo>
                  <a:lnTo>
                    <a:pt x="6350" y="121920"/>
                  </a:lnTo>
                  <a:lnTo>
                    <a:pt x="10160" y="129540"/>
                  </a:lnTo>
                  <a:lnTo>
                    <a:pt x="16510" y="135890"/>
                  </a:lnTo>
                  <a:lnTo>
                    <a:pt x="22860" y="140970"/>
                  </a:lnTo>
                  <a:lnTo>
                    <a:pt x="30480" y="144780"/>
                  </a:lnTo>
                  <a:lnTo>
                    <a:pt x="38100" y="147320"/>
                  </a:lnTo>
                  <a:lnTo>
                    <a:pt x="45720" y="148590"/>
                  </a:lnTo>
                  <a:lnTo>
                    <a:pt x="54610" y="151130"/>
                  </a:lnTo>
                  <a:lnTo>
                    <a:pt x="62230" y="154940"/>
                  </a:lnTo>
                  <a:lnTo>
                    <a:pt x="71120" y="158750"/>
                  </a:lnTo>
                  <a:lnTo>
                    <a:pt x="78740" y="160020"/>
                  </a:lnTo>
                  <a:lnTo>
                    <a:pt x="87630" y="162560"/>
                  </a:lnTo>
                  <a:lnTo>
                    <a:pt x="96520" y="162560"/>
                  </a:lnTo>
                  <a:lnTo>
                    <a:pt x="105410" y="162560"/>
                  </a:lnTo>
                  <a:lnTo>
                    <a:pt x="116840" y="160020"/>
                  </a:lnTo>
                  <a:lnTo>
                    <a:pt x="128270" y="157480"/>
                  </a:lnTo>
                  <a:lnTo>
                    <a:pt x="139700" y="156210"/>
                  </a:lnTo>
                  <a:lnTo>
                    <a:pt x="152400" y="154940"/>
                  </a:lnTo>
                  <a:lnTo>
                    <a:pt x="165100" y="153670"/>
                  </a:lnTo>
                  <a:lnTo>
                    <a:pt x="173990" y="151130"/>
                  </a:lnTo>
                  <a:lnTo>
                    <a:pt x="181610" y="146050"/>
                  </a:lnTo>
                  <a:lnTo>
                    <a:pt x="189230" y="139700"/>
                  </a:lnTo>
                  <a:lnTo>
                    <a:pt x="193040" y="132080"/>
                  </a:lnTo>
                  <a:lnTo>
                    <a:pt x="195580" y="124460"/>
                  </a:lnTo>
                  <a:lnTo>
                    <a:pt x="198120" y="116840"/>
                  </a:lnTo>
                  <a:lnTo>
                    <a:pt x="198120" y="109220"/>
                  </a:lnTo>
                  <a:lnTo>
                    <a:pt x="196850" y="101600"/>
                  </a:lnTo>
                  <a:lnTo>
                    <a:pt x="194310" y="92710"/>
                  </a:lnTo>
                  <a:lnTo>
                    <a:pt x="189230" y="82550"/>
                  </a:lnTo>
                  <a:lnTo>
                    <a:pt x="184150" y="72390"/>
                  </a:lnTo>
                  <a:lnTo>
                    <a:pt x="177800" y="60960"/>
                  </a:lnTo>
                  <a:lnTo>
                    <a:pt x="170180" y="53340"/>
                  </a:lnTo>
                  <a:lnTo>
                    <a:pt x="162560" y="48260"/>
                  </a:lnTo>
                  <a:lnTo>
                    <a:pt x="153670" y="44450"/>
                  </a:lnTo>
                  <a:lnTo>
                    <a:pt x="147320" y="39370"/>
                  </a:lnTo>
                  <a:lnTo>
                    <a:pt x="142240" y="33020"/>
                  </a:lnTo>
                  <a:lnTo>
                    <a:pt x="135890" y="26670"/>
                  </a:lnTo>
                  <a:lnTo>
                    <a:pt x="129540" y="20320"/>
                  </a:lnTo>
                  <a:lnTo>
                    <a:pt x="123190" y="15240"/>
                  </a:lnTo>
                  <a:lnTo>
                    <a:pt x="10033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3281680" y="4202430"/>
              <a:ext cx="121921" cy="179071"/>
            </a:xfrm>
            <a:custGeom>
              <a:avLst/>
              <a:gdLst/>
              <a:ahLst/>
              <a:cxnLst/>
              <a:rect l="0" t="0" r="0" b="0"/>
              <a:pathLst>
                <a:path w="121921" h="179071">
                  <a:moveTo>
                    <a:pt x="7620" y="26670"/>
                  </a:moveTo>
                  <a:lnTo>
                    <a:pt x="7620" y="46990"/>
                  </a:lnTo>
                  <a:lnTo>
                    <a:pt x="6350" y="54610"/>
                  </a:lnTo>
                  <a:lnTo>
                    <a:pt x="3810" y="60960"/>
                  </a:lnTo>
                  <a:lnTo>
                    <a:pt x="1270" y="66040"/>
                  </a:lnTo>
                  <a:lnTo>
                    <a:pt x="0" y="73660"/>
                  </a:lnTo>
                  <a:lnTo>
                    <a:pt x="1270" y="83820"/>
                  </a:lnTo>
                  <a:lnTo>
                    <a:pt x="3810" y="93980"/>
                  </a:lnTo>
                  <a:lnTo>
                    <a:pt x="5080" y="104140"/>
                  </a:lnTo>
                  <a:lnTo>
                    <a:pt x="6350" y="114300"/>
                  </a:lnTo>
                  <a:lnTo>
                    <a:pt x="6350" y="123190"/>
                  </a:lnTo>
                  <a:lnTo>
                    <a:pt x="7620" y="132080"/>
                  </a:lnTo>
                  <a:lnTo>
                    <a:pt x="11430" y="140970"/>
                  </a:lnTo>
                  <a:lnTo>
                    <a:pt x="13970" y="148590"/>
                  </a:lnTo>
                  <a:lnTo>
                    <a:pt x="16510" y="151130"/>
                  </a:lnTo>
                  <a:lnTo>
                    <a:pt x="17780" y="147320"/>
                  </a:lnTo>
                  <a:lnTo>
                    <a:pt x="19050" y="140970"/>
                  </a:lnTo>
                  <a:lnTo>
                    <a:pt x="19050" y="130810"/>
                  </a:lnTo>
                  <a:lnTo>
                    <a:pt x="20320" y="105410"/>
                  </a:lnTo>
                  <a:lnTo>
                    <a:pt x="21590" y="90170"/>
                  </a:lnTo>
                  <a:lnTo>
                    <a:pt x="24130" y="74930"/>
                  </a:lnTo>
                  <a:lnTo>
                    <a:pt x="26670" y="58420"/>
                  </a:lnTo>
                  <a:lnTo>
                    <a:pt x="30480" y="46990"/>
                  </a:lnTo>
                  <a:lnTo>
                    <a:pt x="34290" y="36830"/>
                  </a:lnTo>
                  <a:lnTo>
                    <a:pt x="38100" y="29210"/>
                  </a:lnTo>
                  <a:lnTo>
                    <a:pt x="43180" y="21590"/>
                  </a:lnTo>
                  <a:lnTo>
                    <a:pt x="49530" y="12700"/>
                  </a:lnTo>
                  <a:lnTo>
                    <a:pt x="57150" y="5080"/>
                  </a:lnTo>
                  <a:lnTo>
                    <a:pt x="63500" y="1270"/>
                  </a:lnTo>
                  <a:lnTo>
                    <a:pt x="68580" y="0"/>
                  </a:lnTo>
                  <a:lnTo>
                    <a:pt x="73660" y="0"/>
                  </a:lnTo>
                  <a:lnTo>
                    <a:pt x="78740" y="6350"/>
                  </a:lnTo>
                  <a:lnTo>
                    <a:pt x="82550" y="15240"/>
                  </a:lnTo>
                  <a:lnTo>
                    <a:pt x="87630" y="27940"/>
                  </a:lnTo>
                  <a:lnTo>
                    <a:pt x="91440" y="43180"/>
                  </a:lnTo>
                  <a:lnTo>
                    <a:pt x="96520" y="59690"/>
                  </a:lnTo>
                  <a:lnTo>
                    <a:pt x="105410" y="97790"/>
                  </a:lnTo>
                  <a:lnTo>
                    <a:pt x="121920" y="1790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3479800" y="4212590"/>
              <a:ext cx="165101" cy="219711"/>
            </a:xfrm>
            <a:custGeom>
              <a:avLst/>
              <a:gdLst/>
              <a:ahLst/>
              <a:cxnLst/>
              <a:rect l="0" t="0" r="0" b="0"/>
              <a:pathLst>
                <a:path w="165101" h="219711">
                  <a:moveTo>
                    <a:pt x="0" y="16510"/>
                  </a:moveTo>
                  <a:lnTo>
                    <a:pt x="0" y="36830"/>
                  </a:lnTo>
                  <a:lnTo>
                    <a:pt x="1270" y="45720"/>
                  </a:lnTo>
                  <a:lnTo>
                    <a:pt x="3810" y="54610"/>
                  </a:lnTo>
                  <a:lnTo>
                    <a:pt x="6350" y="62230"/>
                  </a:lnTo>
                  <a:lnTo>
                    <a:pt x="8890" y="76200"/>
                  </a:lnTo>
                  <a:lnTo>
                    <a:pt x="10160" y="91440"/>
                  </a:lnTo>
                  <a:lnTo>
                    <a:pt x="11430" y="123190"/>
                  </a:lnTo>
                  <a:lnTo>
                    <a:pt x="12700" y="146050"/>
                  </a:lnTo>
                  <a:lnTo>
                    <a:pt x="12700" y="147320"/>
                  </a:lnTo>
                  <a:lnTo>
                    <a:pt x="12700" y="128270"/>
                  </a:lnTo>
                  <a:lnTo>
                    <a:pt x="13970" y="115570"/>
                  </a:lnTo>
                  <a:lnTo>
                    <a:pt x="16510" y="100330"/>
                  </a:lnTo>
                  <a:lnTo>
                    <a:pt x="19050" y="85090"/>
                  </a:lnTo>
                  <a:lnTo>
                    <a:pt x="22860" y="72390"/>
                  </a:lnTo>
                  <a:lnTo>
                    <a:pt x="26670" y="60960"/>
                  </a:lnTo>
                  <a:lnTo>
                    <a:pt x="30480" y="50800"/>
                  </a:lnTo>
                  <a:lnTo>
                    <a:pt x="34290" y="41910"/>
                  </a:lnTo>
                  <a:lnTo>
                    <a:pt x="38100" y="34290"/>
                  </a:lnTo>
                  <a:lnTo>
                    <a:pt x="43180" y="29210"/>
                  </a:lnTo>
                  <a:lnTo>
                    <a:pt x="46990" y="27940"/>
                  </a:lnTo>
                  <a:lnTo>
                    <a:pt x="50800" y="29210"/>
                  </a:lnTo>
                  <a:lnTo>
                    <a:pt x="54610" y="33020"/>
                  </a:lnTo>
                  <a:lnTo>
                    <a:pt x="59690" y="41910"/>
                  </a:lnTo>
                  <a:lnTo>
                    <a:pt x="63500" y="53340"/>
                  </a:lnTo>
                  <a:lnTo>
                    <a:pt x="67310" y="66040"/>
                  </a:lnTo>
                  <a:lnTo>
                    <a:pt x="71120" y="80010"/>
                  </a:lnTo>
                  <a:lnTo>
                    <a:pt x="72390" y="92710"/>
                  </a:lnTo>
                  <a:lnTo>
                    <a:pt x="73660" y="105410"/>
                  </a:lnTo>
                  <a:lnTo>
                    <a:pt x="73660" y="116840"/>
                  </a:lnTo>
                  <a:lnTo>
                    <a:pt x="71120" y="127000"/>
                  </a:lnTo>
                  <a:lnTo>
                    <a:pt x="68580" y="137160"/>
                  </a:lnTo>
                  <a:lnTo>
                    <a:pt x="66040" y="144780"/>
                  </a:lnTo>
                  <a:lnTo>
                    <a:pt x="62230" y="151130"/>
                  </a:lnTo>
                  <a:lnTo>
                    <a:pt x="58420" y="157480"/>
                  </a:lnTo>
                  <a:lnTo>
                    <a:pt x="57150" y="160020"/>
                  </a:lnTo>
                  <a:lnTo>
                    <a:pt x="58420" y="160020"/>
                  </a:lnTo>
                  <a:lnTo>
                    <a:pt x="59690" y="158750"/>
                  </a:lnTo>
                  <a:lnTo>
                    <a:pt x="62230" y="153670"/>
                  </a:lnTo>
                  <a:lnTo>
                    <a:pt x="66040" y="146050"/>
                  </a:lnTo>
                  <a:lnTo>
                    <a:pt x="68580" y="137160"/>
                  </a:lnTo>
                  <a:lnTo>
                    <a:pt x="76200" y="115570"/>
                  </a:lnTo>
                  <a:lnTo>
                    <a:pt x="81280" y="102870"/>
                  </a:lnTo>
                  <a:lnTo>
                    <a:pt x="85090" y="92710"/>
                  </a:lnTo>
                  <a:lnTo>
                    <a:pt x="88900" y="82550"/>
                  </a:lnTo>
                  <a:lnTo>
                    <a:pt x="92710" y="73660"/>
                  </a:lnTo>
                  <a:lnTo>
                    <a:pt x="97790" y="66040"/>
                  </a:lnTo>
                  <a:lnTo>
                    <a:pt x="101600" y="59690"/>
                  </a:lnTo>
                  <a:lnTo>
                    <a:pt x="105410" y="53340"/>
                  </a:lnTo>
                  <a:lnTo>
                    <a:pt x="109220" y="45720"/>
                  </a:lnTo>
                  <a:lnTo>
                    <a:pt x="110490" y="35560"/>
                  </a:lnTo>
                  <a:lnTo>
                    <a:pt x="111760" y="25400"/>
                  </a:lnTo>
                  <a:lnTo>
                    <a:pt x="115570" y="16510"/>
                  </a:lnTo>
                  <a:lnTo>
                    <a:pt x="120650" y="8890"/>
                  </a:lnTo>
                  <a:lnTo>
                    <a:pt x="127000" y="3810"/>
                  </a:lnTo>
                  <a:lnTo>
                    <a:pt x="134620" y="1270"/>
                  </a:lnTo>
                  <a:lnTo>
                    <a:pt x="140970" y="0"/>
                  </a:lnTo>
                  <a:lnTo>
                    <a:pt x="149860" y="1270"/>
                  </a:lnTo>
                  <a:lnTo>
                    <a:pt x="154940" y="5080"/>
                  </a:lnTo>
                  <a:lnTo>
                    <a:pt x="158750" y="10160"/>
                  </a:lnTo>
                  <a:lnTo>
                    <a:pt x="160020" y="16510"/>
                  </a:lnTo>
                  <a:lnTo>
                    <a:pt x="162560" y="29210"/>
                  </a:lnTo>
                  <a:lnTo>
                    <a:pt x="162560" y="45720"/>
                  </a:lnTo>
                  <a:lnTo>
                    <a:pt x="165100" y="95250"/>
                  </a:lnTo>
                  <a:lnTo>
                    <a:pt x="165100" y="135890"/>
                  </a:lnTo>
                  <a:lnTo>
                    <a:pt x="165100" y="2197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5345430" y="3873500"/>
              <a:ext cx="153671" cy="384811"/>
            </a:xfrm>
            <a:custGeom>
              <a:avLst/>
              <a:gdLst/>
              <a:ahLst/>
              <a:cxnLst/>
              <a:rect l="0" t="0" r="0" b="0"/>
              <a:pathLst>
                <a:path w="153671" h="384811">
                  <a:moveTo>
                    <a:pt x="140970" y="0"/>
                  </a:moveTo>
                  <a:lnTo>
                    <a:pt x="134620" y="20320"/>
                  </a:lnTo>
                  <a:lnTo>
                    <a:pt x="130810" y="33020"/>
                  </a:lnTo>
                  <a:lnTo>
                    <a:pt x="123190" y="66040"/>
                  </a:lnTo>
                  <a:lnTo>
                    <a:pt x="119380" y="81280"/>
                  </a:lnTo>
                  <a:lnTo>
                    <a:pt x="115570" y="93980"/>
                  </a:lnTo>
                  <a:lnTo>
                    <a:pt x="110490" y="104140"/>
                  </a:lnTo>
                  <a:lnTo>
                    <a:pt x="107950" y="116840"/>
                  </a:lnTo>
                  <a:lnTo>
                    <a:pt x="106680" y="128270"/>
                  </a:lnTo>
                  <a:lnTo>
                    <a:pt x="105410" y="140970"/>
                  </a:lnTo>
                  <a:lnTo>
                    <a:pt x="104140" y="151130"/>
                  </a:lnTo>
                  <a:lnTo>
                    <a:pt x="104140" y="161290"/>
                  </a:lnTo>
                  <a:lnTo>
                    <a:pt x="104140" y="171450"/>
                  </a:lnTo>
                  <a:lnTo>
                    <a:pt x="101600" y="181610"/>
                  </a:lnTo>
                  <a:lnTo>
                    <a:pt x="99060" y="193040"/>
                  </a:lnTo>
                  <a:lnTo>
                    <a:pt x="96520" y="204470"/>
                  </a:lnTo>
                  <a:lnTo>
                    <a:pt x="92710" y="214630"/>
                  </a:lnTo>
                  <a:lnTo>
                    <a:pt x="88900" y="222250"/>
                  </a:lnTo>
                  <a:lnTo>
                    <a:pt x="85090" y="228600"/>
                  </a:lnTo>
                  <a:lnTo>
                    <a:pt x="81280" y="237490"/>
                  </a:lnTo>
                  <a:lnTo>
                    <a:pt x="77470" y="246380"/>
                  </a:lnTo>
                  <a:lnTo>
                    <a:pt x="73660" y="257810"/>
                  </a:lnTo>
                  <a:lnTo>
                    <a:pt x="64770" y="280670"/>
                  </a:lnTo>
                  <a:lnTo>
                    <a:pt x="60960" y="293370"/>
                  </a:lnTo>
                  <a:lnTo>
                    <a:pt x="57150" y="298450"/>
                  </a:lnTo>
                  <a:lnTo>
                    <a:pt x="55880" y="299720"/>
                  </a:lnTo>
                  <a:lnTo>
                    <a:pt x="54610" y="297180"/>
                  </a:lnTo>
                  <a:lnTo>
                    <a:pt x="52070" y="293370"/>
                  </a:lnTo>
                  <a:lnTo>
                    <a:pt x="49530" y="290830"/>
                  </a:lnTo>
                  <a:lnTo>
                    <a:pt x="45720" y="287020"/>
                  </a:lnTo>
                  <a:lnTo>
                    <a:pt x="40640" y="280670"/>
                  </a:lnTo>
                  <a:lnTo>
                    <a:pt x="27940" y="261620"/>
                  </a:lnTo>
                  <a:lnTo>
                    <a:pt x="20320" y="252730"/>
                  </a:lnTo>
                  <a:lnTo>
                    <a:pt x="12700" y="246380"/>
                  </a:lnTo>
                  <a:lnTo>
                    <a:pt x="5080" y="240030"/>
                  </a:lnTo>
                  <a:lnTo>
                    <a:pt x="1270" y="237490"/>
                  </a:lnTo>
                  <a:lnTo>
                    <a:pt x="0" y="237490"/>
                  </a:lnTo>
                  <a:lnTo>
                    <a:pt x="0" y="238760"/>
                  </a:lnTo>
                  <a:lnTo>
                    <a:pt x="0" y="246380"/>
                  </a:lnTo>
                  <a:lnTo>
                    <a:pt x="1270" y="274320"/>
                  </a:lnTo>
                  <a:lnTo>
                    <a:pt x="1270" y="322580"/>
                  </a:lnTo>
                  <a:lnTo>
                    <a:pt x="2540" y="336550"/>
                  </a:lnTo>
                  <a:lnTo>
                    <a:pt x="5080" y="347980"/>
                  </a:lnTo>
                  <a:lnTo>
                    <a:pt x="7620" y="359410"/>
                  </a:lnTo>
                  <a:lnTo>
                    <a:pt x="12700" y="368300"/>
                  </a:lnTo>
                  <a:lnTo>
                    <a:pt x="19050" y="374650"/>
                  </a:lnTo>
                  <a:lnTo>
                    <a:pt x="25400" y="381000"/>
                  </a:lnTo>
                  <a:lnTo>
                    <a:pt x="31750" y="383540"/>
                  </a:lnTo>
                  <a:lnTo>
                    <a:pt x="36830" y="384810"/>
                  </a:lnTo>
                  <a:lnTo>
                    <a:pt x="41910" y="383540"/>
                  </a:lnTo>
                  <a:lnTo>
                    <a:pt x="49530" y="378460"/>
                  </a:lnTo>
                  <a:lnTo>
                    <a:pt x="58420" y="370840"/>
                  </a:lnTo>
                  <a:lnTo>
                    <a:pt x="69850" y="361950"/>
                  </a:lnTo>
                  <a:lnTo>
                    <a:pt x="77470" y="355600"/>
                  </a:lnTo>
                  <a:lnTo>
                    <a:pt x="85090" y="350520"/>
                  </a:lnTo>
                  <a:lnTo>
                    <a:pt x="90170" y="347980"/>
                  </a:lnTo>
                  <a:lnTo>
                    <a:pt x="105410" y="341630"/>
                  </a:lnTo>
                  <a:lnTo>
                    <a:pt x="153670" y="317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4857750" y="4241800"/>
              <a:ext cx="133351" cy="241301"/>
            </a:xfrm>
            <a:custGeom>
              <a:avLst/>
              <a:gdLst/>
              <a:ahLst/>
              <a:cxnLst/>
              <a:rect l="0" t="0" r="0" b="0"/>
              <a:pathLst>
                <a:path w="133351" h="241301">
                  <a:moveTo>
                    <a:pt x="133350" y="0"/>
                  </a:moveTo>
                  <a:lnTo>
                    <a:pt x="106680" y="6350"/>
                  </a:lnTo>
                  <a:lnTo>
                    <a:pt x="95250" y="12700"/>
                  </a:lnTo>
                  <a:lnTo>
                    <a:pt x="85090" y="21590"/>
                  </a:lnTo>
                  <a:lnTo>
                    <a:pt x="43180" y="64770"/>
                  </a:lnTo>
                  <a:lnTo>
                    <a:pt x="34290" y="76200"/>
                  </a:lnTo>
                  <a:lnTo>
                    <a:pt x="29210" y="86360"/>
                  </a:lnTo>
                  <a:lnTo>
                    <a:pt x="25400" y="95250"/>
                  </a:lnTo>
                  <a:lnTo>
                    <a:pt x="22860" y="104140"/>
                  </a:lnTo>
                  <a:lnTo>
                    <a:pt x="17780" y="113030"/>
                  </a:lnTo>
                  <a:lnTo>
                    <a:pt x="10160" y="130810"/>
                  </a:lnTo>
                  <a:lnTo>
                    <a:pt x="2540" y="148590"/>
                  </a:lnTo>
                  <a:lnTo>
                    <a:pt x="0" y="157480"/>
                  </a:lnTo>
                  <a:lnTo>
                    <a:pt x="1270" y="168910"/>
                  </a:lnTo>
                  <a:lnTo>
                    <a:pt x="2540" y="180340"/>
                  </a:lnTo>
                  <a:lnTo>
                    <a:pt x="5080" y="187960"/>
                  </a:lnTo>
                  <a:lnTo>
                    <a:pt x="8890" y="193040"/>
                  </a:lnTo>
                  <a:lnTo>
                    <a:pt x="11430" y="196850"/>
                  </a:lnTo>
                  <a:lnTo>
                    <a:pt x="20320" y="198120"/>
                  </a:lnTo>
                  <a:lnTo>
                    <a:pt x="30480" y="200660"/>
                  </a:lnTo>
                  <a:lnTo>
                    <a:pt x="54610" y="201930"/>
                  </a:lnTo>
                  <a:lnTo>
                    <a:pt x="68580" y="203200"/>
                  </a:lnTo>
                  <a:lnTo>
                    <a:pt x="77470" y="198120"/>
                  </a:lnTo>
                  <a:lnTo>
                    <a:pt x="87630" y="191770"/>
                  </a:lnTo>
                  <a:lnTo>
                    <a:pt x="99060" y="182880"/>
                  </a:lnTo>
                  <a:lnTo>
                    <a:pt x="105410" y="173990"/>
                  </a:lnTo>
                  <a:lnTo>
                    <a:pt x="110490" y="165100"/>
                  </a:lnTo>
                  <a:lnTo>
                    <a:pt x="114300" y="157480"/>
                  </a:lnTo>
                  <a:lnTo>
                    <a:pt x="113030" y="149860"/>
                  </a:lnTo>
                  <a:lnTo>
                    <a:pt x="110490" y="143510"/>
                  </a:lnTo>
                  <a:lnTo>
                    <a:pt x="105410" y="138430"/>
                  </a:lnTo>
                  <a:lnTo>
                    <a:pt x="99060" y="135890"/>
                  </a:lnTo>
                  <a:lnTo>
                    <a:pt x="92710" y="135890"/>
                  </a:lnTo>
                  <a:lnTo>
                    <a:pt x="85090" y="137160"/>
                  </a:lnTo>
                  <a:lnTo>
                    <a:pt x="77470" y="139700"/>
                  </a:lnTo>
                  <a:lnTo>
                    <a:pt x="68580" y="142240"/>
                  </a:lnTo>
                  <a:lnTo>
                    <a:pt x="60960" y="146050"/>
                  </a:lnTo>
                  <a:lnTo>
                    <a:pt x="52070" y="151130"/>
                  </a:lnTo>
                  <a:lnTo>
                    <a:pt x="44450" y="157480"/>
                  </a:lnTo>
                  <a:lnTo>
                    <a:pt x="35560" y="163830"/>
                  </a:lnTo>
                  <a:lnTo>
                    <a:pt x="30480" y="171450"/>
                  </a:lnTo>
                  <a:lnTo>
                    <a:pt x="26670" y="179070"/>
                  </a:lnTo>
                  <a:lnTo>
                    <a:pt x="24130" y="186690"/>
                  </a:lnTo>
                  <a:lnTo>
                    <a:pt x="24130" y="196850"/>
                  </a:lnTo>
                  <a:lnTo>
                    <a:pt x="25400" y="207010"/>
                  </a:lnTo>
                  <a:lnTo>
                    <a:pt x="57150" y="241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5035550" y="4330700"/>
              <a:ext cx="193041" cy="177801"/>
            </a:xfrm>
            <a:custGeom>
              <a:avLst/>
              <a:gdLst/>
              <a:ahLst/>
              <a:cxnLst/>
              <a:rect l="0" t="0" r="0" b="0"/>
              <a:pathLst>
                <a:path w="193041" h="177801">
                  <a:moveTo>
                    <a:pt x="107950" y="12700"/>
                  </a:moveTo>
                  <a:lnTo>
                    <a:pt x="101600" y="6350"/>
                  </a:lnTo>
                  <a:lnTo>
                    <a:pt x="96520" y="3810"/>
                  </a:lnTo>
                  <a:lnTo>
                    <a:pt x="90170" y="2540"/>
                  </a:lnTo>
                  <a:lnTo>
                    <a:pt x="83820" y="1270"/>
                  </a:lnTo>
                  <a:lnTo>
                    <a:pt x="76200" y="5080"/>
                  </a:lnTo>
                  <a:lnTo>
                    <a:pt x="68580" y="12700"/>
                  </a:lnTo>
                  <a:lnTo>
                    <a:pt x="60960" y="20320"/>
                  </a:lnTo>
                  <a:lnTo>
                    <a:pt x="52070" y="27940"/>
                  </a:lnTo>
                  <a:lnTo>
                    <a:pt x="44450" y="34290"/>
                  </a:lnTo>
                  <a:lnTo>
                    <a:pt x="35560" y="39370"/>
                  </a:lnTo>
                  <a:lnTo>
                    <a:pt x="29210" y="44450"/>
                  </a:lnTo>
                  <a:lnTo>
                    <a:pt x="22860" y="49530"/>
                  </a:lnTo>
                  <a:lnTo>
                    <a:pt x="17780" y="54610"/>
                  </a:lnTo>
                  <a:lnTo>
                    <a:pt x="13970" y="59690"/>
                  </a:lnTo>
                  <a:lnTo>
                    <a:pt x="11430" y="67310"/>
                  </a:lnTo>
                  <a:lnTo>
                    <a:pt x="10160" y="73660"/>
                  </a:lnTo>
                  <a:lnTo>
                    <a:pt x="7620" y="82550"/>
                  </a:lnTo>
                  <a:lnTo>
                    <a:pt x="3810" y="90170"/>
                  </a:lnTo>
                  <a:lnTo>
                    <a:pt x="0" y="97790"/>
                  </a:lnTo>
                  <a:lnTo>
                    <a:pt x="0" y="106680"/>
                  </a:lnTo>
                  <a:lnTo>
                    <a:pt x="0" y="114300"/>
                  </a:lnTo>
                  <a:lnTo>
                    <a:pt x="2540" y="123190"/>
                  </a:lnTo>
                  <a:lnTo>
                    <a:pt x="6350" y="130810"/>
                  </a:lnTo>
                  <a:lnTo>
                    <a:pt x="12700" y="139700"/>
                  </a:lnTo>
                  <a:lnTo>
                    <a:pt x="19050" y="148590"/>
                  </a:lnTo>
                  <a:lnTo>
                    <a:pt x="25400" y="154940"/>
                  </a:lnTo>
                  <a:lnTo>
                    <a:pt x="33020" y="161290"/>
                  </a:lnTo>
                  <a:lnTo>
                    <a:pt x="41910" y="166370"/>
                  </a:lnTo>
                  <a:lnTo>
                    <a:pt x="48260" y="170180"/>
                  </a:lnTo>
                  <a:lnTo>
                    <a:pt x="53340" y="172720"/>
                  </a:lnTo>
                  <a:lnTo>
                    <a:pt x="59690" y="173990"/>
                  </a:lnTo>
                  <a:lnTo>
                    <a:pt x="67310" y="175260"/>
                  </a:lnTo>
                  <a:lnTo>
                    <a:pt x="76200" y="176530"/>
                  </a:lnTo>
                  <a:lnTo>
                    <a:pt x="96520" y="176530"/>
                  </a:lnTo>
                  <a:lnTo>
                    <a:pt x="115570" y="177800"/>
                  </a:lnTo>
                  <a:lnTo>
                    <a:pt x="124460" y="176530"/>
                  </a:lnTo>
                  <a:lnTo>
                    <a:pt x="133350" y="173990"/>
                  </a:lnTo>
                  <a:lnTo>
                    <a:pt x="140970" y="171450"/>
                  </a:lnTo>
                  <a:lnTo>
                    <a:pt x="149860" y="166370"/>
                  </a:lnTo>
                  <a:lnTo>
                    <a:pt x="158750" y="160020"/>
                  </a:lnTo>
                  <a:lnTo>
                    <a:pt x="167640" y="153670"/>
                  </a:lnTo>
                  <a:lnTo>
                    <a:pt x="173990" y="146050"/>
                  </a:lnTo>
                  <a:lnTo>
                    <a:pt x="180340" y="138430"/>
                  </a:lnTo>
                  <a:lnTo>
                    <a:pt x="185420" y="130810"/>
                  </a:lnTo>
                  <a:lnTo>
                    <a:pt x="189230" y="121920"/>
                  </a:lnTo>
                  <a:lnTo>
                    <a:pt x="191770" y="114300"/>
                  </a:lnTo>
                  <a:lnTo>
                    <a:pt x="193040" y="105410"/>
                  </a:lnTo>
                  <a:lnTo>
                    <a:pt x="193040" y="95250"/>
                  </a:lnTo>
                  <a:lnTo>
                    <a:pt x="191770" y="85090"/>
                  </a:lnTo>
                  <a:lnTo>
                    <a:pt x="189230" y="73660"/>
                  </a:lnTo>
                  <a:lnTo>
                    <a:pt x="186690" y="62230"/>
                  </a:lnTo>
                  <a:lnTo>
                    <a:pt x="182880" y="49530"/>
                  </a:lnTo>
                  <a:lnTo>
                    <a:pt x="179070" y="36830"/>
                  </a:lnTo>
                  <a:lnTo>
                    <a:pt x="173990" y="27940"/>
                  </a:lnTo>
                  <a:lnTo>
                    <a:pt x="167640" y="20320"/>
                  </a:lnTo>
                  <a:lnTo>
                    <a:pt x="12065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5278120" y="4356100"/>
              <a:ext cx="119381" cy="149861"/>
            </a:xfrm>
            <a:custGeom>
              <a:avLst/>
              <a:gdLst/>
              <a:ahLst/>
              <a:cxnLst/>
              <a:rect l="0" t="0" r="0" b="0"/>
              <a:pathLst>
                <a:path w="119381" h="149861">
                  <a:moveTo>
                    <a:pt x="119380" y="25400"/>
                  </a:moveTo>
                  <a:lnTo>
                    <a:pt x="113030" y="19050"/>
                  </a:lnTo>
                  <a:lnTo>
                    <a:pt x="106680" y="16510"/>
                  </a:lnTo>
                  <a:lnTo>
                    <a:pt x="97790" y="15240"/>
                  </a:lnTo>
                  <a:lnTo>
                    <a:pt x="87630" y="13970"/>
                  </a:lnTo>
                  <a:lnTo>
                    <a:pt x="78740" y="15240"/>
                  </a:lnTo>
                  <a:lnTo>
                    <a:pt x="69850" y="17780"/>
                  </a:lnTo>
                  <a:lnTo>
                    <a:pt x="60960" y="20320"/>
                  </a:lnTo>
                  <a:lnTo>
                    <a:pt x="52070" y="22860"/>
                  </a:lnTo>
                  <a:lnTo>
                    <a:pt x="43180" y="26670"/>
                  </a:lnTo>
                  <a:lnTo>
                    <a:pt x="35560" y="30480"/>
                  </a:lnTo>
                  <a:lnTo>
                    <a:pt x="27940" y="36830"/>
                  </a:lnTo>
                  <a:lnTo>
                    <a:pt x="21590" y="45720"/>
                  </a:lnTo>
                  <a:lnTo>
                    <a:pt x="11430" y="66040"/>
                  </a:lnTo>
                  <a:lnTo>
                    <a:pt x="1270" y="83820"/>
                  </a:lnTo>
                  <a:lnTo>
                    <a:pt x="0" y="92710"/>
                  </a:lnTo>
                  <a:lnTo>
                    <a:pt x="0" y="101600"/>
                  </a:lnTo>
                  <a:lnTo>
                    <a:pt x="1270" y="109220"/>
                  </a:lnTo>
                  <a:lnTo>
                    <a:pt x="3810" y="116840"/>
                  </a:lnTo>
                  <a:lnTo>
                    <a:pt x="7620" y="123190"/>
                  </a:lnTo>
                  <a:lnTo>
                    <a:pt x="11430" y="128270"/>
                  </a:lnTo>
                  <a:lnTo>
                    <a:pt x="16510" y="133350"/>
                  </a:lnTo>
                  <a:lnTo>
                    <a:pt x="22860" y="138430"/>
                  </a:lnTo>
                  <a:lnTo>
                    <a:pt x="29210" y="143510"/>
                  </a:lnTo>
                  <a:lnTo>
                    <a:pt x="40640" y="146050"/>
                  </a:lnTo>
                  <a:lnTo>
                    <a:pt x="55880" y="148590"/>
                  </a:lnTo>
                  <a:lnTo>
                    <a:pt x="72390" y="149860"/>
                  </a:lnTo>
                  <a:lnTo>
                    <a:pt x="85090" y="147320"/>
                  </a:lnTo>
                  <a:lnTo>
                    <a:pt x="95250" y="143510"/>
                  </a:lnTo>
                  <a:lnTo>
                    <a:pt x="102870" y="138430"/>
                  </a:lnTo>
                  <a:lnTo>
                    <a:pt x="109220" y="129540"/>
                  </a:lnTo>
                  <a:lnTo>
                    <a:pt x="111760" y="120650"/>
                  </a:lnTo>
                  <a:lnTo>
                    <a:pt x="114300" y="110490"/>
                  </a:lnTo>
                  <a:lnTo>
                    <a:pt x="114300" y="100330"/>
                  </a:lnTo>
                  <a:lnTo>
                    <a:pt x="113030" y="90170"/>
                  </a:lnTo>
                  <a:lnTo>
                    <a:pt x="111760" y="81280"/>
                  </a:lnTo>
                  <a:lnTo>
                    <a:pt x="107950" y="72390"/>
                  </a:lnTo>
                  <a:lnTo>
                    <a:pt x="105410" y="63500"/>
                  </a:lnTo>
                  <a:lnTo>
                    <a:pt x="101600" y="55880"/>
                  </a:lnTo>
                  <a:lnTo>
                    <a:pt x="95250" y="46990"/>
                  </a:lnTo>
                  <a:lnTo>
                    <a:pt x="86360" y="38100"/>
                  </a:lnTo>
                  <a:lnTo>
                    <a:pt x="5588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5499100" y="4432300"/>
              <a:ext cx="101601" cy="152401"/>
            </a:xfrm>
            <a:custGeom>
              <a:avLst/>
              <a:gdLst/>
              <a:ahLst/>
              <a:cxnLst/>
              <a:rect l="0" t="0" r="0" b="0"/>
              <a:pathLst>
                <a:path w="101601" h="152401">
                  <a:moveTo>
                    <a:pt x="0" y="0"/>
                  </a:moveTo>
                  <a:lnTo>
                    <a:pt x="6350" y="20320"/>
                  </a:lnTo>
                  <a:lnTo>
                    <a:pt x="8890" y="30480"/>
                  </a:lnTo>
                  <a:lnTo>
                    <a:pt x="10160" y="41910"/>
                  </a:lnTo>
                  <a:lnTo>
                    <a:pt x="11430" y="62230"/>
                  </a:lnTo>
                  <a:lnTo>
                    <a:pt x="12700" y="76200"/>
                  </a:lnTo>
                  <a:lnTo>
                    <a:pt x="11430" y="85090"/>
                  </a:lnTo>
                  <a:lnTo>
                    <a:pt x="8890" y="93980"/>
                  </a:lnTo>
                  <a:lnTo>
                    <a:pt x="6350" y="105410"/>
                  </a:lnTo>
                  <a:lnTo>
                    <a:pt x="5080" y="111760"/>
                  </a:lnTo>
                  <a:lnTo>
                    <a:pt x="6350" y="113030"/>
                  </a:lnTo>
                  <a:lnTo>
                    <a:pt x="8890" y="114300"/>
                  </a:lnTo>
                  <a:lnTo>
                    <a:pt x="13970" y="102870"/>
                  </a:lnTo>
                  <a:lnTo>
                    <a:pt x="21590" y="83820"/>
                  </a:lnTo>
                  <a:lnTo>
                    <a:pt x="31750" y="59690"/>
                  </a:lnTo>
                  <a:lnTo>
                    <a:pt x="39370" y="43180"/>
                  </a:lnTo>
                  <a:lnTo>
                    <a:pt x="45720" y="30480"/>
                  </a:lnTo>
                  <a:lnTo>
                    <a:pt x="52070" y="20320"/>
                  </a:lnTo>
                  <a:lnTo>
                    <a:pt x="57150" y="15240"/>
                  </a:lnTo>
                  <a:lnTo>
                    <a:pt x="62230" y="12700"/>
                  </a:lnTo>
                  <a:lnTo>
                    <a:pt x="67310" y="12700"/>
                  </a:lnTo>
                  <a:lnTo>
                    <a:pt x="69850" y="16510"/>
                  </a:lnTo>
                  <a:lnTo>
                    <a:pt x="72390" y="24130"/>
                  </a:lnTo>
                  <a:lnTo>
                    <a:pt x="73660" y="33020"/>
                  </a:lnTo>
                  <a:lnTo>
                    <a:pt x="76200" y="41910"/>
                  </a:lnTo>
                  <a:lnTo>
                    <a:pt x="78740" y="50800"/>
                  </a:lnTo>
                  <a:lnTo>
                    <a:pt x="82550" y="58420"/>
                  </a:lnTo>
                  <a:lnTo>
                    <a:pt x="83820" y="68580"/>
                  </a:lnTo>
                  <a:lnTo>
                    <a:pt x="86360" y="80010"/>
                  </a:lnTo>
                  <a:lnTo>
                    <a:pt x="86360" y="91440"/>
                  </a:lnTo>
                  <a:lnTo>
                    <a:pt x="87630" y="102870"/>
                  </a:lnTo>
                  <a:lnTo>
                    <a:pt x="87630" y="115570"/>
                  </a:lnTo>
                  <a:lnTo>
                    <a:pt x="101600" y="152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5689600" y="4455160"/>
              <a:ext cx="152401" cy="167641"/>
            </a:xfrm>
            <a:custGeom>
              <a:avLst/>
              <a:gdLst/>
              <a:ahLst/>
              <a:cxnLst/>
              <a:rect l="0" t="0" r="0" b="0"/>
              <a:pathLst>
                <a:path w="152401" h="167641">
                  <a:moveTo>
                    <a:pt x="0" y="2540"/>
                  </a:moveTo>
                  <a:lnTo>
                    <a:pt x="0" y="73660"/>
                  </a:lnTo>
                  <a:lnTo>
                    <a:pt x="1270" y="77470"/>
                  </a:lnTo>
                  <a:lnTo>
                    <a:pt x="3810" y="74930"/>
                  </a:lnTo>
                  <a:lnTo>
                    <a:pt x="6350" y="68580"/>
                  </a:lnTo>
                  <a:lnTo>
                    <a:pt x="10160" y="59690"/>
                  </a:lnTo>
                  <a:lnTo>
                    <a:pt x="17780" y="44450"/>
                  </a:lnTo>
                  <a:lnTo>
                    <a:pt x="30480" y="19050"/>
                  </a:lnTo>
                  <a:lnTo>
                    <a:pt x="34290" y="12700"/>
                  </a:lnTo>
                  <a:lnTo>
                    <a:pt x="38100" y="6350"/>
                  </a:lnTo>
                  <a:lnTo>
                    <a:pt x="41910" y="1270"/>
                  </a:lnTo>
                  <a:lnTo>
                    <a:pt x="46990" y="0"/>
                  </a:lnTo>
                  <a:lnTo>
                    <a:pt x="50800" y="2540"/>
                  </a:lnTo>
                  <a:lnTo>
                    <a:pt x="54610" y="6350"/>
                  </a:lnTo>
                  <a:lnTo>
                    <a:pt x="59690" y="12700"/>
                  </a:lnTo>
                  <a:lnTo>
                    <a:pt x="63500" y="19050"/>
                  </a:lnTo>
                  <a:lnTo>
                    <a:pt x="67310" y="26670"/>
                  </a:lnTo>
                  <a:lnTo>
                    <a:pt x="71120" y="36830"/>
                  </a:lnTo>
                  <a:lnTo>
                    <a:pt x="72390" y="49530"/>
                  </a:lnTo>
                  <a:lnTo>
                    <a:pt x="73660" y="63500"/>
                  </a:lnTo>
                  <a:lnTo>
                    <a:pt x="74930" y="74930"/>
                  </a:lnTo>
                  <a:lnTo>
                    <a:pt x="74930" y="96520"/>
                  </a:lnTo>
                  <a:lnTo>
                    <a:pt x="77470" y="100330"/>
                  </a:lnTo>
                  <a:lnTo>
                    <a:pt x="80010" y="100330"/>
                  </a:lnTo>
                  <a:lnTo>
                    <a:pt x="82550" y="97790"/>
                  </a:lnTo>
                  <a:lnTo>
                    <a:pt x="87630" y="91440"/>
                  </a:lnTo>
                  <a:lnTo>
                    <a:pt x="93980" y="82550"/>
                  </a:lnTo>
                  <a:lnTo>
                    <a:pt x="100330" y="72390"/>
                  </a:lnTo>
                  <a:lnTo>
                    <a:pt x="106680" y="63500"/>
                  </a:lnTo>
                  <a:lnTo>
                    <a:pt x="111760" y="54610"/>
                  </a:lnTo>
                  <a:lnTo>
                    <a:pt x="116840" y="45720"/>
                  </a:lnTo>
                  <a:lnTo>
                    <a:pt x="123190" y="38100"/>
                  </a:lnTo>
                  <a:lnTo>
                    <a:pt x="129540" y="31750"/>
                  </a:lnTo>
                  <a:lnTo>
                    <a:pt x="137160" y="26670"/>
                  </a:lnTo>
                  <a:lnTo>
                    <a:pt x="143510" y="26670"/>
                  </a:lnTo>
                  <a:lnTo>
                    <a:pt x="149860" y="31750"/>
                  </a:lnTo>
                  <a:lnTo>
                    <a:pt x="152400" y="16764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7251700" y="4127500"/>
              <a:ext cx="228601" cy="445771"/>
            </a:xfrm>
            <a:custGeom>
              <a:avLst/>
              <a:gdLst/>
              <a:ahLst/>
              <a:cxnLst/>
              <a:rect l="0" t="0" r="0" b="0"/>
              <a:pathLst>
                <a:path w="228601" h="445771">
                  <a:moveTo>
                    <a:pt x="190500" y="0"/>
                  </a:moveTo>
                  <a:lnTo>
                    <a:pt x="190500" y="20320"/>
                  </a:lnTo>
                  <a:lnTo>
                    <a:pt x="189230" y="29210"/>
                  </a:lnTo>
                  <a:lnTo>
                    <a:pt x="186690" y="38100"/>
                  </a:lnTo>
                  <a:lnTo>
                    <a:pt x="184150" y="45720"/>
                  </a:lnTo>
                  <a:lnTo>
                    <a:pt x="181610" y="57150"/>
                  </a:lnTo>
                  <a:lnTo>
                    <a:pt x="180340" y="71120"/>
                  </a:lnTo>
                  <a:lnTo>
                    <a:pt x="179070" y="85090"/>
                  </a:lnTo>
                  <a:lnTo>
                    <a:pt x="179070" y="113030"/>
                  </a:lnTo>
                  <a:lnTo>
                    <a:pt x="177800" y="125730"/>
                  </a:lnTo>
                  <a:lnTo>
                    <a:pt x="176530" y="144780"/>
                  </a:lnTo>
                  <a:lnTo>
                    <a:pt x="171450" y="191770"/>
                  </a:lnTo>
                  <a:lnTo>
                    <a:pt x="167640" y="213360"/>
                  </a:lnTo>
                  <a:lnTo>
                    <a:pt x="163830" y="234950"/>
                  </a:lnTo>
                  <a:lnTo>
                    <a:pt x="160020" y="254000"/>
                  </a:lnTo>
                  <a:lnTo>
                    <a:pt x="157480" y="270510"/>
                  </a:lnTo>
                  <a:lnTo>
                    <a:pt x="156210" y="285750"/>
                  </a:lnTo>
                  <a:lnTo>
                    <a:pt x="154940" y="300990"/>
                  </a:lnTo>
                  <a:lnTo>
                    <a:pt x="152400" y="314960"/>
                  </a:lnTo>
                  <a:lnTo>
                    <a:pt x="149860" y="328930"/>
                  </a:lnTo>
                  <a:lnTo>
                    <a:pt x="146050" y="341630"/>
                  </a:lnTo>
                  <a:lnTo>
                    <a:pt x="140970" y="351790"/>
                  </a:lnTo>
                  <a:lnTo>
                    <a:pt x="134620" y="360680"/>
                  </a:lnTo>
                  <a:lnTo>
                    <a:pt x="128270" y="367030"/>
                  </a:lnTo>
                  <a:lnTo>
                    <a:pt x="121920" y="369570"/>
                  </a:lnTo>
                  <a:lnTo>
                    <a:pt x="116840" y="367030"/>
                  </a:lnTo>
                  <a:lnTo>
                    <a:pt x="111760" y="363220"/>
                  </a:lnTo>
                  <a:lnTo>
                    <a:pt x="105410" y="359410"/>
                  </a:lnTo>
                  <a:lnTo>
                    <a:pt x="99060" y="355600"/>
                  </a:lnTo>
                  <a:lnTo>
                    <a:pt x="91440" y="351790"/>
                  </a:lnTo>
                  <a:lnTo>
                    <a:pt x="85090" y="345440"/>
                  </a:lnTo>
                  <a:lnTo>
                    <a:pt x="78740" y="339090"/>
                  </a:lnTo>
                  <a:lnTo>
                    <a:pt x="73660" y="331470"/>
                  </a:lnTo>
                  <a:lnTo>
                    <a:pt x="66040" y="322580"/>
                  </a:lnTo>
                  <a:lnTo>
                    <a:pt x="57150" y="312420"/>
                  </a:lnTo>
                  <a:lnTo>
                    <a:pt x="26670" y="281940"/>
                  </a:lnTo>
                  <a:lnTo>
                    <a:pt x="17780" y="273050"/>
                  </a:lnTo>
                  <a:lnTo>
                    <a:pt x="12700" y="265430"/>
                  </a:lnTo>
                  <a:lnTo>
                    <a:pt x="5080" y="252730"/>
                  </a:lnTo>
                  <a:lnTo>
                    <a:pt x="3810" y="251460"/>
                  </a:lnTo>
                  <a:lnTo>
                    <a:pt x="2540" y="254000"/>
                  </a:lnTo>
                  <a:lnTo>
                    <a:pt x="1270" y="266700"/>
                  </a:lnTo>
                  <a:lnTo>
                    <a:pt x="0" y="290830"/>
                  </a:lnTo>
                  <a:lnTo>
                    <a:pt x="1270" y="300990"/>
                  </a:lnTo>
                  <a:lnTo>
                    <a:pt x="3810" y="309880"/>
                  </a:lnTo>
                  <a:lnTo>
                    <a:pt x="31750" y="373380"/>
                  </a:lnTo>
                  <a:lnTo>
                    <a:pt x="45720" y="406400"/>
                  </a:lnTo>
                  <a:lnTo>
                    <a:pt x="52070" y="419100"/>
                  </a:lnTo>
                  <a:lnTo>
                    <a:pt x="58420" y="429260"/>
                  </a:lnTo>
                  <a:lnTo>
                    <a:pt x="66040" y="436880"/>
                  </a:lnTo>
                  <a:lnTo>
                    <a:pt x="73660" y="443230"/>
                  </a:lnTo>
                  <a:lnTo>
                    <a:pt x="81280" y="445770"/>
                  </a:lnTo>
                  <a:lnTo>
                    <a:pt x="90170" y="443230"/>
                  </a:lnTo>
                  <a:lnTo>
                    <a:pt x="97790" y="439420"/>
                  </a:lnTo>
                  <a:lnTo>
                    <a:pt x="102870" y="434340"/>
                  </a:lnTo>
                  <a:lnTo>
                    <a:pt x="106680" y="427990"/>
                  </a:lnTo>
                  <a:lnTo>
                    <a:pt x="109220" y="420370"/>
                  </a:lnTo>
                  <a:lnTo>
                    <a:pt x="113030" y="412750"/>
                  </a:lnTo>
                  <a:lnTo>
                    <a:pt x="115570" y="405130"/>
                  </a:lnTo>
                  <a:lnTo>
                    <a:pt x="119380" y="397510"/>
                  </a:lnTo>
                  <a:lnTo>
                    <a:pt x="123190" y="387350"/>
                  </a:lnTo>
                  <a:lnTo>
                    <a:pt x="132080" y="365760"/>
                  </a:lnTo>
                  <a:lnTo>
                    <a:pt x="137160" y="355600"/>
                  </a:lnTo>
                  <a:lnTo>
                    <a:pt x="143510" y="345440"/>
                  </a:lnTo>
                  <a:lnTo>
                    <a:pt x="151130" y="336550"/>
                  </a:lnTo>
                  <a:lnTo>
                    <a:pt x="157480" y="330200"/>
                  </a:lnTo>
                  <a:lnTo>
                    <a:pt x="162560" y="326390"/>
                  </a:lnTo>
                  <a:lnTo>
                    <a:pt x="167640" y="322580"/>
                  </a:lnTo>
                  <a:lnTo>
                    <a:pt x="175260" y="320040"/>
                  </a:lnTo>
                  <a:lnTo>
                    <a:pt x="184150" y="316230"/>
                  </a:lnTo>
                  <a:lnTo>
                    <a:pt x="228600" y="304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6823710" y="4469130"/>
            <a:ext cx="2764791" cy="674371"/>
            <a:chOff x="6823710" y="4469130"/>
            <a:chExt cx="2764791" cy="674371"/>
          </a:xfrm>
        </p:grpSpPr>
        <p:sp>
          <p:nvSpPr>
            <p:cNvPr id="192" name="Freeform 191"/>
            <p:cNvSpPr/>
            <p:nvPr/>
          </p:nvSpPr>
          <p:spPr>
            <a:xfrm>
              <a:off x="6823710" y="4584700"/>
              <a:ext cx="156211" cy="224791"/>
            </a:xfrm>
            <a:custGeom>
              <a:avLst/>
              <a:gdLst/>
              <a:ahLst/>
              <a:cxnLst/>
              <a:rect l="0" t="0" r="0" b="0"/>
              <a:pathLst>
                <a:path w="156211" h="224791">
                  <a:moveTo>
                    <a:pt x="135890" y="12700"/>
                  </a:moveTo>
                  <a:lnTo>
                    <a:pt x="156210" y="12700"/>
                  </a:lnTo>
                  <a:lnTo>
                    <a:pt x="153670" y="11430"/>
                  </a:lnTo>
                  <a:lnTo>
                    <a:pt x="143510" y="8890"/>
                  </a:lnTo>
                  <a:lnTo>
                    <a:pt x="128270" y="6350"/>
                  </a:lnTo>
                  <a:lnTo>
                    <a:pt x="115570" y="3810"/>
                  </a:lnTo>
                  <a:lnTo>
                    <a:pt x="104140" y="2540"/>
                  </a:lnTo>
                  <a:lnTo>
                    <a:pt x="92710" y="1270"/>
                  </a:lnTo>
                  <a:lnTo>
                    <a:pt x="82550" y="1270"/>
                  </a:lnTo>
                  <a:lnTo>
                    <a:pt x="58420" y="0"/>
                  </a:lnTo>
                  <a:lnTo>
                    <a:pt x="46990" y="1270"/>
                  </a:lnTo>
                  <a:lnTo>
                    <a:pt x="38100" y="3810"/>
                  </a:lnTo>
                  <a:lnTo>
                    <a:pt x="27940" y="6350"/>
                  </a:lnTo>
                  <a:lnTo>
                    <a:pt x="19050" y="11430"/>
                  </a:lnTo>
                  <a:lnTo>
                    <a:pt x="10160" y="17780"/>
                  </a:lnTo>
                  <a:lnTo>
                    <a:pt x="1270" y="24130"/>
                  </a:lnTo>
                  <a:lnTo>
                    <a:pt x="0" y="30480"/>
                  </a:lnTo>
                  <a:lnTo>
                    <a:pt x="2540" y="35560"/>
                  </a:lnTo>
                  <a:lnTo>
                    <a:pt x="8890" y="40640"/>
                  </a:lnTo>
                  <a:lnTo>
                    <a:pt x="20320" y="46990"/>
                  </a:lnTo>
                  <a:lnTo>
                    <a:pt x="34290" y="53340"/>
                  </a:lnTo>
                  <a:lnTo>
                    <a:pt x="52070" y="60960"/>
                  </a:lnTo>
                  <a:lnTo>
                    <a:pt x="67310" y="67310"/>
                  </a:lnTo>
                  <a:lnTo>
                    <a:pt x="81280" y="73660"/>
                  </a:lnTo>
                  <a:lnTo>
                    <a:pt x="95250" y="78740"/>
                  </a:lnTo>
                  <a:lnTo>
                    <a:pt x="106680" y="83820"/>
                  </a:lnTo>
                  <a:lnTo>
                    <a:pt x="114300" y="87630"/>
                  </a:lnTo>
                  <a:lnTo>
                    <a:pt x="121920" y="92710"/>
                  </a:lnTo>
                  <a:lnTo>
                    <a:pt x="127000" y="100330"/>
                  </a:lnTo>
                  <a:lnTo>
                    <a:pt x="129540" y="109220"/>
                  </a:lnTo>
                  <a:lnTo>
                    <a:pt x="132080" y="119380"/>
                  </a:lnTo>
                  <a:lnTo>
                    <a:pt x="134620" y="128270"/>
                  </a:lnTo>
                  <a:lnTo>
                    <a:pt x="137160" y="138430"/>
                  </a:lnTo>
                  <a:lnTo>
                    <a:pt x="140970" y="147320"/>
                  </a:lnTo>
                  <a:lnTo>
                    <a:pt x="142240" y="156210"/>
                  </a:lnTo>
                  <a:lnTo>
                    <a:pt x="142240" y="165100"/>
                  </a:lnTo>
                  <a:lnTo>
                    <a:pt x="139700" y="172720"/>
                  </a:lnTo>
                  <a:lnTo>
                    <a:pt x="137160" y="180340"/>
                  </a:lnTo>
                  <a:lnTo>
                    <a:pt x="133350" y="186690"/>
                  </a:lnTo>
                  <a:lnTo>
                    <a:pt x="130810" y="191770"/>
                  </a:lnTo>
                  <a:lnTo>
                    <a:pt x="125730" y="198120"/>
                  </a:lnTo>
                  <a:lnTo>
                    <a:pt x="119380" y="205740"/>
                  </a:lnTo>
                  <a:lnTo>
                    <a:pt x="111760" y="213360"/>
                  </a:lnTo>
                  <a:lnTo>
                    <a:pt x="102870" y="218440"/>
                  </a:lnTo>
                  <a:lnTo>
                    <a:pt x="92710" y="222250"/>
                  </a:lnTo>
                  <a:lnTo>
                    <a:pt x="81280" y="223520"/>
                  </a:lnTo>
                  <a:lnTo>
                    <a:pt x="71120" y="224790"/>
                  </a:lnTo>
                  <a:lnTo>
                    <a:pt x="62230" y="222250"/>
                  </a:lnTo>
                  <a:lnTo>
                    <a:pt x="53340" y="220980"/>
                  </a:lnTo>
                  <a:lnTo>
                    <a:pt x="45720" y="217170"/>
                  </a:lnTo>
                  <a:lnTo>
                    <a:pt x="38100" y="214630"/>
                  </a:lnTo>
                  <a:lnTo>
                    <a:pt x="33020" y="210820"/>
                  </a:lnTo>
                  <a:lnTo>
                    <a:pt x="29210" y="205740"/>
                  </a:lnTo>
                  <a:lnTo>
                    <a:pt x="26670" y="199390"/>
                  </a:lnTo>
                  <a:lnTo>
                    <a:pt x="34290" y="177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7057390" y="4622800"/>
              <a:ext cx="147321" cy="123191"/>
            </a:xfrm>
            <a:custGeom>
              <a:avLst/>
              <a:gdLst/>
              <a:ahLst/>
              <a:cxnLst/>
              <a:rect l="0" t="0" r="0" b="0"/>
              <a:pathLst>
                <a:path w="147321" h="123191">
                  <a:moveTo>
                    <a:pt x="92710" y="25400"/>
                  </a:moveTo>
                  <a:lnTo>
                    <a:pt x="78740" y="19050"/>
                  </a:lnTo>
                  <a:lnTo>
                    <a:pt x="72390" y="17780"/>
                  </a:lnTo>
                  <a:lnTo>
                    <a:pt x="64770" y="19050"/>
                  </a:lnTo>
                  <a:lnTo>
                    <a:pt x="57150" y="21590"/>
                  </a:lnTo>
                  <a:lnTo>
                    <a:pt x="49530" y="25400"/>
                  </a:lnTo>
                  <a:lnTo>
                    <a:pt x="40640" y="30480"/>
                  </a:lnTo>
                  <a:lnTo>
                    <a:pt x="33020" y="38100"/>
                  </a:lnTo>
                  <a:lnTo>
                    <a:pt x="26670" y="43180"/>
                  </a:lnTo>
                  <a:lnTo>
                    <a:pt x="20320" y="48260"/>
                  </a:lnTo>
                  <a:lnTo>
                    <a:pt x="15240" y="53340"/>
                  </a:lnTo>
                  <a:lnTo>
                    <a:pt x="10160" y="59690"/>
                  </a:lnTo>
                  <a:lnTo>
                    <a:pt x="5080" y="66040"/>
                  </a:lnTo>
                  <a:lnTo>
                    <a:pt x="0" y="73660"/>
                  </a:lnTo>
                  <a:lnTo>
                    <a:pt x="0" y="81280"/>
                  </a:lnTo>
                  <a:lnTo>
                    <a:pt x="2540" y="90170"/>
                  </a:lnTo>
                  <a:lnTo>
                    <a:pt x="7620" y="97790"/>
                  </a:lnTo>
                  <a:lnTo>
                    <a:pt x="12700" y="105410"/>
                  </a:lnTo>
                  <a:lnTo>
                    <a:pt x="20320" y="110490"/>
                  </a:lnTo>
                  <a:lnTo>
                    <a:pt x="26670" y="116840"/>
                  </a:lnTo>
                  <a:lnTo>
                    <a:pt x="36830" y="119380"/>
                  </a:lnTo>
                  <a:lnTo>
                    <a:pt x="46990" y="121920"/>
                  </a:lnTo>
                  <a:lnTo>
                    <a:pt x="58420" y="123190"/>
                  </a:lnTo>
                  <a:lnTo>
                    <a:pt x="68580" y="123190"/>
                  </a:lnTo>
                  <a:lnTo>
                    <a:pt x="77470" y="121920"/>
                  </a:lnTo>
                  <a:lnTo>
                    <a:pt x="86360" y="119380"/>
                  </a:lnTo>
                  <a:lnTo>
                    <a:pt x="97790" y="118110"/>
                  </a:lnTo>
                  <a:lnTo>
                    <a:pt x="107950" y="116840"/>
                  </a:lnTo>
                  <a:lnTo>
                    <a:pt x="120650" y="115570"/>
                  </a:lnTo>
                  <a:lnTo>
                    <a:pt x="129540" y="110490"/>
                  </a:lnTo>
                  <a:lnTo>
                    <a:pt x="137160" y="104140"/>
                  </a:lnTo>
                  <a:lnTo>
                    <a:pt x="143510" y="93980"/>
                  </a:lnTo>
                  <a:lnTo>
                    <a:pt x="146050" y="85090"/>
                  </a:lnTo>
                  <a:lnTo>
                    <a:pt x="147320" y="76200"/>
                  </a:lnTo>
                  <a:lnTo>
                    <a:pt x="146050" y="68580"/>
                  </a:lnTo>
                  <a:lnTo>
                    <a:pt x="143510" y="59690"/>
                  </a:lnTo>
                  <a:lnTo>
                    <a:pt x="140970" y="50800"/>
                  </a:lnTo>
                  <a:lnTo>
                    <a:pt x="137160" y="41910"/>
                  </a:lnTo>
                  <a:lnTo>
                    <a:pt x="132080" y="35560"/>
                  </a:lnTo>
                  <a:lnTo>
                    <a:pt x="125730" y="29210"/>
                  </a:lnTo>
                  <a:lnTo>
                    <a:pt x="10541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7246620" y="4622800"/>
              <a:ext cx="125731" cy="151131"/>
            </a:xfrm>
            <a:custGeom>
              <a:avLst/>
              <a:gdLst/>
              <a:ahLst/>
              <a:cxnLst/>
              <a:rect l="0" t="0" r="0" b="0"/>
              <a:pathLst>
                <a:path w="125731" h="151131">
                  <a:moveTo>
                    <a:pt x="106680" y="38100"/>
                  </a:moveTo>
                  <a:lnTo>
                    <a:pt x="86360" y="44450"/>
                  </a:lnTo>
                  <a:lnTo>
                    <a:pt x="76200" y="46990"/>
                  </a:lnTo>
                  <a:lnTo>
                    <a:pt x="64770" y="48260"/>
                  </a:lnTo>
                  <a:lnTo>
                    <a:pt x="53340" y="49530"/>
                  </a:lnTo>
                  <a:lnTo>
                    <a:pt x="44450" y="52070"/>
                  </a:lnTo>
                  <a:lnTo>
                    <a:pt x="36830" y="57150"/>
                  </a:lnTo>
                  <a:lnTo>
                    <a:pt x="30480" y="63500"/>
                  </a:lnTo>
                  <a:lnTo>
                    <a:pt x="25400" y="71120"/>
                  </a:lnTo>
                  <a:lnTo>
                    <a:pt x="20320" y="78740"/>
                  </a:lnTo>
                  <a:lnTo>
                    <a:pt x="15240" y="86360"/>
                  </a:lnTo>
                  <a:lnTo>
                    <a:pt x="10160" y="93980"/>
                  </a:lnTo>
                  <a:lnTo>
                    <a:pt x="1270" y="110490"/>
                  </a:lnTo>
                  <a:lnTo>
                    <a:pt x="0" y="119380"/>
                  </a:lnTo>
                  <a:lnTo>
                    <a:pt x="0" y="127000"/>
                  </a:lnTo>
                  <a:lnTo>
                    <a:pt x="1270" y="135890"/>
                  </a:lnTo>
                  <a:lnTo>
                    <a:pt x="8890" y="140970"/>
                  </a:lnTo>
                  <a:lnTo>
                    <a:pt x="19050" y="144780"/>
                  </a:lnTo>
                  <a:lnTo>
                    <a:pt x="30480" y="147320"/>
                  </a:lnTo>
                  <a:lnTo>
                    <a:pt x="43180" y="148590"/>
                  </a:lnTo>
                  <a:lnTo>
                    <a:pt x="55880" y="149860"/>
                  </a:lnTo>
                  <a:lnTo>
                    <a:pt x="68580" y="151130"/>
                  </a:lnTo>
                  <a:lnTo>
                    <a:pt x="80010" y="149860"/>
                  </a:lnTo>
                  <a:lnTo>
                    <a:pt x="90170" y="148590"/>
                  </a:lnTo>
                  <a:lnTo>
                    <a:pt x="100330" y="144780"/>
                  </a:lnTo>
                  <a:lnTo>
                    <a:pt x="106680" y="140970"/>
                  </a:lnTo>
                  <a:lnTo>
                    <a:pt x="110490" y="134620"/>
                  </a:lnTo>
                  <a:lnTo>
                    <a:pt x="113030" y="128270"/>
                  </a:lnTo>
                  <a:lnTo>
                    <a:pt x="120650" y="113030"/>
                  </a:lnTo>
                  <a:lnTo>
                    <a:pt x="124460" y="105410"/>
                  </a:lnTo>
                  <a:lnTo>
                    <a:pt x="125730" y="93980"/>
                  </a:lnTo>
                  <a:lnTo>
                    <a:pt x="124460" y="81280"/>
                  </a:lnTo>
                  <a:lnTo>
                    <a:pt x="123190" y="66040"/>
                  </a:lnTo>
                  <a:lnTo>
                    <a:pt x="119380" y="54610"/>
                  </a:lnTo>
                  <a:lnTo>
                    <a:pt x="113030" y="43180"/>
                  </a:lnTo>
                  <a:lnTo>
                    <a:pt x="106680" y="33020"/>
                  </a:lnTo>
                  <a:lnTo>
                    <a:pt x="100330" y="25400"/>
                  </a:lnTo>
                  <a:lnTo>
                    <a:pt x="92710" y="17780"/>
                  </a:lnTo>
                  <a:lnTo>
                    <a:pt x="6858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7467600" y="4751070"/>
              <a:ext cx="101601" cy="138431"/>
            </a:xfrm>
            <a:custGeom>
              <a:avLst/>
              <a:gdLst/>
              <a:ahLst/>
              <a:cxnLst/>
              <a:rect l="0" t="0" r="0" b="0"/>
              <a:pathLst>
                <a:path w="101601" h="138431">
                  <a:moveTo>
                    <a:pt x="0" y="24130"/>
                  </a:moveTo>
                  <a:lnTo>
                    <a:pt x="6350" y="30480"/>
                  </a:lnTo>
                  <a:lnTo>
                    <a:pt x="8890" y="39370"/>
                  </a:lnTo>
                  <a:lnTo>
                    <a:pt x="10160" y="53340"/>
                  </a:lnTo>
                  <a:lnTo>
                    <a:pt x="11430" y="68580"/>
                  </a:lnTo>
                  <a:lnTo>
                    <a:pt x="10160" y="81280"/>
                  </a:lnTo>
                  <a:lnTo>
                    <a:pt x="7620" y="90170"/>
                  </a:lnTo>
                  <a:lnTo>
                    <a:pt x="5080" y="97790"/>
                  </a:lnTo>
                  <a:lnTo>
                    <a:pt x="5080" y="101600"/>
                  </a:lnTo>
                  <a:lnTo>
                    <a:pt x="6350" y="102870"/>
                  </a:lnTo>
                  <a:lnTo>
                    <a:pt x="8890" y="101600"/>
                  </a:lnTo>
                  <a:lnTo>
                    <a:pt x="11430" y="95250"/>
                  </a:lnTo>
                  <a:lnTo>
                    <a:pt x="13970" y="86360"/>
                  </a:lnTo>
                  <a:lnTo>
                    <a:pt x="17780" y="73660"/>
                  </a:lnTo>
                  <a:lnTo>
                    <a:pt x="21590" y="64770"/>
                  </a:lnTo>
                  <a:lnTo>
                    <a:pt x="25400" y="57150"/>
                  </a:lnTo>
                  <a:lnTo>
                    <a:pt x="30480" y="49530"/>
                  </a:lnTo>
                  <a:lnTo>
                    <a:pt x="34290" y="43180"/>
                  </a:lnTo>
                  <a:lnTo>
                    <a:pt x="41910" y="26670"/>
                  </a:lnTo>
                  <a:lnTo>
                    <a:pt x="48260" y="19050"/>
                  </a:lnTo>
                  <a:lnTo>
                    <a:pt x="54610" y="11430"/>
                  </a:lnTo>
                  <a:lnTo>
                    <a:pt x="62230" y="2540"/>
                  </a:lnTo>
                  <a:lnTo>
                    <a:pt x="68580" y="0"/>
                  </a:lnTo>
                  <a:lnTo>
                    <a:pt x="73660" y="1270"/>
                  </a:lnTo>
                  <a:lnTo>
                    <a:pt x="78740" y="3810"/>
                  </a:lnTo>
                  <a:lnTo>
                    <a:pt x="82550" y="10160"/>
                  </a:lnTo>
                  <a:lnTo>
                    <a:pt x="83820" y="15240"/>
                  </a:lnTo>
                  <a:lnTo>
                    <a:pt x="86360" y="22860"/>
                  </a:lnTo>
                  <a:lnTo>
                    <a:pt x="86360" y="34290"/>
                  </a:lnTo>
                  <a:lnTo>
                    <a:pt x="87630" y="49530"/>
                  </a:lnTo>
                  <a:lnTo>
                    <a:pt x="88900" y="96520"/>
                  </a:lnTo>
                  <a:lnTo>
                    <a:pt x="101600" y="1384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7645400" y="4775200"/>
              <a:ext cx="190501" cy="177801"/>
            </a:xfrm>
            <a:custGeom>
              <a:avLst/>
              <a:gdLst/>
              <a:ahLst/>
              <a:cxnLst/>
              <a:rect l="0" t="0" r="0" b="0"/>
              <a:pathLst>
                <a:path w="190501" h="177801">
                  <a:moveTo>
                    <a:pt x="0" y="0"/>
                  </a:moveTo>
                  <a:lnTo>
                    <a:pt x="6350" y="26670"/>
                  </a:lnTo>
                  <a:lnTo>
                    <a:pt x="8890" y="39370"/>
                  </a:lnTo>
                  <a:lnTo>
                    <a:pt x="10160" y="52070"/>
                  </a:lnTo>
                  <a:lnTo>
                    <a:pt x="11430" y="63500"/>
                  </a:lnTo>
                  <a:lnTo>
                    <a:pt x="11430" y="76200"/>
                  </a:lnTo>
                  <a:lnTo>
                    <a:pt x="12700" y="101600"/>
                  </a:lnTo>
                  <a:lnTo>
                    <a:pt x="15240" y="100330"/>
                  </a:lnTo>
                  <a:lnTo>
                    <a:pt x="20320" y="88900"/>
                  </a:lnTo>
                  <a:lnTo>
                    <a:pt x="25400" y="72390"/>
                  </a:lnTo>
                  <a:lnTo>
                    <a:pt x="33020" y="59690"/>
                  </a:lnTo>
                  <a:lnTo>
                    <a:pt x="40640" y="49530"/>
                  </a:lnTo>
                  <a:lnTo>
                    <a:pt x="48260" y="41910"/>
                  </a:lnTo>
                  <a:lnTo>
                    <a:pt x="54610" y="38100"/>
                  </a:lnTo>
                  <a:lnTo>
                    <a:pt x="60960" y="36830"/>
                  </a:lnTo>
                  <a:lnTo>
                    <a:pt x="66040" y="36830"/>
                  </a:lnTo>
                  <a:lnTo>
                    <a:pt x="68580" y="41910"/>
                  </a:lnTo>
                  <a:lnTo>
                    <a:pt x="71120" y="48260"/>
                  </a:lnTo>
                  <a:lnTo>
                    <a:pt x="73660" y="58420"/>
                  </a:lnTo>
                  <a:lnTo>
                    <a:pt x="82550" y="104140"/>
                  </a:lnTo>
                  <a:lnTo>
                    <a:pt x="85090" y="113030"/>
                  </a:lnTo>
                  <a:lnTo>
                    <a:pt x="90170" y="116840"/>
                  </a:lnTo>
                  <a:lnTo>
                    <a:pt x="93980" y="115570"/>
                  </a:lnTo>
                  <a:lnTo>
                    <a:pt x="99060" y="110490"/>
                  </a:lnTo>
                  <a:lnTo>
                    <a:pt x="105410" y="104140"/>
                  </a:lnTo>
                  <a:lnTo>
                    <a:pt x="113030" y="93980"/>
                  </a:lnTo>
                  <a:lnTo>
                    <a:pt x="118110" y="85090"/>
                  </a:lnTo>
                  <a:lnTo>
                    <a:pt x="120650" y="76200"/>
                  </a:lnTo>
                  <a:lnTo>
                    <a:pt x="123190" y="68580"/>
                  </a:lnTo>
                  <a:lnTo>
                    <a:pt x="127000" y="58420"/>
                  </a:lnTo>
                  <a:lnTo>
                    <a:pt x="132080" y="46990"/>
                  </a:lnTo>
                  <a:lnTo>
                    <a:pt x="139700" y="35560"/>
                  </a:lnTo>
                  <a:lnTo>
                    <a:pt x="146050" y="27940"/>
                  </a:lnTo>
                  <a:lnTo>
                    <a:pt x="153670" y="22860"/>
                  </a:lnTo>
                  <a:lnTo>
                    <a:pt x="162560" y="19050"/>
                  </a:lnTo>
                  <a:lnTo>
                    <a:pt x="168910" y="21590"/>
                  </a:lnTo>
                  <a:lnTo>
                    <a:pt x="173990" y="26670"/>
                  </a:lnTo>
                  <a:lnTo>
                    <a:pt x="180340" y="35560"/>
                  </a:lnTo>
                  <a:lnTo>
                    <a:pt x="182880" y="43180"/>
                  </a:lnTo>
                  <a:lnTo>
                    <a:pt x="185420" y="50800"/>
                  </a:lnTo>
                  <a:lnTo>
                    <a:pt x="187960" y="59690"/>
                  </a:lnTo>
                  <a:lnTo>
                    <a:pt x="187960" y="72390"/>
                  </a:lnTo>
                  <a:lnTo>
                    <a:pt x="189230" y="87630"/>
                  </a:lnTo>
                  <a:lnTo>
                    <a:pt x="190500" y="135890"/>
                  </a:lnTo>
                  <a:lnTo>
                    <a:pt x="190500" y="177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8967470" y="4469130"/>
              <a:ext cx="138431" cy="210821"/>
            </a:xfrm>
            <a:custGeom>
              <a:avLst/>
              <a:gdLst/>
              <a:ahLst/>
              <a:cxnLst/>
              <a:rect l="0" t="0" r="0" b="0"/>
              <a:pathLst>
                <a:path w="138431" h="210821">
                  <a:moveTo>
                    <a:pt x="113030" y="13970"/>
                  </a:moveTo>
                  <a:lnTo>
                    <a:pt x="119380" y="0"/>
                  </a:lnTo>
                  <a:lnTo>
                    <a:pt x="120650" y="2540"/>
                  </a:lnTo>
                  <a:lnTo>
                    <a:pt x="119380" y="8890"/>
                  </a:lnTo>
                  <a:lnTo>
                    <a:pt x="116840" y="19050"/>
                  </a:lnTo>
                  <a:lnTo>
                    <a:pt x="114300" y="26670"/>
                  </a:lnTo>
                  <a:lnTo>
                    <a:pt x="111760" y="34290"/>
                  </a:lnTo>
                  <a:lnTo>
                    <a:pt x="107950" y="40640"/>
                  </a:lnTo>
                  <a:lnTo>
                    <a:pt x="104140" y="53340"/>
                  </a:lnTo>
                  <a:lnTo>
                    <a:pt x="100330" y="73660"/>
                  </a:lnTo>
                  <a:lnTo>
                    <a:pt x="95250" y="95250"/>
                  </a:lnTo>
                  <a:lnTo>
                    <a:pt x="92710" y="115570"/>
                  </a:lnTo>
                  <a:lnTo>
                    <a:pt x="91440" y="132080"/>
                  </a:lnTo>
                  <a:lnTo>
                    <a:pt x="90170" y="147320"/>
                  </a:lnTo>
                  <a:lnTo>
                    <a:pt x="87630" y="154940"/>
                  </a:lnTo>
                  <a:lnTo>
                    <a:pt x="85090" y="157480"/>
                  </a:lnTo>
                  <a:lnTo>
                    <a:pt x="81280" y="156210"/>
                  </a:lnTo>
                  <a:lnTo>
                    <a:pt x="77470" y="153670"/>
                  </a:lnTo>
                  <a:lnTo>
                    <a:pt x="73660" y="151130"/>
                  </a:lnTo>
                  <a:lnTo>
                    <a:pt x="69850" y="147320"/>
                  </a:lnTo>
                  <a:lnTo>
                    <a:pt x="66040" y="142240"/>
                  </a:lnTo>
                  <a:lnTo>
                    <a:pt x="62230" y="135890"/>
                  </a:lnTo>
                  <a:lnTo>
                    <a:pt x="58420" y="129540"/>
                  </a:lnTo>
                  <a:lnTo>
                    <a:pt x="52070" y="123190"/>
                  </a:lnTo>
                  <a:lnTo>
                    <a:pt x="45720" y="118110"/>
                  </a:lnTo>
                  <a:lnTo>
                    <a:pt x="38100" y="113030"/>
                  </a:lnTo>
                  <a:lnTo>
                    <a:pt x="31750" y="110490"/>
                  </a:lnTo>
                  <a:lnTo>
                    <a:pt x="26670" y="110490"/>
                  </a:lnTo>
                  <a:lnTo>
                    <a:pt x="21590" y="113030"/>
                  </a:lnTo>
                  <a:lnTo>
                    <a:pt x="16510" y="118110"/>
                  </a:lnTo>
                  <a:lnTo>
                    <a:pt x="12700" y="125730"/>
                  </a:lnTo>
                  <a:lnTo>
                    <a:pt x="7620" y="134620"/>
                  </a:lnTo>
                  <a:lnTo>
                    <a:pt x="5080" y="144780"/>
                  </a:lnTo>
                  <a:lnTo>
                    <a:pt x="2540" y="156210"/>
                  </a:lnTo>
                  <a:lnTo>
                    <a:pt x="1270" y="168910"/>
                  </a:lnTo>
                  <a:lnTo>
                    <a:pt x="0" y="180340"/>
                  </a:lnTo>
                  <a:lnTo>
                    <a:pt x="0" y="193040"/>
                  </a:lnTo>
                  <a:lnTo>
                    <a:pt x="0" y="204470"/>
                  </a:lnTo>
                  <a:lnTo>
                    <a:pt x="6350" y="210820"/>
                  </a:lnTo>
                  <a:lnTo>
                    <a:pt x="17780" y="210820"/>
                  </a:lnTo>
                  <a:lnTo>
                    <a:pt x="33020" y="209550"/>
                  </a:lnTo>
                  <a:lnTo>
                    <a:pt x="45720" y="205740"/>
                  </a:lnTo>
                  <a:lnTo>
                    <a:pt x="57150" y="203200"/>
                  </a:lnTo>
                  <a:lnTo>
                    <a:pt x="67310" y="199390"/>
                  </a:lnTo>
                  <a:lnTo>
                    <a:pt x="74930" y="195580"/>
                  </a:lnTo>
                  <a:lnTo>
                    <a:pt x="82550" y="191770"/>
                  </a:lnTo>
                  <a:lnTo>
                    <a:pt x="87630" y="186690"/>
                  </a:lnTo>
                  <a:lnTo>
                    <a:pt x="95250" y="182880"/>
                  </a:lnTo>
                  <a:lnTo>
                    <a:pt x="102870" y="179070"/>
                  </a:lnTo>
                  <a:lnTo>
                    <a:pt x="138430" y="1663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8636000" y="4762500"/>
              <a:ext cx="165101" cy="152401"/>
            </a:xfrm>
            <a:custGeom>
              <a:avLst/>
              <a:gdLst/>
              <a:ahLst/>
              <a:cxnLst/>
              <a:rect l="0" t="0" r="0" b="0"/>
              <a:pathLst>
                <a:path w="165101" h="152401">
                  <a:moveTo>
                    <a:pt x="76200" y="0"/>
                  </a:moveTo>
                  <a:lnTo>
                    <a:pt x="69850" y="13970"/>
                  </a:lnTo>
                  <a:lnTo>
                    <a:pt x="66040" y="19050"/>
                  </a:lnTo>
                  <a:lnTo>
                    <a:pt x="62230" y="24130"/>
                  </a:lnTo>
                  <a:lnTo>
                    <a:pt x="58420" y="29210"/>
                  </a:lnTo>
                  <a:lnTo>
                    <a:pt x="53340" y="35560"/>
                  </a:lnTo>
                  <a:lnTo>
                    <a:pt x="39370" y="55880"/>
                  </a:lnTo>
                  <a:lnTo>
                    <a:pt x="30480" y="64770"/>
                  </a:lnTo>
                  <a:lnTo>
                    <a:pt x="20320" y="74930"/>
                  </a:lnTo>
                  <a:lnTo>
                    <a:pt x="8890" y="83820"/>
                  </a:lnTo>
                  <a:lnTo>
                    <a:pt x="3810" y="93980"/>
                  </a:lnTo>
                  <a:lnTo>
                    <a:pt x="1270" y="105410"/>
                  </a:lnTo>
                  <a:lnTo>
                    <a:pt x="0" y="116840"/>
                  </a:lnTo>
                  <a:lnTo>
                    <a:pt x="5080" y="125730"/>
                  </a:lnTo>
                  <a:lnTo>
                    <a:pt x="11430" y="133350"/>
                  </a:lnTo>
                  <a:lnTo>
                    <a:pt x="20320" y="139700"/>
                  </a:lnTo>
                  <a:lnTo>
                    <a:pt x="30480" y="143510"/>
                  </a:lnTo>
                  <a:lnTo>
                    <a:pt x="41910" y="147320"/>
                  </a:lnTo>
                  <a:lnTo>
                    <a:pt x="53340" y="148590"/>
                  </a:lnTo>
                  <a:lnTo>
                    <a:pt x="64770" y="149860"/>
                  </a:lnTo>
                  <a:lnTo>
                    <a:pt x="77470" y="151130"/>
                  </a:lnTo>
                  <a:lnTo>
                    <a:pt x="100330" y="151130"/>
                  </a:lnTo>
                  <a:lnTo>
                    <a:pt x="110490" y="152400"/>
                  </a:lnTo>
                  <a:lnTo>
                    <a:pt x="165100" y="139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8700770" y="4737100"/>
              <a:ext cx="113031" cy="317501"/>
            </a:xfrm>
            <a:custGeom>
              <a:avLst/>
              <a:gdLst/>
              <a:ahLst/>
              <a:cxnLst/>
              <a:rect l="0" t="0" r="0" b="0"/>
              <a:pathLst>
                <a:path w="113031" h="317501">
                  <a:moveTo>
                    <a:pt x="113030" y="0"/>
                  </a:moveTo>
                  <a:lnTo>
                    <a:pt x="106680" y="13970"/>
                  </a:lnTo>
                  <a:lnTo>
                    <a:pt x="57150" y="132080"/>
                  </a:lnTo>
                  <a:lnTo>
                    <a:pt x="44450" y="160020"/>
                  </a:lnTo>
                  <a:lnTo>
                    <a:pt x="29210" y="191770"/>
                  </a:lnTo>
                  <a:lnTo>
                    <a:pt x="7620" y="236220"/>
                  </a:lnTo>
                  <a:lnTo>
                    <a:pt x="5080" y="246380"/>
                  </a:lnTo>
                  <a:lnTo>
                    <a:pt x="2540" y="257810"/>
                  </a:lnTo>
                  <a:lnTo>
                    <a:pt x="1270" y="269240"/>
                  </a:lnTo>
                  <a:lnTo>
                    <a:pt x="0" y="279400"/>
                  </a:lnTo>
                  <a:lnTo>
                    <a:pt x="0" y="289560"/>
                  </a:lnTo>
                  <a:lnTo>
                    <a:pt x="24130" y="317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8821420" y="4787900"/>
              <a:ext cx="161291" cy="160021"/>
            </a:xfrm>
            <a:custGeom>
              <a:avLst/>
              <a:gdLst/>
              <a:ahLst/>
              <a:cxnLst/>
              <a:rect l="0" t="0" r="0" b="0"/>
              <a:pathLst>
                <a:path w="161291" h="160021">
                  <a:moveTo>
                    <a:pt x="93980" y="63500"/>
                  </a:moveTo>
                  <a:lnTo>
                    <a:pt x="100330" y="49530"/>
                  </a:lnTo>
                  <a:lnTo>
                    <a:pt x="101600" y="43180"/>
                  </a:lnTo>
                  <a:lnTo>
                    <a:pt x="100330" y="35560"/>
                  </a:lnTo>
                  <a:lnTo>
                    <a:pt x="97790" y="27940"/>
                  </a:lnTo>
                  <a:lnTo>
                    <a:pt x="92710" y="24130"/>
                  </a:lnTo>
                  <a:lnTo>
                    <a:pt x="85090" y="22860"/>
                  </a:lnTo>
                  <a:lnTo>
                    <a:pt x="74930" y="24130"/>
                  </a:lnTo>
                  <a:lnTo>
                    <a:pt x="66040" y="26670"/>
                  </a:lnTo>
                  <a:lnTo>
                    <a:pt x="57150" y="31750"/>
                  </a:lnTo>
                  <a:lnTo>
                    <a:pt x="48260" y="38100"/>
                  </a:lnTo>
                  <a:lnTo>
                    <a:pt x="40640" y="44450"/>
                  </a:lnTo>
                  <a:lnTo>
                    <a:pt x="34290" y="49530"/>
                  </a:lnTo>
                  <a:lnTo>
                    <a:pt x="29210" y="53340"/>
                  </a:lnTo>
                  <a:lnTo>
                    <a:pt x="24130" y="59690"/>
                  </a:lnTo>
                  <a:lnTo>
                    <a:pt x="19050" y="67310"/>
                  </a:lnTo>
                  <a:lnTo>
                    <a:pt x="13970" y="73660"/>
                  </a:lnTo>
                  <a:lnTo>
                    <a:pt x="10160" y="83820"/>
                  </a:lnTo>
                  <a:lnTo>
                    <a:pt x="5080" y="93980"/>
                  </a:lnTo>
                  <a:lnTo>
                    <a:pt x="1270" y="104140"/>
                  </a:lnTo>
                  <a:lnTo>
                    <a:pt x="0" y="113030"/>
                  </a:lnTo>
                  <a:lnTo>
                    <a:pt x="0" y="120650"/>
                  </a:lnTo>
                  <a:lnTo>
                    <a:pt x="1270" y="127000"/>
                  </a:lnTo>
                  <a:lnTo>
                    <a:pt x="7620" y="134620"/>
                  </a:lnTo>
                  <a:lnTo>
                    <a:pt x="15240" y="142240"/>
                  </a:lnTo>
                  <a:lnTo>
                    <a:pt x="24130" y="149860"/>
                  </a:lnTo>
                  <a:lnTo>
                    <a:pt x="34290" y="154940"/>
                  </a:lnTo>
                  <a:lnTo>
                    <a:pt x="45720" y="158750"/>
                  </a:lnTo>
                  <a:lnTo>
                    <a:pt x="58420" y="160020"/>
                  </a:lnTo>
                  <a:lnTo>
                    <a:pt x="69850" y="160020"/>
                  </a:lnTo>
                  <a:lnTo>
                    <a:pt x="82550" y="158750"/>
                  </a:lnTo>
                  <a:lnTo>
                    <a:pt x="93980" y="157480"/>
                  </a:lnTo>
                  <a:lnTo>
                    <a:pt x="104140" y="153670"/>
                  </a:lnTo>
                  <a:lnTo>
                    <a:pt x="111760" y="151130"/>
                  </a:lnTo>
                  <a:lnTo>
                    <a:pt x="119380" y="147320"/>
                  </a:lnTo>
                  <a:lnTo>
                    <a:pt x="125730" y="142240"/>
                  </a:lnTo>
                  <a:lnTo>
                    <a:pt x="133350" y="135890"/>
                  </a:lnTo>
                  <a:lnTo>
                    <a:pt x="142240" y="128270"/>
                  </a:lnTo>
                  <a:lnTo>
                    <a:pt x="148590" y="120650"/>
                  </a:lnTo>
                  <a:lnTo>
                    <a:pt x="153670" y="113030"/>
                  </a:lnTo>
                  <a:lnTo>
                    <a:pt x="160020" y="105410"/>
                  </a:lnTo>
                  <a:lnTo>
                    <a:pt x="161290" y="96520"/>
                  </a:lnTo>
                  <a:lnTo>
                    <a:pt x="161290" y="88900"/>
                  </a:lnTo>
                  <a:lnTo>
                    <a:pt x="160020" y="80010"/>
                  </a:lnTo>
                  <a:lnTo>
                    <a:pt x="156210" y="68580"/>
                  </a:lnTo>
                  <a:lnTo>
                    <a:pt x="151130" y="55880"/>
                  </a:lnTo>
                  <a:lnTo>
                    <a:pt x="144780" y="41910"/>
                  </a:lnTo>
                  <a:lnTo>
                    <a:pt x="139700" y="30480"/>
                  </a:lnTo>
                  <a:lnTo>
                    <a:pt x="133350" y="21590"/>
                  </a:lnTo>
                  <a:lnTo>
                    <a:pt x="9398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9003030" y="4813300"/>
              <a:ext cx="123191" cy="182881"/>
            </a:xfrm>
            <a:custGeom>
              <a:avLst/>
              <a:gdLst/>
              <a:ahLst/>
              <a:cxnLst/>
              <a:rect l="0" t="0" r="0" b="0"/>
              <a:pathLst>
                <a:path w="123191" h="182881">
                  <a:moveTo>
                    <a:pt x="115570" y="0"/>
                  </a:moveTo>
                  <a:lnTo>
                    <a:pt x="101600" y="6350"/>
                  </a:lnTo>
                  <a:lnTo>
                    <a:pt x="93980" y="11430"/>
                  </a:lnTo>
                  <a:lnTo>
                    <a:pt x="73660" y="24130"/>
                  </a:lnTo>
                  <a:lnTo>
                    <a:pt x="64770" y="30480"/>
                  </a:lnTo>
                  <a:lnTo>
                    <a:pt x="58420" y="35560"/>
                  </a:lnTo>
                  <a:lnTo>
                    <a:pt x="52070" y="40640"/>
                  </a:lnTo>
                  <a:lnTo>
                    <a:pt x="44450" y="46990"/>
                  </a:lnTo>
                  <a:lnTo>
                    <a:pt x="29210" y="60960"/>
                  </a:lnTo>
                  <a:lnTo>
                    <a:pt x="21590" y="71120"/>
                  </a:lnTo>
                  <a:lnTo>
                    <a:pt x="13970" y="81280"/>
                  </a:lnTo>
                  <a:lnTo>
                    <a:pt x="5080" y="91440"/>
                  </a:lnTo>
                  <a:lnTo>
                    <a:pt x="1270" y="104140"/>
                  </a:lnTo>
                  <a:lnTo>
                    <a:pt x="0" y="115570"/>
                  </a:lnTo>
                  <a:lnTo>
                    <a:pt x="0" y="128270"/>
                  </a:lnTo>
                  <a:lnTo>
                    <a:pt x="2540" y="137160"/>
                  </a:lnTo>
                  <a:lnTo>
                    <a:pt x="5080" y="144780"/>
                  </a:lnTo>
                  <a:lnTo>
                    <a:pt x="7620" y="152400"/>
                  </a:lnTo>
                  <a:lnTo>
                    <a:pt x="12700" y="157480"/>
                  </a:lnTo>
                  <a:lnTo>
                    <a:pt x="19050" y="162560"/>
                  </a:lnTo>
                  <a:lnTo>
                    <a:pt x="25400" y="167640"/>
                  </a:lnTo>
                  <a:lnTo>
                    <a:pt x="33020" y="172720"/>
                  </a:lnTo>
                  <a:lnTo>
                    <a:pt x="40640" y="177800"/>
                  </a:lnTo>
                  <a:lnTo>
                    <a:pt x="48260" y="181610"/>
                  </a:lnTo>
                  <a:lnTo>
                    <a:pt x="58420" y="182880"/>
                  </a:lnTo>
                  <a:lnTo>
                    <a:pt x="68580" y="182880"/>
                  </a:lnTo>
                  <a:lnTo>
                    <a:pt x="80010" y="181610"/>
                  </a:lnTo>
                  <a:lnTo>
                    <a:pt x="90170" y="177800"/>
                  </a:lnTo>
                  <a:lnTo>
                    <a:pt x="100330" y="171450"/>
                  </a:lnTo>
                  <a:lnTo>
                    <a:pt x="109220" y="165100"/>
                  </a:lnTo>
                  <a:lnTo>
                    <a:pt x="115570" y="158750"/>
                  </a:lnTo>
                  <a:lnTo>
                    <a:pt x="119380" y="151130"/>
                  </a:lnTo>
                  <a:lnTo>
                    <a:pt x="123190" y="142240"/>
                  </a:lnTo>
                  <a:lnTo>
                    <a:pt x="123190" y="134620"/>
                  </a:lnTo>
                  <a:lnTo>
                    <a:pt x="121920" y="127000"/>
                  </a:lnTo>
                  <a:lnTo>
                    <a:pt x="119380" y="118110"/>
                  </a:lnTo>
                  <a:lnTo>
                    <a:pt x="116840" y="109220"/>
                  </a:lnTo>
                  <a:lnTo>
                    <a:pt x="114300" y="101600"/>
                  </a:lnTo>
                  <a:lnTo>
                    <a:pt x="110490" y="92710"/>
                  </a:lnTo>
                  <a:lnTo>
                    <a:pt x="102870" y="76200"/>
                  </a:lnTo>
                  <a:lnTo>
                    <a:pt x="97790" y="67310"/>
                  </a:lnTo>
                  <a:lnTo>
                    <a:pt x="93980" y="60960"/>
                  </a:lnTo>
                  <a:lnTo>
                    <a:pt x="90170" y="54610"/>
                  </a:lnTo>
                  <a:lnTo>
                    <a:pt x="77470" y="38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9212580" y="4921250"/>
              <a:ext cx="109221" cy="171451"/>
            </a:xfrm>
            <a:custGeom>
              <a:avLst/>
              <a:gdLst/>
              <a:ahLst/>
              <a:cxnLst/>
              <a:rect l="0" t="0" r="0" b="0"/>
              <a:pathLst>
                <a:path w="109221" h="171451">
                  <a:moveTo>
                    <a:pt x="7620" y="6350"/>
                  </a:moveTo>
                  <a:lnTo>
                    <a:pt x="7620" y="72390"/>
                  </a:lnTo>
                  <a:lnTo>
                    <a:pt x="6350" y="87630"/>
                  </a:lnTo>
                  <a:lnTo>
                    <a:pt x="3810" y="100330"/>
                  </a:lnTo>
                  <a:lnTo>
                    <a:pt x="1270" y="110490"/>
                  </a:lnTo>
                  <a:lnTo>
                    <a:pt x="0" y="115570"/>
                  </a:lnTo>
                  <a:lnTo>
                    <a:pt x="1270" y="115570"/>
                  </a:lnTo>
                  <a:lnTo>
                    <a:pt x="3810" y="113030"/>
                  </a:lnTo>
                  <a:lnTo>
                    <a:pt x="6350" y="109220"/>
                  </a:lnTo>
                  <a:lnTo>
                    <a:pt x="8890" y="102870"/>
                  </a:lnTo>
                  <a:lnTo>
                    <a:pt x="16510" y="88900"/>
                  </a:lnTo>
                  <a:lnTo>
                    <a:pt x="25400" y="73660"/>
                  </a:lnTo>
                  <a:lnTo>
                    <a:pt x="29210" y="66040"/>
                  </a:lnTo>
                  <a:lnTo>
                    <a:pt x="33020" y="60960"/>
                  </a:lnTo>
                  <a:lnTo>
                    <a:pt x="36830" y="54610"/>
                  </a:lnTo>
                  <a:lnTo>
                    <a:pt x="43180" y="45720"/>
                  </a:lnTo>
                  <a:lnTo>
                    <a:pt x="49530" y="34290"/>
                  </a:lnTo>
                  <a:lnTo>
                    <a:pt x="57150" y="20320"/>
                  </a:lnTo>
                  <a:lnTo>
                    <a:pt x="63500" y="11430"/>
                  </a:lnTo>
                  <a:lnTo>
                    <a:pt x="68580" y="5080"/>
                  </a:lnTo>
                  <a:lnTo>
                    <a:pt x="73660" y="1270"/>
                  </a:lnTo>
                  <a:lnTo>
                    <a:pt x="78740" y="0"/>
                  </a:lnTo>
                  <a:lnTo>
                    <a:pt x="82550" y="1270"/>
                  </a:lnTo>
                  <a:lnTo>
                    <a:pt x="87630" y="2540"/>
                  </a:lnTo>
                  <a:lnTo>
                    <a:pt x="90170" y="7620"/>
                  </a:lnTo>
                  <a:lnTo>
                    <a:pt x="92710" y="16510"/>
                  </a:lnTo>
                  <a:lnTo>
                    <a:pt x="93980" y="25400"/>
                  </a:lnTo>
                  <a:lnTo>
                    <a:pt x="96520" y="38100"/>
                  </a:lnTo>
                  <a:lnTo>
                    <a:pt x="102870" y="66040"/>
                  </a:lnTo>
                  <a:lnTo>
                    <a:pt x="104140" y="80010"/>
                  </a:lnTo>
                  <a:lnTo>
                    <a:pt x="106680" y="93980"/>
                  </a:lnTo>
                  <a:lnTo>
                    <a:pt x="106680" y="106680"/>
                  </a:lnTo>
                  <a:lnTo>
                    <a:pt x="107950" y="119380"/>
                  </a:lnTo>
                  <a:lnTo>
                    <a:pt x="109220" y="1714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9410700" y="4946650"/>
              <a:ext cx="177801" cy="196851"/>
            </a:xfrm>
            <a:custGeom>
              <a:avLst/>
              <a:gdLst/>
              <a:ahLst/>
              <a:cxnLst/>
              <a:rect l="0" t="0" r="0" b="0"/>
              <a:pathLst>
                <a:path w="177801" h="196851">
                  <a:moveTo>
                    <a:pt x="0" y="19050"/>
                  </a:moveTo>
                  <a:lnTo>
                    <a:pt x="0" y="102870"/>
                  </a:lnTo>
                  <a:lnTo>
                    <a:pt x="1270" y="111760"/>
                  </a:lnTo>
                  <a:lnTo>
                    <a:pt x="3810" y="115570"/>
                  </a:lnTo>
                  <a:lnTo>
                    <a:pt x="6350" y="118110"/>
                  </a:lnTo>
                  <a:lnTo>
                    <a:pt x="8890" y="114300"/>
                  </a:lnTo>
                  <a:lnTo>
                    <a:pt x="10160" y="107950"/>
                  </a:lnTo>
                  <a:lnTo>
                    <a:pt x="11430" y="99060"/>
                  </a:lnTo>
                  <a:lnTo>
                    <a:pt x="12700" y="91440"/>
                  </a:lnTo>
                  <a:lnTo>
                    <a:pt x="15240" y="82550"/>
                  </a:lnTo>
                  <a:lnTo>
                    <a:pt x="19050" y="73660"/>
                  </a:lnTo>
                  <a:lnTo>
                    <a:pt x="26670" y="53340"/>
                  </a:lnTo>
                  <a:lnTo>
                    <a:pt x="30480" y="41910"/>
                  </a:lnTo>
                  <a:lnTo>
                    <a:pt x="34290" y="33020"/>
                  </a:lnTo>
                  <a:lnTo>
                    <a:pt x="38100" y="25400"/>
                  </a:lnTo>
                  <a:lnTo>
                    <a:pt x="41910" y="19050"/>
                  </a:lnTo>
                  <a:lnTo>
                    <a:pt x="46990" y="16510"/>
                  </a:lnTo>
                  <a:lnTo>
                    <a:pt x="50800" y="15240"/>
                  </a:lnTo>
                  <a:lnTo>
                    <a:pt x="54610" y="16510"/>
                  </a:lnTo>
                  <a:lnTo>
                    <a:pt x="59690" y="20320"/>
                  </a:lnTo>
                  <a:lnTo>
                    <a:pt x="63500" y="25400"/>
                  </a:lnTo>
                  <a:lnTo>
                    <a:pt x="67310" y="31750"/>
                  </a:lnTo>
                  <a:lnTo>
                    <a:pt x="68580" y="43180"/>
                  </a:lnTo>
                  <a:lnTo>
                    <a:pt x="68580" y="57150"/>
                  </a:lnTo>
                  <a:lnTo>
                    <a:pt x="67310" y="74930"/>
                  </a:lnTo>
                  <a:lnTo>
                    <a:pt x="67310" y="88900"/>
                  </a:lnTo>
                  <a:lnTo>
                    <a:pt x="68580" y="100330"/>
                  </a:lnTo>
                  <a:lnTo>
                    <a:pt x="71120" y="111760"/>
                  </a:lnTo>
                  <a:lnTo>
                    <a:pt x="72390" y="114300"/>
                  </a:lnTo>
                  <a:lnTo>
                    <a:pt x="73660" y="111760"/>
                  </a:lnTo>
                  <a:lnTo>
                    <a:pt x="74930" y="106680"/>
                  </a:lnTo>
                  <a:lnTo>
                    <a:pt x="76200" y="100330"/>
                  </a:lnTo>
                  <a:lnTo>
                    <a:pt x="78740" y="92710"/>
                  </a:lnTo>
                  <a:lnTo>
                    <a:pt x="82550" y="85090"/>
                  </a:lnTo>
                  <a:lnTo>
                    <a:pt x="86360" y="77470"/>
                  </a:lnTo>
                  <a:lnTo>
                    <a:pt x="93980" y="60960"/>
                  </a:lnTo>
                  <a:lnTo>
                    <a:pt x="96520" y="52070"/>
                  </a:lnTo>
                  <a:lnTo>
                    <a:pt x="97790" y="44450"/>
                  </a:lnTo>
                  <a:lnTo>
                    <a:pt x="99060" y="35560"/>
                  </a:lnTo>
                  <a:lnTo>
                    <a:pt x="101600" y="25400"/>
                  </a:lnTo>
                  <a:lnTo>
                    <a:pt x="104140" y="15240"/>
                  </a:lnTo>
                  <a:lnTo>
                    <a:pt x="107950" y="3810"/>
                  </a:lnTo>
                  <a:lnTo>
                    <a:pt x="113030" y="0"/>
                  </a:lnTo>
                  <a:lnTo>
                    <a:pt x="119380" y="2540"/>
                  </a:lnTo>
                  <a:lnTo>
                    <a:pt x="125730" y="7620"/>
                  </a:lnTo>
                  <a:lnTo>
                    <a:pt x="130810" y="16510"/>
                  </a:lnTo>
                  <a:lnTo>
                    <a:pt x="133350" y="25400"/>
                  </a:lnTo>
                  <a:lnTo>
                    <a:pt x="135890" y="35560"/>
                  </a:lnTo>
                  <a:lnTo>
                    <a:pt x="137160" y="45720"/>
                  </a:lnTo>
                  <a:lnTo>
                    <a:pt x="138430" y="55880"/>
                  </a:lnTo>
                  <a:lnTo>
                    <a:pt x="138430" y="64770"/>
                  </a:lnTo>
                  <a:lnTo>
                    <a:pt x="139700" y="74930"/>
                  </a:lnTo>
                  <a:lnTo>
                    <a:pt x="143510" y="86360"/>
                  </a:lnTo>
                  <a:lnTo>
                    <a:pt x="146050" y="97790"/>
                  </a:lnTo>
                  <a:lnTo>
                    <a:pt x="149860" y="107950"/>
                  </a:lnTo>
                  <a:lnTo>
                    <a:pt x="153670" y="118110"/>
                  </a:lnTo>
                  <a:lnTo>
                    <a:pt x="157480" y="127000"/>
                  </a:lnTo>
                  <a:lnTo>
                    <a:pt x="161290" y="137160"/>
                  </a:lnTo>
                  <a:lnTo>
                    <a:pt x="165100" y="148590"/>
                  </a:lnTo>
                  <a:lnTo>
                    <a:pt x="177800" y="1968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Group 213"/>
          <p:cNvGrpSpPr/>
          <p:nvPr/>
        </p:nvGrpSpPr>
        <p:grpSpPr>
          <a:xfrm>
            <a:off x="4381500" y="4724400"/>
            <a:ext cx="2146301" cy="577851"/>
            <a:chOff x="4381500" y="4724400"/>
            <a:chExt cx="2146301" cy="577851"/>
          </a:xfrm>
        </p:grpSpPr>
        <p:sp>
          <p:nvSpPr>
            <p:cNvPr id="205" name="Freeform 204"/>
            <p:cNvSpPr/>
            <p:nvPr/>
          </p:nvSpPr>
          <p:spPr>
            <a:xfrm>
              <a:off x="4381500" y="4787900"/>
              <a:ext cx="368301" cy="195581"/>
            </a:xfrm>
            <a:custGeom>
              <a:avLst/>
              <a:gdLst/>
              <a:ahLst/>
              <a:cxnLst/>
              <a:rect l="0" t="0" r="0" b="0"/>
              <a:pathLst>
                <a:path w="368301" h="195581">
                  <a:moveTo>
                    <a:pt x="0" y="63500"/>
                  </a:moveTo>
                  <a:lnTo>
                    <a:pt x="13970" y="49530"/>
                  </a:lnTo>
                  <a:lnTo>
                    <a:pt x="19050" y="46990"/>
                  </a:lnTo>
                  <a:lnTo>
                    <a:pt x="24130" y="46990"/>
                  </a:lnTo>
                  <a:lnTo>
                    <a:pt x="29210" y="48260"/>
                  </a:lnTo>
                  <a:lnTo>
                    <a:pt x="33020" y="52070"/>
                  </a:lnTo>
                  <a:lnTo>
                    <a:pt x="38100" y="57150"/>
                  </a:lnTo>
                  <a:lnTo>
                    <a:pt x="41910" y="63500"/>
                  </a:lnTo>
                  <a:lnTo>
                    <a:pt x="46990" y="72390"/>
                  </a:lnTo>
                  <a:lnTo>
                    <a:pt x="50800" y="81280"/>
                  </a:lnTo>
                  <a:lnTo>
                    <a:pt x="54610" y="92710"/>
                  </a:lnTo>
                  <a:lnTo>
                    <a:pt x="59690" y="102870"/>
                  </a:lnTo>
                  <a:lnTo>
                    <a:pt x="67310" y="121920"/>
                  </a:lnTo>
                  <a:lnTo>
                    <a:pt x="73660" y="130810"/>
                  </a:lnTo>
                  <a:lnTo>
                    <a:pt x="80010" y="139700"/>
                  </a:lnTo>
                  <a:lnTo>
                    <a:pt x="87630" y="147320"/>
                  </a:lnTo>
                  <a:lnTo>
                    <a:pt x="95250" y="154940"/>
                  </a:lnTo>
                  <a:lnTo>
                    <a:pt x="102870" y="161290"/>
                  </a:lnTo>
                  <a:lnTo>
                    <a:pt x="110490" y="166370"/>
                  </a:lnTo>
                  <a:lnTo>
                    <a:pt x="119380" y="170180"/>
                  </a:lnTo>
                  <a:lnTo>
                    <a:pt x="127000" y="172720"/>
                  </a:lnTo>
                  <a:lnTo>
                    <a:pt x="135890" y="173990"/>
                  </a:lnTo>
                  <a:lnTo>
                    <a:pt x="146050" y="175260"/>
                  </a:lnTo>
                  <a:lnTo>
                    <a:pt x="156210" y="176530"/>
                  </a:lnTo>
                  <a:lnTo>
                    <a:pt x="167640" y="176530"/>
                  </a:lnTo>
                  <a:lnTo>
                    <a:pt x="176530" y="173990"/>
                  </a:lnTo>
                  <a:lnTo>
                    <a:pt x="184150" y="170180"/>
                  </a:lnTo>
                  <a:lnTo>
                    <a:pt x="190500" y="163830"/>
                  </a:lnTo>
                  <a:lnTo>
                    <a:pt x="195580" y="157480"/>
                  </a:lnTo>
                  <a:lnTo>
                    <a:pt x="201930" y="149860"/>
                  </a:lnTo>
                  <a:lnTo>
                    <a:pt x="205740" y="142240"/>
                  </a:lnTo>
                  <a:lnTo>
                    <a:pt x="209550" y="134620"/>
                  </a:lnTo>
                  <a:lnTo>
                    <a:pt x="212090" y="125730"/>
                  </a:lnTo>
                  <a:lnTo>
                    <a:pt x="213360" y="118110"/>
                  </a:lnTo>
                  <a:lnTo>
                    <a:pt x="215900" y="115570"/>
                  </a:lnTo>
                  <a:lnTo>
                    <a:pt x="218440" y="116840"/>
                  </a:lnTo>
                  <a:lnTo>
                    <a:pt x="222250" y="119380"/>
                  </a:lnTo>
                  <a:lnTo>
                    <a:pt x="226060" y="127000"/>
                  </a:lnTo>
                  <a:lnTo>
                    <a:pt x="229870" y="134620"/>
                  </a:lnTo>
                  <a:lnTo>
                    <a:pt x="233680" y="144780"/>
                  </a:lnTo>
                  <a:lnTo>
                    <a:pt x="238760" y="153670"/>
                  </a:lnTo>
                  <a:lnTo>
                    <a:pt x="245110" y="160020"/>
                  </a:lnTo>
                  <a:lnTo>
                    <a:pt x="252730" y="166370"/>
                  </a:lnTo>
                  <a:lnTo>
                    <a:pt x="261620" y="171450"/>
                  </a:lnTo>
                  <a:lnTo>
                    <a:pt x="271780" y="176530"/>
                  </a:lnTo>
                  <a:lnTo>
                    <a:pt x="283210" y="181610"/>
                  </a:lnTo>
                  <a:lnTo>
                    <a:pt x="302260" y="190500"/>
                  </a:lnTo>
                  <a:lnTo>
                    <a:pt x="311150" y="194310"/>
                  </a:lnTo>
                  <a:lnTo>
                    <a:pt x="322580" y="195580"/>
                  </a:lnTo>
                  <a:lnTo>
                    <a:pt x="332740" y="195580"/>
                  </a:lnTo>
                  <a:lnTo>
                    <a:pt x="345440" y="194310"/>
                  </a:lnTo>
                  <a:lnTo>
                    <a:pt x="353060" y="190500"/>
                  </a:lnTo>
                  <a:lnTo>
                    <a:pt x="358140" y="184150"/>
                  </a:lnTo>
                  <a:lnTo>
                    <a:pt x="361950" y="177800"/>
                  </a:lnTo>
                  <a:lnTo>
                    <a:pt x="363220" y="167640"/>
                  </a:lnTo>
                  <a:lnTo>
                    <a:pt x="365760" y="156210"/>
                  </a:lnTo>
                  <a:lnTo>
                    <a:pt x="365760" y="142240"/>
                  </a:lnTo>
                  <a:lnTo>
                    <a:pt x="367030" y="127000"/>
                  </a:lnTo>
                  <a:lnTo>
                    <a:pt x="368300" y="95250"/>
                  </a:lnTo>
                  <a:lnTo>
                    <a:pt x="367030" y="83820"/>
                  </a:lnTo>
                  <a:lnTo>
                    <a:pt x="364490" y="73660"/>
                  </a:lnTo>
                  <a:lnTo>
                    <a:pt x="361950" y="66040"/>
                  </a:lnTo>
                  <a:lnTo>
                    <a:pt x="358140" y="58420"/>
                  </a:lnTo>
                  <a:lnTo>
                    <a:pt x="354330" y="49530"/>
                  </a:lnTo>
                  <a:lnTo>
                    <a:pt x="350520" y="41910"/>
                  </a:lnTo>
                  <a:lnTo>
                    <a:pt x="345440" y="35560"/>
                  </a:lnTo>
                  <a:lnTo>
                    <a:pt x="339090" y="29210"/>
                  </a:lnTo>
                  <a:lnTo>
                    <a:pt x="3175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4809490" y="4872990"/>
              <a:ext cx="156211" cy="156211"/>
            </a:xfrm>
            <a:custGeom>
              <a:avLst/>
              <a:gdLst/>
              <a:ahLst/>
              <a:cxnLst/>
              <a:rect l="0" t="0" r="0" b="0"/>
              <a:pathLst>
                <a:path w="156211" h="156211">
                  <a:moveTo>
                    <a:pt x="92710" y="41910"/>
                  </a:moveTo>
                  <a:lnTo>
                    <a:pt x="86360" y="21590"/>
                  </a:lnTo>
                  <a:lnTo>
                    <a:pt x="82550" y="13970"/>
                  </a:lnTo>
                  <a:lnTo>
                    <a:pt x="78740" y="7620"/>
                  </a:lnTo>
                  <a:lnTo>
                    <a:pt x="74930" y="2540"/>
                  </a:lnTo>
                  <a:lnTo>
                    <a:pt x="68580" y="0"/>
                  </a:lnTo>
                  <a:lnTo>
                    <a:pt x="59690" y="0"/>
                  </a:lnTo>
                  <a:lnTo>
                    <a:pt x="49530" y="1270"/>
                  </a:lnTo>
                  <a:lnTo>
                    <a:pt x="39370" y="5080"/>
                  </a:lnTo>
                  <a:lnTo>
                    <a:pt x="30480" y="10160"/>
                  </a:lnTo>
                  <a:lnTo>
                    <a:pt x="21590" y="16510"/>
                  </a:lnTo>
                  <a:lnTo>
                    <a:pt x="13970" y="21590"/>
                  </a:lnTo>
                  <a:lnTo>
                    <a:pt x="7620" y="27940"/>
                  </a:lnTo>
                  <a:lnTo>
                    <a:pt x="2540" y="31750"/>
                  </a:lnTo>
                  <a:lnTo>
                    <a:pt x="0" y="38100"/>
                  </a:lnTo>
                  <a:lnTo>
                    <a:pt x="0" y="45720"/>
                  </a:lnTo>
                  <a:lnTo>
                    <a:pt x="1270" y="52070"/>
                  </a:lnTo>
                  <a:lnTo>
                    <a:pt x="3810" y="58420"/>
                  </a:lnTo>
                  <a:lnTo>
                    <a:pt x="6350" y="64770"/>
                  </a:lnTo>
                  <a:lnTo>
                    <a:pt x="10160" y="69850"/>
                  </a:lnTo>
                  <a:lnTo>
                    <a:pt x="16510" y="73660"/>
                  </a:lnTo>
                  <a:lnTo>
                    <a:pt x="25400" y="74930"/>
                  </a:lnTo>
                  <a:lnTo>
                    <a:pt x="34290" y="77470"/>
                  </a:lnTo>
                  <a:lnTo>
                    <a:pt x="43180" y="76200"/>
                  </a:lnTo>
                  <a:lnTo>
                    <a:pt x="49530" y="74930"/>
                  </a:lnTo>
                  <a:lnTo>
                    <a:pt x="55880" y="72390"/>
                  </a:lnTo>
                  <a:lnTo>
                    <a:pt x="69850" y="66040"/>
                  </a:lnTo>
                  <a:lnTo>
                    <a:pt x="77470" y="62230"/>
                  </a:lnTo>
                  <a:lnTo>
                    <a:pt x="83820" y="58420"/>
                  </a:lnTo>
                  <a:lnTo>
                    <a:pt x="90170" y="54610"/>
                  </a:lnTo>
                  <a:lnTo>
                    <a:pt x="95250" y="49530"/>
                  </a:lnTo>
                  <a:lnTo>
                    <a:pt x="100330" y="48260"/>
                  </a:lnTo>
                  <a:lnTo>
                    <a:pt x="104140" y="49530"/>
                  </a:lnTo>
                  <a:lnTo>
                    <a:pt x="109220" y="50800"/>
                  </a:lnTo>
                  <a:lnTo>
                    <a:pt x="111760" y="55880"/>
                  </a:lnTo>
                  <a:lnTo>
                    <a:pt x="114300" y="64770"/>
                  </a:lnTo>
                  <a:lnTo>
                    <a:pt x="115570" y="73660"/>
                  </a:lnTo>
                  <a:lnTo>
                    <a:pt x="116840" y="81280"/>
                  </a:lnTo>
                  <a:lnTo>
                    <a:pt x="116840" y="87630"/>
                  </a:lnTo>
                  <a:lnTo>
                    <a:pt x="116840" y="93980"/>
                  </a:lnTo>
                  <a:lnTo>
                    <a:pt x="119380" y="101600"/>
                  </a:lnTo>
                  <a:lnTo>
                    <a:pt x="121920" y="111760"/>
                  </a:lnTo>
                  <a:lnTo>
                    <a:pt x="124460" y="121920"/>
                  </a:lnTo>
                  <a:lnTo>
                    <a:pt x="129540" y="130810"/>
                  </a:lnTo>
                  <a:lnTo>
                    <a:pt x="135890" y="138430"/>
                  </a:lnTo>
                  <a:lnTo>
                    <a:pt x="156210" y="1562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5041900" y="4864100"/>
              <a:ext cx="368301" cy="165101"/>
            </a:xfrm>
            <a:custGeom>
              <a:avLst/>
              <a:gdLst/>
              <a:ahLst/>
              <a:cxnLst/>
              <a:rect l="0" t="0" r="0" b="0"/>
              <a:pathLst>
                <a:path w="368301" h="165101">
                  <a:moveTo>
                    <a:pt x="0" y="0"/>
                  </a:moveTo>
                  <a:lnTo>
                    <a:pt x="0" y="45720"/>
                  </a:lnTo>
                  <a:lnTo>
                    <a:pt x="2540" y="57150"/>
                  </a:lnTo>
                  <a:lnTo>
                    <a:pt x="7620" y="71120"/>
                  </a:lnTo>
                  <a:lnTo>
                    <a:pt x="13970" y="85090"/>
                  </a:lnTo>
                  <a:lnTo>
                    <a:pt x="20320" y="96520"/>
                  </a:lnTo>
                  <a:lnTo>
                    <a:pt x="27940" y="105410"/>
                  </a:lnTo>
                  <a:lnTo>
                    <a:pt x="35560" y="113030"/>
                  </a:lnTo>
                  <a:lnTo>
                    <a:pt x="41910" y="114300"/>
                  </a:lnTo>
                  <a:lnTo>
                    <a:pt x="48260" y="113030"/>
                  </a:lnTo>
                  <a:lnTo>
                    <a:pt x="53340" y="109220"/>
                  </a:lnTo>
                  <a:lnTo>
                    <a:pt x="55880" y="105410"/>
                  </a:lnTo>
                  <a:lnTo>
                    <a:pt x="58420" y="101600"/>
                  </a:lnTo>
                  <a:lnTo>
                    <a:pt x="60960" y="96520"/>
                  </a:lnTo>
                  <a:lnTo>
                    <a:pt x="64770" y="90170"/>
                  </a:lnTo>
                  <a:lnTo>
                    <a:pt x="69850" y="81280"/>
                  </a:lnTo>
                  <a:lnTo>
                    <a:pt x="76200" y="71120"/>
                  </a:lnTo>
                  <a:lnTo>
                    <a:pt x="81280" y="63500"/>
                  </a:lnTo>
                  <a:lnTo>
                    <a:pt x="86360" y="55880"/>
                  </a:lnTo>
                  <a:lnTo>
                    <a:pt x="91440" y="49530"/>
                  </a:lnTo>
                  <a:lnTo>
                    <a:pt x="96520" y="43180"/>
                  </a:lnTo>
                  <a:lnTo>
                    <a:pt x="101600" y="35560"/>
                  </a:lnTo>
                  <a:lnTo>
                    <a:pt x="105410" y="27940"/>
                  </a:lnTo>
                  <a:lnTo>
                    <a:pt x="107950" y="20320"/>
                  </a:lnTo>
                  <a:lnTo>
                    <a:pt x="110490" y="11430"/>
                  </a:lnTo>
                  <a:lnTo>
                    <a:pt x="111760" y="3810"/>
                  </a:lnTo>
                  <a:lnTo>
                    <a:pt x="114300" y="2540"/>
                  </a:lnTo>
                  <a:lnTo>
                    <a:pt x="116840" y="6350"/>
                  </a:lnTo>
                  <a:lnTo>
                    <a:pt x="132080" y="35560"/>
                  </a:lnTo>
                  <a:lnTo>
                    <a:pt x="137160" y="41910"/>
                  </a:lnTo>
                  <a:lnTo>
                    <a:pt x="143510" y="46990"/>
                  </a:lnTo>
                  <a:lnTo>
                    <a:pt x="151130" y="53340"/>
                  </a:lnTo>
                  <a:lnTo>
                    <a:pt x="157480" y="58420"/>
                  </a:lnTo>
                  <a:lnTo>
                    <a:pt x="162560" y="62230"/>
                  </a:lnTo>
                  <a:lnTo>
                    <a:pt x="167640" y="67310"/>
                  </a:lnTo>
                  <a:lnTo>
                    <a:pt x="175260" y="69850"/>
                  </a:lnTo>
                  <a:lnTo>
                    <a:pt x="184150" y="72390"/>
                  </a:lnTo>
                  <a:lnTo>
                    <a:pt x="195580" y="73660"/>
                  </a:lnTo>
                  <a:lnTo>
                    <a:pt x="204470" y="74930"/>
                  </a:lnTo>
                  <a:lnTo>
                    <a:pt x="214630" y="74930"/>
                  </a:lnTo>
                  <a:lnTo>
                    <a:pt x="223520" y="74930"/>
                  </a:lnTo>
                  <a:lnTo>
                    <a:pt x="233680" y="73660"/>
                  </a:lnTo>
                  <a:lnTo>
                    <a:pt x="245110" y="72390"/>
                  </a:lnTo>
                  <a:lnTo>
                    <a:pt x="256540" y="69850"/>
                  </a:lnTo>
                  <a:lnTo>
                    <a:pt x="265430" y="66040"/>
                  </a:lnTo>
                  <a:lnTo>
                    <a:pt x="273050" y="62230"/>
                  </a:lnTo>
                  <a:lnTo>
                    <a:pt x="279400" y="58420"/>
                  </a:lnTo>
                  <a:lnTo>
                    <a:pt x="281940" y="53340"/>
                  </a:lnTo>
                  <a:lnTo>
                    <a:pt x="283210" y="46990"/>
                  </a:lnTo>
                  <a:lnTo>
                    <a:pt x="281940" y="39370"/>
                  </a:lnTo>
                  <a:lnTo>
                    <a:pt x="278130" y="33020"/>
                  </a:lnTo>
                  <a:lnTo>
                    <a:pt x="273050" y="27940"/>
                  </a:lnTo>
                  <a:lnTo>
                    <a:pt x="266700" y="22860"/>
                  </a:lnTo>
                  <a:lnTo>
                    <a:pt x="259080" y="20320"/>
                  </a:lnTo>
                  <a:lnTo>
                    <a:pt x="251460" y="21590"/>
                  </a:lnTo>
                  <a:lnTo>
                    <a:pt x="243840" y="22860"/>
                  </a:lnTo>
                  <a:lnTo>
                    <a:pt x="237490" y="26670"/>
                  </a:lnTo>
                  <a:lnTo>
                    <a:pt x="232410" y="31750"/>
                  </a:lnTo>
                  <a:lnTo>
                    <a:pt x="226060" y="38100"/>
                  </a:lnTo>
                  <a:lnTo>
                    <a:pt x="224790" y="43180"/>
                  </a:lnTo>
                  <a:lnTo>
                    <a:pt x="224790" y="48260"/>
                  </a:lnTo>
                  <a:lnTo>
                    <a:pt x="226060" y="53340"/>
                  </a:lnTo>
                  <a:lnTo>
                    <a:pt x="234950" y="81280"/>
                  </a:lnTo>
                  <a:lnTo>
                    <a:pt x="238760" y="88900"/>
                  </a:lnTo>
                  <a:lnTo>
                    <a:pt x="242570" y="96520"/>
                  </a:lnTo>
                  <a:lnTo>
                    <a:pt x="246380" y="101600"/>
                  </a:lnTo>
                  <a:lnTo>
                    <a:pt x="251460" y="107950"/>
                  </a:lnTo>
                  <a:lnTo>
                    <a:pt x="257810" y="113030"/>
                  </a:lnTo>
                  <a:lnTo>
                    <a:pt x="265430" y="116840"/>
                  </a:lnTo>
                  <a:lnTo>
                    <a:pt x="271780" y="123190"/>
                  </a:lnTo>
                  <a:lnTo>
                    <a:pt x="276860" y="130810"/>
                  </a:lnTo>
                  <a:lnTo>
                    <a:pt x="281940" y="137160"/>
                  </a:lnTo>
                  <a:lnTo>
                    <a:pt x="289560" y="143510"/>
                  </a:lnTo>
                  <a:lnTo>
                    <a:pt x="298450" y="149860"/>
                  </a:lnTo>
                  <a:lnTo>
                    <a:pt x="309880" y="154940"/>
                  </a:lnTo>
                  <a:lnTo>
                    <a:pt x="320040" y="158750"/>
                  </a:lnTo>
                  <a:lnTo>
                    <a:pt x="332740" y="160020"/>
                  </a:lnTo>
                  <a:lnTo>
                    <a:pt x="368300" y="165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5500370" y="4724400"/>
              <a:ext cx="176531" cy="342901"/>
            </a:xfrm>
            <a:custGeom>
              <a:avLst/>
              <a:gdLst/>
              <a:ahLst/>
              <a:cxnLst/>
              <a:rect l="0" t="0" r="0" b="0"/>
              <a:pathLst>
                <a:path w="176531" h="342901">
                  <a:moveTo>
                    <a:pt x="11430" y="0"/>
                  </a:moveTo>
                  <a:lnTo>
                    <a:pt x="11430" y="62230"/>
                  </a:lnTo>
                  <a:lnTo>
                    <a:pt x="10160" y="81280"/>
                  </a:lnTo>
                  <a:lnTo>
                    <a:pt x="7620" y="99060"/>
                  </a:lnTo>
                  <a:lnTo>
                    <a:pt x="5080" y="116840"/>
                  </a:lnTo>
                  <a:lnTo>
                    <a:pt x="2540" y="133350"/>
                  </a:lnTo>
                  <a:lnTo>
                    <a:pt x="1270" y="147320"/>
                  </a:lnTo>
                  <a:lnTo>
                    <a:pt x="0" y="162560"/>
                  </a:lnTo>
                  <a:lnTo>
                    <a:pt x="1270" y="172720"/>
                  </a:lnTo>
                  <a:lnTo>
                    <a:pt x="3810" y="181610"/>
                  </a:lnTo>
                  <a:lnTo>
                    <a:pt x="6350" y="189230"/>
                  </a:lnTo>
                  <a:lnTo>
                    <a:pt x="7620" y="198120"/>
                  </a:lnTo>
                  <a:lnTo>
                    <a:pt x="8890" y="208280"/>
                  </a:lnTo>
                  <a:lnTo>
                    <a:pt x="10160" y="219710"/>
                  </a:lnTo>
                  <a:lnTo>
                    <a:pt x="11430" y="231140"/>
                  </a:lnTo>
                  <a:lnTo>
                    <a:pt x="13970" y="242570"/>
                  </a:lnTo>
                  <a:lnTo>
                    <a:pt x="17780" y="255270"/>
                  </a:lnTo>
                  <a:lnTo>
                    <a:pt x="24130" y="264160"/>
                  </a:lnTo>
                  <a:lnTo>
                    <a:pt x="33020" y="271780"/>
                  </a:lnTo>
                  <a:lnTo>
                    <a:pt x="41910" y="279400"/>
                  </a:lnTo>
                  <a:lnTo>
                    <a:pt x="50800" y="284480"/>
                  </a:lnTo>
                  <a:lnTo>
                    <a:pt x="57150" y="289560"/>
                  </a:lnTo>
                  <a:lnTo>
                    <a:pt x="63500" y="294640"/>
                  </a:lnTo>
                  <a:lnTo>
                    <a:pt x="69850" y="297180"/>
                  </a:lnTo>
                  <a:lnTo>
                    <a:pt x="77470" y="297180"/>
                  </a:lnTo>
                  <a:lnTo>
                    <a:pt x="85090" y="294640"/>
                  </a:lnTo>
                  <a:lnTo>
                    <a:pt x="92710" y="292100"/>
                  </a:lnTo>
                  <a:lnTo>
                    <a:pt x="101600" y="289560"/>
                  </a:lnTo>
                  <a:lnTo>
                    <a:pt x="109220" y="285750"/>
                  </a:lnTo>
                  <a:lnTo>
                    <a:pt x="114300" y="280670"/>
                  </a:lnTo>
                  <a:lnTo>
                    <a:pt x="118110" y="274320"/>
                  </a:lnTo>
                  <a:lnTo>
                    <a:pt x="120650" y="267970"/>
                  </a:lnTo>
                  <a:lnTo>
                    <a:pt x="124460" y="261620"/>
                  </a:lnTo>
                  <a:lnTo>
                    <a:pt x="127000" y="256540"/>
                  </a:lnTo>
                  <a:lnTo>
                    <a:pt x="130810" y="251460"/>
                  </a:lnTo>
                  <a:lnTo>
                    <a:pt x="133350" y="243840"/>
                  </a:lnTo>
                  <a:lnTo>
                    <a:pt x="134620" y="234950"/>
                  </a:lnTo>
                  <a:lnTo>
                    <a:pt x="135890" y="223520"/>
                  </a:lnTo>
                  <a:lnTo>
                    <a:pt x="135890" y="215900"/>
                  </a:lnTo>
                  <a:lnTo>
                    <a:pt x="133350" y="208280"/>
                  </a:lnTo>
                  <a:lnTo>
                    <a:pt x="130810" y="203200"/>
                  </a:lnTo>
                  <a:lnTo>
                    <a:pt x="127000" y="196850"/>
                  </a:lnTo>
                  <a:lnTo>
                    <a:pt x="120650" y="191770"/>
                  </a:lnTo>
                  <a:lnTo>
                    <a:pt x="114300" y="187960"/>
                  </a:lnTo>
                  <a:lnTo>
                    <a:pt x="105410" y="185420"/>
                  </a:lnTo>
                  <a:lnTo>
                    <a:pt x="95250" y="185420"/>
                  </a:lnTo>
                  <a:lnTo>
                    <a:pt x="83820" y="187960"/>
                  </a:lnTo>
                  <a:lnTo>
                    <a:pt x="74930" y="187960"/>
                  </a:lnTo>
                  <a:lnTo>
                    <a:pt x="68580" y="189230"/>
                  </a:lnTo>
                  <a:lnTo>
                    <a:pt x="62230" y="189230"/>
                  </a:lnTo>
                  <a:lnTo>
                    <a:pt x="55880" y="194310"/>
                  </a:lnTo>
                  <a:lnTo>
                    <a:pt x="50800" y="201930"/>
                  </a:lnTo>
                  <a:lnTo>
                    <a:pt x="46990" y="210820"/>
                  </a:lnTo>
                  <a:lnTo>
                    <a:pt x="44450" y="219710"/>
                  </a:lnTo>
                  <a:lnTo>
                    <a:pt x="44450" y="228600"/>
                  </a:lnTo>
                  <a:lnTo>
                    <a:pt x="46990" y="236220"/>
                  </a:lnTo>
                  <a:lnTo>
                    <a:pt x="48260" y="246380"/>
                  </a:lnTo>
                  <a:lnTo>
                    <a:pt x="52070" y="257810"/>
                  </a:lnTo>
                  <a:lnTo>
                    <a:pt x="55880" y="269240"/>
                  </a:lnTo>
                  <a:lnTo>
                    <a:pt x="60960" y="278130"/>
                  </a:lnTo>
                  <a:lnTo>
                    <a:pt x="67310" y="285750"/>
                  </a:lnTo>
                  <a:lnTo>
                    <a:pt x="73660" y="292100"/>
                  </a:lnTo>
                  <a:lnTo>
                    <a:pt x="88900" y="306070"/>
                  </a:lnTo>
                  <a:lnTo>
                    <a:pt x="96520" y="314960"/>
                  </a:lnTo>
                  <a:lnTo>
                    <a:pt x="107950" y="321310"/>
                  </a:lnTo>
                  <a:lnTo>
                    <a:pt x="120650" y="326390"/>
                  </a:lnTo>
                  <a:lnTo>
                    <a:pt x="176530" y="342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5689600" y="4914900"/>
              <a:ext cx="165101" cy="190501"/>
            </a:xfrm>
            <a:custGeom>
              <a:avLst/>
              <a:gdLst/>
              <a:ahLst/>
              <a:cxnLst/>
              <a:rect l="0" t="0" r="0" b="0"/>
              <a:pathLst>
                <a:path w="165101" h="190501">
                  <a:moveTo>
                    <a:pt x="0" y="0"/>
                  </a:moveTo>
                  <a:lnTo>
                    <a:pt x="6350" y="26670"/>
                  </a:lnTo>
                  <a:lnTo>
                    <a:pt x="10160" y="43180"/>
                  </a:lnTo>
                  <a:lnTo>
                    <a:pt x="17780" y="83820"/>
                  </a:lnTo>
                  <a:lnTo>
                    <a:pt x="20320" y="102870"/>
                  </a:lnTo>
                  <a:lnTo>
                    <a:pt x="21590" y="119380"/>
                  </a:lnTo>
                  <a:lnTo>
                    <a:pt x="22860" y="134620"/>
                  </a:lnTo>
                  <a:lnTo>
                    <a:pt x="25400" y="142240"/>
                  </a:lnTo>
                  <a:lnTo>
                    <a:pt x="27940" y="143510"/>
                  </a:lnTo>
                  <a:lnTo>
                    <a:pt x="31750" y="142240"/>
                  </a:lnTo>
                  <a:lnTo>
                    <a:pt x="35560" y="138430"/>
                  </a:lnTo>
                  <a:lnTo>
                    <a:pt x="39370" y="133350"/>
                  </a:lnTo>
                  <a:lnTo>
                    <a:pt x="43180" y="127000"/>
                  </a:lnTo>
                  <a:lnTo>
                    <a:pt x="46990" y="116840"/>
                  </a:lnTo>
                  <a:lnTo>
                    <a:pt x="50800" y="105410"/>
                  </a:lnTo>
                  <a:lnTo>
                    <a:pt x="54610" y="91440"/>
                  </a:lnTo>
                  <a:lnTo>
                    <a:pt x="59690" y="78740"/>
                  </a:lnTo>
                  <a:lnTo>
                    <a:pt x="63500" y="68580"/>
                  </a:lnTo>
                  <a:lnTo>
                    <a:pt x="67310" y="58420"/>
                  </a:lnTo>
                  <a:lnTo>
                    <a:pt x="73660" y="49530"/>
                  </a:lnTo>
                  <a:lnTo>
                    <a:pt x="80010" y="43180"/>
                  </a:lnTo>
                  <a:lnTo>
                    <a:pt x="87630" y="36830"/>
                  </a:lnTo>
                  <a:lnTo>
                    <a:pt x="95250" y="34290"/>
                  </a:lnTo>
                  <a:lnTo>
                    <a:pt x="102870" y="34290"/>
                  </a:lnTo>
                  <a:lnTo>
                    <a:pt x="110490" y="35560"/>
                  </a:lnTo>
                  <a:lnTo>
                    <a:pt x="118110" y="39370"/>
                  </a:lnTo>
                  <a:lnTo>
                    <a:pt x="123190" y="44450"/>
                  </a:lnTo>
                  <a:lnTo>
                    <a:pt x="129540" y="50800"/>
                  </a:lnTo>
                  <a:lnTo>
                    <a:pt x="132080" y="59690"/>
                  </a:lnTo>
                  <a:lnTo>
                    <a:pt x="134620" y="68580"/>
                  </a:lnTo>
                  <a:lnTo>
                    <a:pt x="135890" y="80010"/>
                  </a:lnTo>
                  <a:lnTo>
                    <a:pt x="137160" y="90170"/>
                  </a:lnTo>
                  <a:lnTo>
                    <a:pt x="138430" y="99060"/>
                  </a:lnTo>
                  <a:lnTo>
                    <a:pt x="138430" y="109220"/>
                  </a:lnTo>
                  <a:lnTo>
                    <a:pt x="139700" y="129540"/>
                  </a:lnTo>
                  <a:lnTo>
                    <a:pt x="139700" y="142240"/>
                  </a:lnTo>
                  <a:lnTo>
                    <a:pt x="140970" y="152400"/>
                  </a:lnTo>
                  <a:lnTo>
                    <a:pt x="143510" y="162560"/>
                  </a:lnTo>
                  <a:lnTo>
                    <a:pt x="165100" y="190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5845810" y="4997450"/>
              <a:ext cx="123191" cy="304801"/>
            </a:xfrm>
            <a:custGeom>
              <a:avLst/>
              <a:gdLst/>
              <a:ahLst/>
              <a:cxnLst/>
              <a:rect l="0" t="0" r="0" b="0"/>
              <a:pathLst>
                <a:path w="123191" h="304801">
                  <a:moveTo>
                    <a:pt x="123190" y="19050"/>
                  </a:moveTo>
                  <a:lnTo>
                    <a:pt x="116840" y="12700"/>
                  </a:lnTo>
                  <a:lnTo>
                    <a:pt x="110490" y="8890"/>
                  </a:lnTo>
                  <a:lnTo>
                    <a:pt x="101600" y="5080"/>
                  </a:lnTo>
                  <a:lnTo>
                    <a:pt x="91440" y="1270"/>
                  </a:lnTo>
                  <a:lnTo>
                    <a:pt x="83820" y="0"/>
                  </a:lnTo>
                  <a:lnTo>
                    <a:pt x="77470" y="1270"/>
                  </a:lnTo>
                  <a:lnTo>
                    <a:pt x="71120" y="2540"/>
                  </a:lnTo>
                  <a:lnTo>
                    <a:pt x="68580" y="6350"/>
                  </a:lnTo>
                  <a:lnTo>
                    <a:pt x="68580" y="12700"/>
                  </a:lnTo>
                  <a:lnTo>
                    <a:pt x="69850" y="19050"/>
                  </a:lnTo>
                  <a:lnTo>
                    <a:pt x="72390" y="22860"/>
                  </a:lnTo>
                  <a:lnTo>
                    <a:pt x="74930" y="25400"/>
                  </a:lnTo>
                  <a:lnTo>
                    <a:pt x="78740" y="27940"/>
                  </a:lnTo>
                  <a:lnTo>
                    <a:pt x="85090" y="29210"/>
                  </a:lnTo>
                  <a:lnTo>
                    <a:pt x="93980" y="30480"/>
                  </a:lnTo>
                  <a:lnTo>
                    <a:pt x="102870" y="30480"/>
                  </a:lnTo>
                  <a:lnTo>
                    <a:pt x="107950" y="41910"/>
                  </a:lnTo>
                  <a:lnTo>
                    <a:pt x="110490" y="60960"/>
                  </a:lnTo>
                  <a:lnTo>
                    <a:pt x="110490" y="85090"/>
                  </a:lnTo>
                  <a:lnTo>
                    <a:pt x="111760" y="114300"/>
                  </a:lnTo>
                  <a:lnTo>
                    <a:pt x="116840" y="180340"/>
                  </a:lnTo>
                  <a:lnTo>
                    <a:pt x="118110" y="207010"/>
                  </a:lnTo>
                  <a:lnTo>
                    <a:pt x="116840" y="228600"/>
                  </a:lnTo>
                  <a:lnTo>
                    <a:pt x="114300" y="247650"/>
                  </a:lnTo>
                  <a:lnTo>
                    <a:pt x="110490" y="262890"/>
                  </a:lnTo>
                  <a:lnTo>
                    <a:pt x="105410" y="276860"/>
                  </a:lnTo>
                  <a:lnTo>
                    <a:pt x="97790" y="288290"/>
                  </a:lnTo>
                  <a:lnTo>
                    <a:pt x="91440" y="295910"/>
                  </a:lnTo>
                  <a:lnTo>
                    <a:pt x="83820" y="300990"/>
                  </a:lnTo>
                  <a:lnTo>
                    <a:pt x="74930" y="304800"/>
                  </a:lnTo>
                  <a:lnTo>
                    <a:pt x="67310" y="304800"/>
                  </a:lnTo>
                  <a:lnTo>
                    <a:pt x="59690" y="304800"/>
                  </a:lnTo>
                  <a:lnTo>
                    <a:pt x="50800" y="302260"/>
                  </a:lnTo>
                  <a:lnTo>
                    <a:pt x="41910" y="298450"/>
                  </a:lnTo>
                  <a:lnTo>
                    <a:pt x="34290" y="292100"/>
                  </a:lnTo>
                  <a:lnTo>
                    <a:pt x="25400" y="285750"/>
                  </a:lnTo>
                  <a:lnTo>
                    <a:pt x="19050" y="279400"/>
                  </a:lnTo>
                  <a:lnTo>
                    <a:pt x="12700" y="271780"/>
                  </a:lnTo>
                  <a:lnTo>
                    <a:pt x="7620" y="262890"/>
                  </a:lnTo>
                  <a:lnTo>
                    <a:pt x="3810" y="254000"/>
                  </a:lnTo>
                  <a:lnTo>
                    <a:pt x="1270" y="243840"/>
                  </a:lnTo>
                  <a:lnTo>
                    <a:pt x="0" y="232410"/>
                  </a:lnTo>
                  <a:lnTo>
                    <a:pt x="0" y="223520"/>
                  </a:lnTo>
                  <a:lnTo>
                    <a:pt x="1270" y="215900"/>
                  </a:lnTo>
                  <a:lnTo>
                    <a:pt x="3810" y="209550"/>
                  </a:lnTo>
                  <a:lnTo>
                    <a:pt x="8890" y="204470"/>
                  </a:lnTo>
                  <a:lnTo>
                    <a:pt x="13970" y="198120"/>
                  </a:lnTo>
                  <a:lnTo>
                    <a:pt x="20320" y="194310"/>
                  </a:lnTo>
                  <a:lnTo>
                    <a:pt x="27940" y="189230"/>
                  </a:lnTo>
                  <a:lnTo>
                    <a:pt x="35560" y="184150"/>
                  </a:lnTo>
                  <a:lnTo>
                    <a:pt x="72390" y="1714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6059170" y="4826000"/>
              <a:ext cx="24131" cy="304801"/>
            </a:xfrm>
            <a:custGeom>
              <a:avLst/>
              <a:gdLst/>
              <a:ahLst/>
              <a:cxnLst/>
              <a:rect l="0" t="0" r="0" b="0"/>
              <a:pathLst>
                <a:path w="24131" h="304801">
                  <a:moveTo>
                    <a:pt x="24130" y="0"/>
                  </a:moveTo>
                  <a:lnTo>
                    <a:pt x="24130" y="20320"/>
                  </a:lnTo>
                  <a:lnTo>
                    <a:pt x="21590" y="45720"/>
                  </a:lnTo>
                  <a:lnTo>
                    <a:pt x="6350" y="161290"/>
                  </a:lnTo>
                  <a:lnTo>
                    <a:pt x="3810" y="187960"/>
                  </a:lnTo>
                  <a:lnTo>
                    <a:pt x="2540" y="209550"/>
                  </a:lnTo>
                  <a:lnTo>
                    <a:pt x="1270" y="229870"/>
                  </a:lnTo>
                  <a:lnTo>
                    <a:pt x="0" y="248920"/>
                  </a:lnTo>
                  <a:lnTo>
                    <a:pt x="11430" y="304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6007100" y="4781550"/>
              <a:ext cx="330201" cy="349251"/>
            </a:xfrm>
            <a:custGeom>
              <a:avLst/>
              <a:gdLst/>
              <a:ahLst/>
              <a:cxnLst/>
              <a:rect l="0" t="0" r="0" b="0"/>
              <a:pathLst>
                <a:path w="330201" h="349251">
                  <a:moveTo>
                    <a:pt x="0" y="184150"/>
                  </a:moveTo>
                  <a:lnTo>
                    <a:pt x="13970" y="190500"/>
                  </a:lnTo>
                  <a:lnTo>
                    <a:pt x="22860" y="194310"/>
                  </a:lnTo>
                  <a:lnTo>
                    <a:pt x="35560" y="198120"/>
                  </a:lnTo>
                  <a:lnTo>
                    <a:pt x="48260" y="201930"/>
                  </a:lnTo>
                  <a:lnTo>
                    <a:pt x="60960" y="204470"/>
                  </a:lnTo>
                  <a:lnTo>
                    <a:pt x="71120" y="205740"/>
                  </a:lnTo>
                  <a:lnTo>
                    <a:pt x="81280" y="207010"/>
                  </a:lnTo>
                  <a:lnTo>
                    <a:pt x="91440" y="207010"/>
                  </a:lnTo>
                  <a:lnTo>
                    <a:pt x="100330" y="204470"/>
                  </a:lnTo>
                  <a:lnTo>
                    <a:pt x="109220" y="201930"/>
                  </a:lnTo>
                  <a:lnTo>
                    <a:pt x="118110" y="199390"/>
                  </a:lnTo>
                  <a:lnTo>
                    <a:pt x="127000" y="195580"/>
                  </a:lnTo>
                  <a:lnTo>
                    <a:pt x="134620" y="191770"/>
                  </a:lnTo>
                  <a:lnTo>
                    <a:pt x="143510" y="184150"/>
                  </a:lnTo>
                  <a:lnTo>
                    <a:pt x="152400" y="172720"/>
                  </a:lnTo>
                  <a:lnTo>
                    <a:pt x="161290" y="160020"/>
                  </a:lnTo>
                  <a:lnTo>
                    <a:pt x="167640" y="149860"/>
                  </a:lnTo>
                  <a:lnTo>
                    <a:pt x="173990" y="140970"/>
                  </a:lnTo>
                  <a:lnTo>
                    <a:pt x="179070" y="134620"/>
                  </a:lnTo>
                  <a:lnTo>
                    <a:pt x="182880" y="125730"/>
                  </a:lnTo>
                  <a:lnTo>
                    <a:pt x="185420" y="115570"/>
                  </a:lnTo>
                  <a:lnTo>
                    <a:pt x="186690" y="104140"/>
                  </a:lnTo>
                  <a:lnTo>
                    <a:pt x="189230" y="95250"/>
                  </a:lnTo>
                  <a:lnTo>
                    <a:pt x="193040" y="88900"/>
                  </a:lnTo>
                  <a:lnTo>
                    <a:pt x="196850" y="82550"/>
                  </a:lnTo>
                  <a:lnTo>
                    <a:pt x="198120" y="72390"/>
                  </a:lnTo>
                  <a:lnTo>
                    <a:pt x="200660" y="60960"/>
                  </a:lnTo>
                  <a:lnTo>
                    <a:pt x="200660" y="46990"/>
                  </a:lnTo>
                  <a:lnTo>
                    <a:pt x="201930" y="33020"/>
                  </a:lnTo>
                  <a:lnTo>
                    <a:pt x="203200" y="1270"/>
                  </a:lnTo>
                  <a:lnTo>
                    <a:pt x="203200" y="0"/>
                  </a:lnTo>
                  <a:lnTo>
                    <a:pt x="203200" y="7620"/>
                  </a:lnTo>
                  <a:lnTo>
                    <a:pt x="203200" y="307340"/>
                  </a:lnTo>
                  <a:lnTo>
                    <a:pt x="203200" y="304800"/>
                  </a:lnTo>
                  <a:lnTo>
                    <a:pt x="204470" y="300990"/>
                  </a:lnTo>
                  <a:lnTo>
                    <a:pt x="213360" y="288290"/>
                  </a:lnTo>
                  <a:lnTo>
                    <a:pt x="217170" y="281940"/>
                  </a:lnTo>
                  <a:lnTo>
                    <a:pt x="224790" y="266700"/>
                  </a:lnTo>
                  <a:lnTo>
                    <a:pt x="233680" y="251460"/>
                  </a:lnTo>
                  <a:lnTo>
                    <a:pt x="238760" y="242570"/>
                  </a:lnTo>
                  <a:lnTo>
                    <a:pt x="245110" y="234950"/>
                  </a:lnTo>
                  <a:lnTo>
                    <a:pt x="252730" y="226060"/>
                  </a:lnTo>
                  <a:lnTo>
                    <a:pt x="260350" y="223520"/>
                  </a:lnTo>
                  <a:lnTo>
                    <a:pt x="267970" y="224790"/>
                  </a:lnTo>
                  <a:lnTo>
                    <a:pt x="275590" y="228600"/>
                  </a:lnTo>
                  <a:lnTo>
                    <a:pt x="283210" y="233680"/>
                  </a:lnTo>
                  <a:lnTo>
                    <a:pt x="288290" y="238760"/>
                  </a:lnTo>
                  <a:lnTo>
                    <a:pt x="294640" y="246380"/>
                  </a:lnTo>
                  <a:lnTo>
                    <a:pt x="297180" y="255270"/>
                  </a:lnTo>
                  <a:lnTo>
                    <a:pt x="299720" y="265430"/>
                  </a:lnTo>
                  <a:lnTo>
                    <a:pt x="300990" y="276860"/>
                  </a:lnTo>
                  <a:lnTo>
                    <a:pt x="303530" y="288290"/>
                  </a:lnTo>
                  <a:lnTo>
                    <a:pt x="307340" y="299720"/>
                  </a:lnTo>
                  <a:lnTo>
                    <a:pt x="330200" y="3492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6350000" y="4979670"/>
              <a:ext cx="177801" cy="213361"/>
            </a:xfrm>
            <a:custGeom>
              <a:avLst/>
              <a:gdLst/>
              <a:ahLst/>
              <a:cxnLst/>
              <a:rect l="0" t="0" r="0" b="0"/>
              <a:pathLst>
                <a:path w="177801" h="213361">
                  <a:moveTo>
                    <a:pt x="177800" y="11430"/>
                  </a:moveTo>
                  <a:lnTo>
                    <a:pt x="163830" y="5080"/>
                  </a:lnTo>
                  <a:lnTo>
                    <a:pt x="153670" y="2540"/>
                  </a:lnTo>
                  <a:lnTo>
                    <a:pt x="138430" y="1270"/>
                  </a:lnTo>
                  <a:lnTo>
                    <a:pt x="121920" y="0"/>
                  </a:lnTo>
                  <a:lnTo>
                    <a:pt x="109220" y="2540"/>
                  </a:lnTo>
                  <a:lnTo>
                    <a:pt x="100330" y="7620"/>
                  </a:lnTo>
                  <a:lnTo>
                    <a:pt x="91440" y="12700"/>
                  </a:lnTo>
                  <a:lnTo>
                    <a:pt x="85090" y="19050"/>
                  </a:lnTo>
                  <a:lnTo>
                    <a:pt x="80010" y="26670"/>
                  </a:lnTo>
                  <a:lnTo>
                    <a:pt x="73660" y="34290"/>
                  </a:lnTo>
                  <a:lnTo>
                    <a:pt x="72390" y="40640"/>
                  </a:lnTo>
                  <a:lnTo>
                    <a:pt x="72390" y="46990"/>
                  </a:lnTo>
                  <a:lnTo>
                    <a:pt x="73660" y="52070"/>
                  </a:lnTo>
                  <a:lnTo>
                    <a:pt x="74930" y="59690"/>
                  </a:lnTo>
                  <a:lnTo>
                    <a:pt x="74930" y="68580"/>
                  </a:lnTo>
                  <a:lnTo>
                    <a:pt x="74930" y="78740"/>
                  </a:lnTo>
                  <a:lnTo>
                    <a:pt x="77470" y="93980"/>
                  </a:lnTo>
                  <a:lnTo>
                    <a:pt x="80010" y="109220"/>
                  </a:lnTo>
                  <a:lnTo>
                    <a:pt x="82550" y="128270"/>
                  </a:lnTo>
                  <a:lnTo>
                    <a:pt x="85090" y="146050"/>
                  </a:lnTo>
                  <a:lnTo>
                    <a:pt x="86360" y="162560"/>
                  </a:lnTo>
                  <a:lnTo>
                    <a:pt x="87630" y="180340"/>
                  </a:lnTo>
                  <a:lnTo>
                    <a:pt x="85090" y="191770"/>
                  </a:lnTo>
                  <a:lnTo>
                    <a:pt x="80010" y="199390"/>
                  </a:lnTo>
                  <a:lnTo>
                    <a:pt x="74930" y="204470"/>
                  </a:lnTo>
                  <a:lnTo>
                    <a:pt x="67310" y="208280"/>
                  </a:lnTo>
                  <a:lnTo>
                    <a:pt x="57150" y="209550"/>
                  </a:lnTo>
                  <a:lnTo>
                    <a:pt x="46990" y="212090"/>
                  </a:lnTo>
                  <a:lnTo>
                    <a:pt x="38100" y="212090"/>
                  </a:lnTo>
                  <a:lnTo>
                    <a:pt x="30480" y="213360"/>
                  </a:lnTo>
                  <a:lnTo>
                    <a:pt x="0" y="2019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5" name="Freeform 214"/>
          <p:cNvSpPr/>
          <p:nvPr/>
        </p:nvSpPr>
        <p:spPr>
          <a:xfrm>
            <a:off x="5749286" y="4494370"/>
            <a:ext cx="541369" cy="1"/>
          </a:xfrm>
          <a:custGeom>
            <a:avLst/>
            <a:gdLst/>
            <a:ahLst/>
            <a:cxnLst/>
            <a:rect l="0" t="0" r="0" b="0"/>
            <a:pathLst>
              <a:path w="541369" h="1">
                <a:moveTo>
                  <a:pt x="0" y="0"/>
                </a:moveTo>
                <a:lnTo>
                  <a:pt x="50064" y="0"/>
                </a:lnTo>
                <a:lnTo>
                  <a:pt x="90726" y="0"/>
                </a:lnTo>
                <a:lnTo>
                  <a:pt x="153439" y="0"/>
                </a:lnTo>
                <a:lnTo>
                  <a:pt x="190818" y="0"/>
                </a:lnTo>
                <a:lnTo>
                  <a:pt x="231628" y="0"/>
                </a:lnTo>
                <a:lnTo>
                  <a:pt x="274722" y="0"/>
                </a:lnTo>
                <a:lnTo>
                  <a:pt x="319341" y="0"/>
                </a:lnTo>
                <a:lnTo>
                  <a:pt x="363842" y="0"/>
                </a:lnTo>
                <a:lnTo>
                  <a:pt x="408263" y="0"/>
                </a:lnTo>
                <a:lnTo>
                  <a:pt x="452631" y="0"/>
                </a:lnTo>
                <a:lnTo>
                  <a:pt x="501929" y="0"/>
                </a:lnTo>
                <a:lnTo>
                  <a:pt x="54136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40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93090" y="342900"/>
            <a:ext cx="2391411" cy="419101"/>
            <a:chOff x="593090" y="342900"/>
            <a:chExt cx="2391411" cy="419101"/>
          </a:xfrm>
        </p:grpSpPr>
        <p:sp>
          <p:nvSpPr>
            <p:cNvPr id="2" name="Freeform 1"/>
            <p:cNvSpPr/>
            <p:nvPr/>
          </p:nvSpPr>
          <p:spPr>
            <a:xfrm>
              <a:off x="593090" y="386080"/>
              <a:ext cx="410211" cy="375921"/>
            </a:xfrm>
            <a:custGeom>
              <a:avLst/>
              <a:gdLst/>
              <a:ahLst/>
              <a:cxnLst/>
              <a:rect l="0" t="0" r="0" b="0"/>
              <a:pathLst>
                <a:path w="410211" h="375921">
                  <a:moveTo>
                    <a:pt x="41910" y="83820"/>
                  </a:moveTo>
                  <a:lnTo>
                    <a:pt x="41910" y="124460"/>
                  </a:lnTo>
                  <a:lnTo>
                    <a:pt x="40640" y="143510"/>
                  </a:lnTo>
                  <a:lnTo>
                    <a:pt x="38100" y="162560"/>
                  </a:lnTo>
                  <a:lnTo>
                    <a:pt x="35560" y="182880"/>
                  </a:lnTo>
                  <a:lnTo>
                    <a:pt x="31750" y="199390"/>
                  </a:lnTo>
                  <a:lnTo>
                    <a:pt x="27940" y="213360"/>
                  </a:lnTo>
                  <a:lnTo>
                    <a:pt x="24130" y="224790"/>
                  </a:lnTo>
                  <a:lnTo>
                    <a:pt x="20320" y="238760"/>
                  </a:lnTo>
                  <a:lnTo>
                    <a:pt x="7620" y="283210"/>
                  </a:lnTo>
                  <a:lnTo>
                    <a:pt x="0" y="311150"/>
                  </a:lnTo>
                  <a:lnTo>
                    <a:pt x="0" y="308610"/>
                  </a:lnTo>
                  <a:lnTo>
                    <a:pt x="2540" y="295910"/>
                  </a:lnTo>
                  <a:lnTo>
                    <a:pt x="26670" y="194310"/>
                  </a:lnTo>
                  <a:lnTo>
                    <a:pt x="31750" y="171450"/>
                  </a:lnTo>
                  <a:lnTo>
                    <a:pt x="35560" y="153670"/>
                  </a:lnTo>
                  <a:lnTo>
                    <a:pt x="38100" y="138430"/>
                  </a:lnTo>
                  <a:lnTo>
                    <a:pt x="43180" y="123190"/>
                  </a:lnTo>
                  <a:lnTo>
                    <a:pt x="50800" y="106680"/>
                  </a:lnTo>
                  <a:lnTo>
                    <a:pt x="68580" y="77470"/>
                  </a:lnTo>
                  <a:lnTo>
                    <a:pt x="81280" y="54610"/>
                  </a:lnTo>
                  <a:lnTo>
                    <a:pt x="88900" y="44450"/>
                  </a:lnTo>
                  <a:lnTo>
                    <a:pt x="99060" y="35560"/>
                  </a:lnTo>
                  <a:lnTo>
                    <a:pt x="109220" y="25400"/>
                  </a:lnTo>
                  <a:lnTo>
                    <a:pt x="120650" y="21590"/>
                  </a:lnTo>
                  <a:lnTo>
                    <a:pt x="132080" y="19050"/>
                  </a:lnTo>
                  <a:lnTo>
                    <a:pt x="144780" y="20320"/>
                  </a:lnTo>
                  <a:lnTo>
                    <a:pt x="153670" y="22860"/>
                  </a:lnTo>
                  <a:lnTo>
                    <a:pt x="161290" y="27940"/>
                  </a:lnTo>
                  <a:lnTo>
                    <a:pt x="168910" y="33020"/>
                  </a:lnTo>
                  <a:lnTo>
                    <a:pt x="173990" y="40640"/>
                  </a:lnTo>
                  <a:lnTo>
                    <a:pt x="179070" y="48260"/>
                  </a:lnTo>
                  <a:lnTo>
                    <a:pt x="184150" y="55880"/>
                  </a:lnTo>
                  <a:lnTo>
                    <a:pt x="189230" y="62230"/>
                  </a:lnTo>
                  <a:lnTo>
                    <a:pt x="198120" y="73660"/>
                  </a:lnTo>
                  <a:lnTo>
                    <a:pt x="201930" y="83820"/>
                  </a:lnTo>
                  <a:lnTo>
                    <a:pt x="207010" y="97790"/>
                  </a:lnTo>
                  <a:lnTo>
                    <a:pt x="210820" y="114300"/>
                  </a:lnTo>
                  <a:lnTo>
                    <a:pt x="213360" y="129540"/>
                  </a:lnTo>
                  <a:lnTo>
                    <a:pt x="215900" y="143510"/>
                  </a:lnTo>
                  <a:lnTo>
                    <a:pt x="217170" y="157480"/>
                  </a:lnTo>
                  <a:lnTo>
                    <a:pt x="218440" y="170180"/>
                  </a:lnTo>
                  <a:lnTo>
                    <a:pt x="218440" y="180340"/>
                  </a:lnTo>
                  <a:lnTo>
                    <a:pt x="218440" y="190500"/>
                  </a:lnTo>
                  <a:lnTo>
                    <a:pt x="217170" y="200660"/>
                  </a:lnTo>
                  <a:lnTo>
                    <a:pt x="215900" y="209550"/>
                  </a:lnTo>
                  <a:lnTo>
                    <a:pt x="213360" y="218440"/>
                  </a:lnTo>
                  <a:lnTo>
                    <a:pt x="210820" y="227330"/>
                  </a:lnTo>
                  <a:lnTo>
                    <a:pt x="209550" y="236220"/>
                  </a:lnTo>
                  <a:lnTo>
                    <a:pt x="208280" y="243840"/>
                  </a:lnTo>
                  <a:lnTo>
                    <a:pt x="209550" y="240030"/>
                  </a:lnTo>
                  <a:lnTo>
                    <a:pt x="217170" y="190500"/>
                  </a:lnTo>
                  <a:lnTo>
                    <a:pt x="224790" y="149860"/>
                  </a:lnTo>
                  <a:lnTo>
                    <a:pt x="228600" y="133350"/>
                  </a:lnTo>
                  <a:lnTo>
                    <a:pt x="232410" y="119380"/>
                  </a:lnTo>
                  <a:lnTo>
                    <a:pt x="237490" y="107950"/>
                  </a:lnTo>
                  <a:lnTo>
                    <a:pt x="242570" y="96520"/>
                  </a:lnTo>
                  <a:lnTo>
                    <a:pt x="248920" y="86360"/>
                  </a:lnTo>
                  <a:lnTo>
                    <a:pt x="256540" y="77470"/>
                  </a:lnTo>
                  <a:lnTo>
                    <a:pt x="260350" y="68580"/>
                  </a:lnTo>
                  <a:lnTo>
                    <a:pt x="264160" y="59690"/>
                  </a:lnTo>
                  <a:lnTo>
                    <a:pt x="266700" y="50800"/>
                  </a:lnTo>
                  <a:lnTo>
                    <a:pt x="270510" y="43180"/>
                  </a:lnTo>
                  <a:lnTo>
                    <a:pt x="275590" y="36830"/>
                  </a:lnTo>
                  <a:lnTo>
                    <a:pt x="283210" y="31750"/>
                  </a:lnTo>
                  <a:lnTo>
                    <a:pt x="290830" y="25400"/>
                  </a:lnTo>
                  <a:lnTo>
                    <a:pt x="312420" y="10160"/>
                  </a:lnTo>
                  <a:lnTo>
                    <a:pt x="322580" y="5080"/>
                  </a:lnTo>
                  <a:lnTo>
                    <a:pt x="331470" y="1270"/>
                  </a:lnTo>
                  <a:lnTo>
                    <a:pt x="341630" y="0"/>
                  </a:lnTo>
                  <a:lnTo>
                    <a:pt x="347980" y="1270"/>
                  </a:lnTo>
                  <a:lnTo>
                    <a:pt x="355600" y="5080"/>
                  </a:lnTo>
                  <a:lnTo>
                    <a:pt x="360680" y="10160"/>
                  </a:lnTo>
                  <a:lnTo>
                    <a:pt x="365760" y="17780"/>
                  </a:lnTo>
                  <a:lnTo>
                    <a:pt x="370840" y="26670"/>
                  </a:lnTo>
                  <a:lnTo>
                    <a:pt x="375920" y="36830"/>
                  </a:lnTo>
                  <a:lnTo>
                    <a:pt x="378460" y="46990"/>
                  </a:lnTo>
                  <a:lnTo>
                    <a:pt x="381000" y="57150"/>
                  </a:lnTo>
                  <a:lnTo>
                    <a:pt x="391160" y="119380"/>
                  </a:lnTo>
                  <a:lnTo>
                    <a:pt x="391160" y="135890"/>
                  </a:lnTo>
                  <a:lnTo>
                    <a:pt x="391160" y="149860"/>
                  </a:lnTo>
                  <a:lnTo>
                    <a:pt x="388620" y="161290"/>
                  </a:lnTo>
                  <a:lnTo>
                    <a:pt x="387350" y="177800"/>
                  </a:lnTo>
                  <a:lnTo>
                    <a:pt x="386080" y="196850"/>
                  </a:lnTo>
                  <a:lnTo>
                    <a:pt x="384810" y="257810"/>
                  </a:lnTo>
                  <a:lnTo>
                    <a:pt x="384810" y="275590"/>
                  </a:lnTo>
                  <a:lnTo>
                    <a:pt x="386080" y="292100"/>
                  </a:lnTo>
                  <a:lnTo>
                    <a:pt x="388620" y="307340"/>
                  </a:lnTo>
                  <a:lnTo>
                    <a:pt x="391160" y="321310"/>
                  </a:lnTo>
                  <a:lnTo>
                    <a:pt x="394970" y="334010"/>
                  </a:lnTo>
                  <a:lnTo>
                    <a:pt x="398780" y="345440"/>
                  </a:lnTo>
                  <a:lnTo>
                    <a:pt x="410210" y="3759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1135380" y="535940"/>
              <a:ext cx="426721" cy="187961"/>
            </a:xfrm>
            <a:custGeom>
              <a:avLst/>
              <a:gdLst/>
              <a:ahLst/>
              <a:cxnLst/>
              <a:rect l="0" t="0" r="0" b="0"/>
              <a:pathLst>
                <a:path w="426721" h="187961">
                  <a:moveTo>
                    <a:pt x="185420" y="48260"/>
                  </a:moveTo>
                  <a:lnTo>
                    <a:pt x="179070" y="41910"/>
                  </a:lnTo>
                  <a:lnTo>
                    <a:pt x="175260" y="36830"/>
                  </a:lnTo>
                  <a:lnTo>
                    <a:pt x="171450" y="30480"/>
                  </a:lnTo>
                  <a:lnTo>
                    <a:pt x="167640" y="24130"/>
                  </a:lnTo>
                  <a:lnTo>
                    <a:pt x="162560" y="17780"/>
                  </a:lnTo>
                  <a:lnTo>
                    <a:pt x="156210" y="12700"/>
                  </a:lnTo>
                  <a:lnTo>
                    <a:pt x="148590" y="7620"/>
                  </a:lnTo>
                  <a:lnTo>
                    <a:pt x="139700" y="3810"/>
                  </a:lnTo>
                  <a:lnTo>
                    <a:pt x="129540" y="2540"/>
                  </a:lnTo>
                  <a:lnTo>
                    <a:pt x="118110" y="0"/>
                  </a:lnTo>
                  <a:lnTo>
                    <a:pt x="109220" y="1270"/>
                  </a:lnTo>
                  <a:lnTo>
                    <a:pt x="102870" y="2540"/>
                  </a:lnTo>
                  <a:lnTo>
                    <a:pt x="96520" y="5080"/>
                  </a:lnTo>
                  <a:lnTo>
                    <a:pt x="77470" y="11430"/>
                  </a:lnTo>
                  <a:lnTo>
                    <a:pt x="67310" y="15240"/>
                  </a:lnTo>
                  <a:lnTo>
                    <a:pt x="57150" y="19050"/>
                  </a:lnTo>
                  <a:lnTo>
                    <a:pt x="48260" y="22860"/>
                  </a:lnTo>
                  <a:lnTo>
                    <a:pt x="38100" y="27940"/>
                  </a:lnTo>
                  <a:lnTo>
                    <a:pt x="29210" y="34290"/>
                  </a:lnTo>
                  <a:lnTo>
                    <a:pt x="20320" y="43180"/>
                  </a:lnTo>
                  <a:lnTo>
                    <a:pt x="12700" y="53340"/>
                  </a:lnTo>
                  <a:lnTo>
                    <a:pt x="6350" y="64770"/>
                  </a:lnTo>
                  <a:lnTo>
                    <a:pt x="2540" y="76200"/>
                  </a:lnTo>
                  <a:lnTo>
                    <a:pt x="0" y="87630"/>
                  </a:lnTo>
                  <a:lnTo>
                    <a:pt x="0" y="99060"/>
                  </a:lnTo>
                  <a:lnTo>
                    <a:pt x="1270" y="109220"/>
                  </a:lnTo>
                  <a:lnTo>
                    <a:pt x="3810" y="118110"/>
                  </a:lnTo>
                  <a:lnTo>
                    <a:pt x="6350" y="125730"/>
                  </a:lnTo>
                  <a:lnTo>
                    <a:pt x="8890" y="132080"/>
                  </a:lnTo>
                  <a:lnTo>
                    <a:pt x="12700" y="138430"/>
                  </a:lnTo>
                  <a:lnTo>
                    <a:pt x="22860" y="142240"/>
                  </a:lnTo>
                  <a:lnTo>
                    <a:pt x="35560" y="144780"/>
                  </a:lnTo>
                  <a:lnTo>
                    <a:pt x="52070" y="146050"/>
                  </a:lnTo>
                  <a:lnTo>
                    <a:pt x="68580" y="146050"/>
                  </a:lnTo>
                  <a:lnTo>
                    <a:pt x="85090" y="144780"/>
                  </a:lnTo>
                  <a:lnTo>
                    <a:pt x="101600" y="142240"/>
                  </a:lnTo>
                  <a:lnTo>
                    <a:pt x="115570" y="138430"/>
                  </a:lnTo>
                  <a:lnTo>
                    <a:pt x="127000" y="135890"/>
                  </a:lnTo>
                  <a:lnTo>
                    <a:pt x="138430" y="132080"/>
                  </a:lnTo>
                  <a:lnTo>
                    <a:pt x="147320" y="127000"/>
                  </a:lnTo>
                  <a:lnTo>
                    <a:pt x="153670" y="120650"/>
                  </a:lnTo>
                  <a:lnTo>
                    <a:pt x="160020" y="113030"/>
                  </a:lnTo>
                  <a:lnTo>
                    <a:pt x="166370" y="105410"/>
                  </a:lnTo>
                  <a:lnTo>
                    <a:pt x="171450" y="97790"/>
                  </a:lnTo>
                  <a:lnTo>
                    <a:pt x="175260" y="90170"/>
                  </a:lnTo>
                  <a:lnTo>
                    <a:pt x="180340" y="87630"/>
                  </a:lnTo>
                  <a:lnTo>
                    <a:pt x="185420" y="88900"/>
                  </a:lnTo>
                  <a:lnTo>
                    <a:pt x="189230" y="91440"/>
                  </a:lnTo>
                  <a:lnTo>
                    <a:pt x="193040" y="95250"/>
                  </a:lnTo>
                  <a:lnTo>
                    <a:pt x="198120" y="99060"/>
                  </a:lnTo>
                  <a:lnTo>
                    <a:pt x="201930" y="104140"/>
                  </a:lnTo>
                  <a:lnTo>
                    <a:pt x="210820" y="110490"/>
                  </a:lnTo>
                  <a:lnTo>
                    <a:pt x="234950" y="129540"/>
                  </a:lnTo>
                  <a:lnTo>
                    <a:pt x="247650" y="137160"/>
                  </a:lnTo>
                  <a:lnTo>
                    <a:pt x="261620" y="144780"/>
                  </a:lnTo>
                  <a:lnTo>
                    <a:pt x="274320" y="151130"/>
                  </a:lnTo>
                  <a:lnTo>
                    <a:pt x="284480" y="156210"/>
                  </a:lnTo>
                  <a:lnTo>
                    <a:pt x="292100" y="161290"/>
                  </a:lnTo>
                  <a:lnTo>
                    <a:pt x="298450" y="166370"/>
                  </a:lnTo>
                  <a:lnTo>
                    <a:pt x="307340" y="170180"/>
                  </a:lnTo>
                  <a:lnTo>
                    <a:pt x="317500" y="175260"/>
                  </a:lnTo>
                  <a:lnTo>
                    <a:pt x="328930" y="179070"/>
                  </a:lnTo>
                  <a:lnTo>
                    <a:pt x="341630" y="181610"/>
                  </a:lnTo>
                  <a:lnTo>
                    <a:pt x="355600" y="184150"/>
                  </a:lnTo>
                  <a:lnTo>
                    <a:pt x="370840" y="185420"/>
                  </a:lnTo>
                  <a:lnTo>
                    <a:pt x="383540" y="186690"/>
                  </a:lnTo>
                  <a:lnTo>
                    <a:pt x="426720" y="1879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1651000" y="508000"/>
              <a:ext cx="215901" cy="127001"/>
            </a:xfrm>
            <a:custGeom>
              <a:avLst/>
              <a:gdLst/>
              <a:ahLst/>
              <a:cxnLst/>
              <a:rect l="0" t="0" r="0" b="0"/>
              <a:pathLst>
                <a:path w="215901" h="127001">
                  <a:moveTo>
                    <a:pt x="0" y="0"/>
                  </a:moveTo>
                  <a:lnTo>
                    <a:pt x="13970" y="6350"/>
                  </a:lnTo>
                  <a:lnTo>
                    <a:pt x="21590" y="12700"/>
                  </a:lnTo>
                  <a:lnTo>
                    <a:pt x="31750" y="21590"/>
                  </a:lnTo>
                  <a:lnTo>
                    <a:pt x="41910" y="31750"/>
                  </a:lnTo>
                  <a:lnTo>
                    <a:pt x="52070" y="39370"/>
                  </a:lnTo>
                  <a:lnTo>
                    <a:pt x="60960" y="45720"/>
                  </a:lnTo>
                  <a:lnTo>
                    <a:pt x="71120" y="52070"/>
                  </a:lnTo>
                  <a:lnTo>
                    <a:pt x="80010" y="58420"/>
                  </a:lnTo>
                  <a:lnTo>
                    <a:pt x="88900" y="66040"/>
                  </a:lnTo>
                  <a:lnTo>
                    <a:pt x="96520" y="73660"/>
                  </a:lnTo>
                  <a:lnTo>
                    <a:pt x="105410" y="80010"/>
                  </a:lnTo>
                  <a:lnTo>
                    <a:pt x="114300" y="86360"/>
                  </a:lnTo>
                  <a:lnTo>
                    <a:pt x="123190" y="91440"/>
                  </a:lnTo>
                  <a:lnTo>
                    <a:pt x="129540" y="96520"/>
                  </a:lnTo>
                  <a:lnTo>
                    <a:pt x="135890" y="100330"/>
                  </a:lnTo>
                  <a:lnTo>
                    <a:pt x="140970" y="105410"/>
                  </a:lnTo>
                  <a:lnTo>
                    <a:pt x="147320" y="109220"/>
                  </a:lnTo>
                  <a:lnTo>
                    <a:pt x="154940" y="114300"/>
                  </a:lnTo>
                  <a:lnTo>
                    <a:pt x="162560" y="118110"/>
                  </a:lnTo>
                  <a:lnTo>
                    <a:pt x="170180" y="120650"/>
                  </a:lnTo>
                  <a:lnTo>
                    <a:pt x="179070" y="123190"/>
                  </a:lnTo>
                  <a:lnTo>
                    <a:pt x="215900" y="127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1663700" y="520700"/>
              <a:ext cx="177801" cy="203201"/>
            </a:xfrm>
            <a:custGeom>
              <a:avLst/>
              <a:gdLst/>
              <a:ahLst/>
              <a:cxnLst/>
              <a:rect l="0" t="0" r="0" b="0"/>
              <a:pathLst>
                <a:path w="177801" h="203201">
                  <a:moveTo>
                    <a:pt x="177800" y="0"/>
                  </a:moveTo>
                  <a:lnTo>
                    <a:pt x="163830" y="6350"/>
                  </a:lnTo>
                  <a:lnTo>
                    <a:pt x="157480" y="12700"/>
                  </a:lnTo>
                  <a:lnTo>
                    <a:pt x="149860" y="21590"/>
                  </a:lnTo>
                  <a:lnTo>
                    <a:pt x="142240" y="31750"/>
                  </a:lnTo>
                  <a:lnTo>
                    <a:pt x="135890" y="39370"/>
                  </a:lnTo>
                  <a:lnTo>
                    <a:pt x="129540" y="45720"/>
                  </a:lnTo>
                  <a:lnTo>
                    <a:pt x="124460" y="52070"/>
                  </a:lnTo>
                  <a:lnTo>
                    <a:pt x="111760" y="66040"/>
                  </a:lnTo>
                  <a:lnTo>
                    <a:pt x="104140" y="73660"/>
                  </a:lnTo>
                  <a:lnTo>
                    <a:pt x="97790" y="81280"/>
                  </a:lnTo>
                  <a:lnTo>
                    <a:pt x="91440" y="90170"/>
                  </a:lnTo>
                  <a:lnTo>
                    <a:pt x="86360" y="97790"/>
                  </a:lnTo>
                  <a:lnTo>
                    <a:pt x="80010" y="106680"/>
                  </a:lnTo>
                  <a:lnTo>
                    <a:pt x="73660" y="114300"/>
                  </a:lnTo>
                  <a:lnTo>
                    <a:pt x="66040" y="123190"/>
                  </a:lnTo>
                  <a:lnTo>
                    <a:pt x="49530" y="139700"/>
                  </a:lnTo>
                  <a:lnTo>
                    <a:pt x="41910" y="148590"/>
                  </a:lnTo>
                  <a:lnTo>
                    <a:pt x="34290" y="156210"/>
                  </a:lnTo>
                  <a:lnTo>
                    <a:pt x="29210" y="165100"/>
                  </a:lnTo>
                  <a:lnTo>
                    <a:pt x="0" y="203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184400" y="344170"/>
              <a:ext cx="271781" cy="392431"/>
            </a:xfrm>
            <a:custGeom>
              <a:avLst/>
              <a:gdLst/>
              <a:ahLst/>
              <a:cxnLst/>
              <a:rect l="0" t="0" r="0" b="0"/>
              <a:pathLst>
                <a:path w="271781" h="392431">
                  <a:moveTo>
                    <a:pt x="0" y="392430"/>
                  </a:moveTo>
                  <a:lnTo>
                    <a:pt x="6350" y="372110"/>
                  </a:lnTo>
                  <a:lnTo>
                    <a:pt x="8890" y="363220"/>
                  </a:lnTo>
                  <a:lnTo>
                    <a:pt x="10160" y="354330"/>
                  </a:lnTo>
                  <a:lnTo>
                    <a:pt x="11430" y="346710"/>
                  </a:lnTo>
                  <a:lnTo>
                    <a:pt x="11430" y="336550"/>
                  </a:lnTo>
                  <a:lnTo>
                    <a:pt x="12700" y="313690"/>
                  </a:lnTo>
                  <a:lnTo>
                    <a:pt x="12700" y="264160"/>
                  </a:lnTo>
                  <a:lnTo>
                    <a:pt x="11430" y="243840"/>
                  </a:lnTo>
                  <a:lnTo>
                    <a:pt x="8890" y="220980"/>
                  </a:lnTo>
                  <a:lnTo>
                    <a:pt x="6350" y="198120"/>
                  </a:lnTo>
                  <a:lnTo>
                    <a:pt x="3810" y="173990"/>
                  </a:lnTo>
                  <a:lnTo>
                    <a:pt x="2540" y="149860"/>
                  </a:lnTo>
                  <a:lnTo>
                    <a:pt x="1270" y="88900"/>
                  </a:lnTo>
                  <a:lnTo>
                    <a:pt x="0" y="76200"/>
                  </a:lnTo>
                  <a:lnTo>
                    <a:pt x="1270" y="64770"/>
                  </a:lnTo>
                  <a:lnTo>
                    <a:pt x="3810" y="53340"/>
                  </a:lnTo>
                  <a:lnTo>
                    <a:pt x="6350" y="44450"/>
                  </a:lnTo>
                  <a:lnTo>
                    <a:pt x="13970" y="34290"/>
                  </a:lnTo>
                  <a:lnTo>
                    <a:pt x="25400" y="25400"/>
                  </a:lnTo>
                  <a:lnTo>
                    <a:pt x="38100" y="16510"/>
                  </a:lnTo>
                  <a:lnTo>
                    <a:pt x="52070" y="10160"/>
                  </a:lnTo>
                  <a:lnTo>
                    <a:pt x="67310" y="6350"/>
                  </a:lnTo>
                  <a:lnTo>
                    <a:pt x="82550" y="3810"/>
                  </a:lnTo>
                  <a:lnTo>
                    <a:pt x="96520" y="2540"/>
                  </a:lnTo>
                  <a:lnTo>
                    <a:pt x="107950" y="1270"/>
                  </a:lnTo>
                  <a:lnTo>
                    <a:pt x="118110" y="0"/>
                  </a:lnTo>
                  <a:lnTo>
                    <a:pt x="129540" y="1270"/>
                  </a:lnTo>
                  <a:lnTo>
                    <a:pt x="140970" y="3810"/>
                  </a:lnTo>
                  <a:lnTo>
                    <a:pt x="153670" y="6350"/>
                  </a:lnTo>
                  <a:lnTo>
                    <a:pt x="165100" y="7620"/>
                  </a:lnTo>
                  <a:lnTo>
                    <a:pt x="173990" y="8890"/>
                  </a:lnTo>
                  <a:lnTo>
                    <a:pt x="184150" y="10160"/>
                  </a:lnTo>
                  <a:lnTo>
                    <a:pt x="193040" y="12700"/>
                  </a:lnTo>
                  <a:lnTo>
                    <a:pt x="201930" y="17780"/>
                  </a:lnTo>
                  <a:lnTo>
                    <a:pt x="210820" y="24130"/>
                  </a:lnTo>
                  <a:lnTo>
                    <a:pt x="219710" y="30480"/>
                  </a:lnTo>
                  <a:lnTo>
                    <a:pt x="228600" y="35560"/>
                  </a:lnTo>
                  <a:lnTo>
                    <a:pt x="237490" y="39370"/>
                  </a:lnTo>
                  <a:lnTo>
                    <a:pt x="243840" y="44450"/>
                  </a:lnTo>
                  <a:lnTo>
                    <a:pt x="250190" y="49530"/>
                  </a:lnTo>
                  <a:lnTo>
                    <a:pt x="255270" y="53340"/>
                  </a:lnTo>
                  <a:lnTo>
                    <a:pt x="260350" y="60960"/>
                  </a:lnTo>
                  <a:lnTo>
                    <a:pt x="265430" y="69850"/>
                  </a:lnTo>
                  <a:lnTo>
                    <a:pt x="270510" y="80010"/>
                  </a:lnTo>
                  <a:lnTo>
                    <a:pt x="271780" y="87630"/>
                  </a:lnTo>
                  <a:lnTo>
                    <a:pt x="271780" y="95250"/>
                  </a:lnTo>
                  <a:lnTo>
                    <a:pt x="270510" y="101600"/>
                  </a:lnTo>
                  <a:lnTo>
                    <a:pt x="264160" y="111760"/>
                  </a:lnTo>
                  <a:lnTo>
                    <a:pt x="260350" y="116840"/>
                  </a:lnTo>
                  <a:lnTo>
                    <a:pt x="254000" y="121920"/>
                  </a:lnTo>
                  <a:lnTo>
                    <a:pt x="246380" y="129540"/>
                  </a:lnTo>
                  <a:lnTo>
                    <a:pt x="236220" y="135890"/>
                  </a:lnTo>
                  <a:lnTo>
                    <a:pt x="226060" y="143510"/>
                  </a:lnTo>
                  <a:lnTo>
                    <a:pt x="217170" y="152400"/>
                  </a:lnTo>
                  <a:lnTo>
                    <a:pt x="208280" y="160020"/>
                  </a:lnTo>
                  <a:lnTo>
                    <a:pt x="198120" y="165100"/>
                  </a:lnTo>
                  <a:lnTo>
                    <a:pt x="186690" y="168910"/>
                  </a:lnTo>
                  <a:lnTo>
                    <a:pt x="175260" y="171450"/>
                  </a:lnTo>
                  <a:lnTo>
                    <a:pt x="163830" y="175260"/>
                  </a:lnTo>
                  <a:lnTo>
                    <a:pt x="151130" y="177800"/>
                  </a:lnTo>
                  <a:lnTo>
                    <a:pt x="138430" y="181610"/>
                  </a:lnTo>
                  <a:lnTo>
                    <a:pt x="128270" y="185420"/>
                  </a:lnTo>
                  <a:lnTo>
                    <a:pt x="118110" y="189230"/>
                  </a:lnTo>
                  <a:lnTo>
                    <a:pt x="107950" y="194310"/>
                  </a:lnTo>
                  <a:lnTo>
                    <a:pt x="90170" y="201930"/>
                  </a:lnTo>
                  <a:lnTo>
                    <a:pt x="12700" y="2273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603500" y="342900"/>
              <a:ext cx="50801" cy="355601"/>
            </a:xfrm>
            <a:custGeom>
              <a:avLst/>
              <a:gdLst/>
              <a:ahLst/>
              <a:cxnLst/>
              <a:rect l="0" t="0" r="0" b="0"/>
              <a:pathLst>
                <a:path w="50801" h="355601">
                  <a:moveTo>
                    <a:pt x="0" y="0"/>
                  </a:moveTo>
                  <a:lnTo>
                    <a:pt x="0" y="231140"/>
                  </a:lnTo>
                  <a:lnTo>
                    <a:pt x="1270" y="248920"/>
                  </a:lnTo>
                  <a:lnTo>
                    <a:pt x="3810" y="265430"/>
                  </a:lnTo>
                  <a:lnTo>
                    <a:pt x="6350" y="283210"/>
                  </a:lnTo>
                  <a:lnTo>
                    <a:pt x="10160" y="297180"/>
                  </a:lnTo>
                  <a:lnTo>
                    <a:pt x="13970" y="309880"/>
                  </a:lnTo>
                  <a:lnTo>
                    <a:pt x="17780" y="321310"/>
                  </a:lnTo>
                  <a:lnTo>
                    <a:pt x="22860" y="330200"/>
                  </a:lnTo>
                  <a:lnTo>
                    <a:pt x="29210" y="336550"/>
                  </a:lnTo>
                  <a:lnTo>
                    <a:pt x="50800" y="355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2764790" y="525780"/>
              <a:ext cx="219711" cy="185421"/>
            </a:xfrm>
            <a:custGeom>
              <a:avLst/>
              <a:gdLst/>
              <a:ahLst/>
              <a:cxnLst/>
              <a:rect l="0" t="0" r="0" b="0"/>
              <a:pathLst>
                <a:path w="219711" h="185421">
                  <a:moveTo>
                    <a:pt x="105410" y="45720"/>
                  </a:moveTo>
                  <a:lnTo>
                    <a:pt x="123190" y="10160"/>
                  </a:lnTo>
                  <a:lnTo>
                    <a:pt x="121920" y="5080"/>
                  </a:lnTo>
                  <a:lnTo>
                    <a:pt x="115570" y="1270"/>
                  </a:lnTo>
                  <a:lnTo>
                    <a:pt x="107950" y="0"/>
                  </a:lnTo>
                  <a:lnTo>
                    <a:pt x="101600" y="0"/>
                  </a:lnTo>
                  <a:lnTo>
                    <a:pt x="95250" y="1270"/>
                  </a:lnTo>
                  <a:lnTo>
                    <a:pt x="90170" y="2540"/>
                  </a:lnTo>
                  <a:lnTo>
                    <a:pt x="77470" y="8890"/>
                  </a:lnTo>
                  <a:lnTo>
                    <a:pt x="69850" y="12700"/>
                  </a:lnTo>
                  <a:lnTo>
                    <a:pt x="62230" y="17780"/>
                  </a:lnTo>
                  <a:lnTo>
                    <a:pt x="53340" y="24130"/>
                  </a:lnTo>
                  <a:lnTo>
                    <a:pt x="45720" y="31750"/>
                  </a:lnTo>
                  <a:lnTo>
                    <a:pt x="38100" y="38100"/>
                  </a:lnTo>
                  <a:lnTo>
                    <a:pt x="27940" y="48260"/>
                  </a:lnTo>
                  <a:lnTo>
                    <a:pt x="22860" y="54610"/>
                  </a:lnTo>
                  <a:lnTo>
                    <a:pt x="17780" y="60960"/>
                  </a:lnTo>
                  <a:lnTo>
                    <a:pt x="12700" y="68580"/>
                  </a:lnTo>
                  <a:lnTo>
                    <a:pt x="8890" y="78740"/>
                  </a:lnTo>
                  <a:lnTo>
                    <a:pt x="3810" y="88900"/>
                  </a:lnTo>
                  <a:lnTo>
                    <a:pt x="0" y="99060"/>
                  </a:lnTo>
                  <a:lnTo>
                    <a:pt x="0" y="110490"/>
                  </a:lnTo>
                  <a:lnTo>
                    <a:pt x="2540" y="119380"/>
                  </a:lnTo>
                  <a:lnTo>
                    <a:pt x="7620" y="128270"/>
                  </a:lnTo>
                  <a:lnTo>
                    <a:pt x="12700" y="134620"/>
                  </a:lnTo>
                  <a:lnTo>
                    <a:pt x="20320" y="139700"/>
                  </a:lnTo>
                  <a:lnTo>
                    <a:pt x="26670" y="142240"/>
                  </a:lnTo>
                  <a:lnTo>
                    <a:pt x="36830" y="143510"/>
                  </a:lnTo>
                  <a:lnTo>
                    <a:pt x="46990" y="144780"/>
                  </a:lnTo>
                  <a:lnTo>
                    <a:pt x="57150" y="146050"/>
                  </a:lnTo>
                  <a:lnTo>
                    <a:pt x="66040" y="144780"/>
                  </a:lnTo>
                  <a:lnTo>
                    <a:pt x="73660" y="142240"/>
                  </a:lnTo>
                  <a:lnTo>
                    <a:pt x="80010" y="139700"/>
                  </a:lnTo>
                  <a:lnTo>
                    <a:pt x="95250" y="133350"/>
                  </a:lnTo>
                  <a:lnTo>
                    <a:pt x="102870" y="129540"/>
                  </a:lnTo>
                  <a:lnTo>
                    <a:pt x="109220" y="125730"/>
                  </a:lnTo>
                  <a:lnTo>
                    <a:pt x="114300" y="121920"/>
                  </a:lnTo>
                  <a:lnTo>
                    <a:pt x="120650" y="116840"/>
                  </a:lnTo>
                  <a:lnTo>
                    <a:pt x="127000" y="111760"/>
                  </a:lnTo>
                  <a:lnTo>
                    <a:pt x="133350" y="105410"/>
                  </a:lnTo>
                  <a:lnTo>
                    <a:pt x="140970" y="97790"/>
                  </a:lnTo>
                  <a:lnTo>
                    <a:pt x="147320" y="90170"/>
                  </a:lnTo>
                  <a:lnTo>
                    <a:pt x="153670" y="82550"/>
                  </a:lnTo>
                  <a:lnTo>
                    <a:pt x="158750" y="74930"/>
                  </a:lnTo>
                  <a:lnTo>
                    <a:pt x="160020" y="74930"/>
                  </a:lnTo>
                  <a:lnTo>
                    <a:pt x="160020" y="81280"/>
                  </a:lnTo>
                  <a:lnTo>
                    <a:pt x="158750" y="90170"/>
                  </a:lnTo>
                  <a:lnTo>
                    <a:pt x="161290" y="101600"/>
                  </a:lnTo>
                  <a:lnTo>
                    <a:pt x="165100" y="115570"/>
                  </a:lnTo>
                  <a:lnTo>
                    <a:pt x="170180" y="130810"/>
                  </a:lnTo>
                  <a:lnTo>
                    <a:pt x="175260" y="142240"/>
                  </a:lnTo>
                  <a:lnTo>
                    <a:pt x="180340" y="151130"/>
                  </a:lnTo>
                  <a:lnTo>
                    <a:pt x="185420" y="157480"/>
                  </a:lnTo>
                  <a:lnTo>
                    <a:pt x="190500" y="163830"/>
                  </a:lnTo>
                  <a:lnTo>
                    <a:pt x="198120" y="170180"/>
                  </a:lnTo>
                  <a:lnTo>
                    <a:pt x="219710" y="1854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12800" y="330200"/>
            <a:ext cx="8128001" cy="762001"/>
            <a:chOff x="812800" y="330200"/>
            <a:chExt cx="8128001" cy="762001"/>
          </a:xfrm>
        </p:grpSpPr>
        <p:sp>
          <p:nvSpPr>
            <p:cNvPr id="10" name="Freeform 9"/>
            <p:cNvSpPr/>
            <p:nvPr/>
          </p:nvSpPr>
          <p:spPr>
            <a:xfrm>
              <a:off x="812800" y="890270"/>
              <a:ext cx="2230176" cy="201931"/>
            </a:xfrm>
            <a:custGeom>
              <a:avLst/>
              <a:gdLst/>
              <a:ahLst/>
              <a:cxnLst/>
              <a:rect l="0" t="0" r="0" b="0"/>
              <a:pathLst>
                <a:path w="2230176" h="201931">
                  <a:moveTo>
                    <a:pt x="0" y="201930"/>
                  </a:moveTo>
                  <a:lnTo>
                    <a:pt x="77470" y="201930"/>
                  </a:lnTo>
                  <a:lnTo>
                    <a:pt x="105410" y="199390"/>
                  </a:lnTo>
                  <a:lnTo>
                    <a:pt x="139700" y="194310"/>
                  </a:lnTo>
                  <a:lnTo>
                    <a:pt x="278130" y="172720"/>
                  </a:lnTo>
                  <a:lnTo>
                    <a:pt x="384810" y="160020"/>
                  </a:lnTo>
                  <a:lnTo>
                    <a:pt x="712470" y="107950"/>
                  </a:lnTo>
                  <a:lnTo>
                    <a:pt x="965200" y="74930"/>
                  </a:lnTo>
                  <a:lnTo>
                    <a:pt x="1021080" y="66040"/>
                  </a:lnTo>
                  <a:lnTo>
                    <a:pt x="1075690" y="59690"/>
                  </a:lnTo>
                  <a:lnTo>
                    <a:pt x="1240790" y="40640"/>
                  </a:lnTo>
                  <a:lnTo>
                    <a:pt x="1350010" y="26670"/>
                  </a:lnTo>
                  <a:lnTo>
                    <a:pt x="1405890" y="21590"/>
                  </a:lnTo>
                  <a:lnTo>
                    <a:pt x="1460500" y="17780"/>
                  </a:lnTo>
                  <a:lnTo>
                    <a:pt x="1572260" y="12700"/>
                  </a:lnTo>
                  <a:lnTo>
                    <a:pt x="1687830" y="6350"/>
                  </a:lnTo>
                  <a:lnTo>
                    <a:pt x="1800860" y="2540"/>
                  </a:lnTo>
                  <a:lnTo>
                    <a:pt x="2029460" y="0"/>
                  </a:lnTo>
                  <a:lnTo>
                    <a:pt x="2180590" y="2540"/>
                  </a:lnTo>
                  <a:lnTo>
                    <a:pt x="2230175" y="453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114800" y="611988"/>
              <a:ext cx="153108" cy="23013"/>
            </a:xfrm>
            <a:custGeom>
              <a:avLst/>
              <a:gdLst/>
              <a:ahLst/>
              <a:cxnLst/>
              <a:rect l="0" t="0" r="0" b="0"/>
              <a:pathLst>
                <a:path w="153108" h="23013">
                  <a:moveTo>
                    <a:pt x="0" y="23012"/>
                  </a:moveTo>
                  <a:lnTo>
                    <a:pt x="26670" y="16662"/>
                  </a:lnTo>
                  <a:lnTo>
                    <a:pt x="58420" y="9042"/>
                  </a:lnTo>
                  <a:lnTo>
                    <a:pt x="77470" y="5232"/>
                  </a:lnTo>
                  <a:lnTo>
                    <a:pt x="99060" y="2692"/>
                  </a:lnTo>
                  <a:lnTo>
                    <a:pt x="124460" y="1422"/>
                  </a:lnTo>
                  <a:lnTo>
                    <a:pt x="151130" y="152"/>
                  </a:lnTo>
                  <a:lnTo>
                    <a:pt x="153107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7327900" y="431800"/>
              <a:ext cx="50801" cy="317501"/>
            </a:xfrm>
            <a:custGeom>
              <a:avLst/>
              <a:gdLst/>
              <a:ahLst/>
              <a:cxnLst/>
              <a:rect l="0" t="0" r="0" b="0"/>
              <a:pathLst>
                <a:path w="50801" h="317501">
                  <a:moveTo>
                    <a:pt x="0" y="0"/>
                  </a:moveTo>
                  <a:lnTo>
                    <a:pt x="6350" y="53340"/>
                  </a:lnTo>
                  <a:lnTo>
                    <a:pt x="8890" y="73660"/>
                  </a:lnTo>
                  <a:lnTo>
                    <a:pt x="10160" y="91440"/>
                  </a:lnTo>
                  <a:lnTo>
                    <a:pt x="11430" y="107950"/>
                  </a:lnTo>
                  <a:lnTo>
                    <a:pt x="12700" y="127000"/>
                  </a:lnTo>
                  <a:lnTo>
                    <a:pt x="19050" y="170180"/>
                  </a:lnTo>
                  <a:lnTo>
                    <a:pt x="22860" y="191770"/>
                  </a:lnTo>
                  <a:lnTo>
                    <a:pt x="26670" y="210820"/>
                  </a:lnTo>
                  <a:lnTo>
                    <a:pt x="30480" y="229870"/>
                  </a:lnTo>
                  <a:lnTo>
                    <a:pt x="34290" y="246380"/>
                  </a:lnTo>
                  <a:lnTo>
                    <a:pt x="38100" y="261620"/>
                  </a:lnTo>
                  <a:lnTo>
                    <a:pt x="50800" y="317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048500" y="393700"/>
              <a:ext cx="546101" cy="50801"/>
            </a:xfrm>
            <a:custGeom>
              <a:avLst/>
              <a:gdLst/>
              <a:ahLst/>
              <a:cxnLst/>
              <a:rect l="0" t="0" r="0" b="0"/>
              <a:pathLst>
                <a:path w="546101" h="50801">
                  <a:moveTo>
                    <a:pt x="0" y="50800"/>
                  </a:moveTo>
                  <a:lnTo>
                    <a:pt x="26670" y="44450"/>
                  </a:lnTo>
                  <a:lnTo>
                    <a:pt x="39370" y="41910"/>
                  </a:lnTo>
                  <a:lnTo>
                    <a:pt x="52070" y="40640"/>
                  </a:lnTo>
                  <a:lnTo>
                    <a:pt x="63500" y="39370"/>
                  </a:lnTo>
                  <a:lnTo>
                    <a:pt x="76200" y="39370"/>
                  </a:lnTo>
                  <a:lnTo>
                    <a:pt x="101600" y="38100"/>
                  </a:lnTo>
                  <a:lnTo>
                    <a:pt x="200660" y="38100"/>
                  </a:lnTo>
                  <a:lnTo>
                    <a:pt x="243840" y="36830"/>
                  </a:lnTo>
                  <a:lnTo>
                    <a:pt x="336550" y="31750"/>
                  </a:lnTo>
                  <a:lnTo>
                    <a:pt x="377190" y="27940"/>
                  </a:lnTo>
                  <a:lnTo>
                    <a:pt x="412750" y="24130"/>
                  </a:lnTo>
                  <a:lnTo>
                    <a:pt x="444500" y="20320"/>
                  </a:lnTo>
                  <a:lnTo>
                    <a:pt x="469900" y="17780"/>
                  </a:lnTo>
                  <a:lnTo>
                    <a:pt x="491490" y="16510"/>
                  </a:lnTo>
                  <a:lnTo>
                    <a:pt x="5461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7543800" y="330200"/>
              <a:ext cx="546101" cy="419101"/>
            </a:xfrm>
            <a:custGeom>
              <a:avLst/>
              <a:gdLst/>
              <a:ahLst/>
              <a:cxnLst/>
              <a:rect l="0" t="0" r="0" b="0"/>
              <a:pathLst>
                <a:path w="546101" h="419101">
                  <a:moveTo>
                    <a:pt x="0" y="0"/>
                  </a:moveTo>
                  <a:lnTo>
                    <a:pt x="13970" y="6350"/>
                  </a:lnTo>
                  <a:lnTo>
                    <a:pt x="19050" y="12700"/>
                  </a:lnTo>
                  <a:lnTo>
                    <a:pt x="24130" y="21590"/>
                  </a:lnTo>
                  <a:lnTo>
                    <a:pt x="29210" y="31750"/>
                  </a:lnTo>
                  <a:lnTo>
                    <a:pt x="33020" y="43180"/>
                  </a:lnTo>
                  <a:lnTo>
                    <a:pt x="38100" y="57150"/>
                  </a:lnTo>
                  <a:lnTo>
                    <a:pt x="41910" y="72390"/>
                  </a:lnTo>
                  <a:lnTo>
                    <a:pt x="44450" y="85090"/>
                  </a:lnTo>
                  <a:lnTo>
                    <a:pt x="46990" y="96520"/>
                  </a:lnTo>
                  <a:lnTo>
                    <a:pt x="48260" y="106680"/>
                  </a:lnTo>
                  <a:lnTo>
                    <a:pt x="49530" y="121920"/>
                  </a:lnTo>
                  <a:lnTo>
                    <a:pt x="49530" y="161290"/>
                  </a:lnTo>
                  <a:lnTo>
                    <a:pt x="54610" y="229870"/>
                  </a:lnTo>
                  <a:lnTo>
                    <a:pt x="57150" y="271780"/>
                  </a:lnTo>
                  <a:lnTo>
                    <a:pt x="60960" y="297180"/>
                  </a:lnTo>
                  <a:lnTo>
                    <a:pt x="64770" y="311150"/>
                  </a:lnTo>
                  <a:lnTo>
                    <a:pt x="68580" y="317500"/>
                  </a:lnTo>
                  <a:lnTo>
                    <a:pt x="71120" y="317500"/>
                  </a:lnTo>
                  <a:lnTo>
                    <a:pt x="72390" y="313690"/>
                  </a:lnTo>
                  <a:lnTo>
                    <a:pt x="73660" y="306070"/>
                  </a:lnTo>
                  <a:lnTo>
                    <a:pt x="76200" y="295910"/>
                  </a:lnTo>
                  <a:lnTo>
                    <a:pt x="82550" y="269240"/>
                  </a:lnTo>
                  <a:lnTo>
                    <a:pt x="87630" y="260350"/>
                  </a:lnTo>
                  <a:lnTo>
                    <a:pt x="93980" y="254000"/>
                  </a:lnTo>
                  <a:lnTo>
                    <a:pt x="100330" y="250190"/>
                  </a:lnTo>
                  <a:lnTo>
                    <a:pt x="105410" y="243840"/>
                  </a:lnTo>
                  <a:lnTo>
                    <a:pt x="107950" y="237490"/>
                  </a:lnTo>
                  <a:lnTo>
                    <a:pt x="110490" y="229870"/>
                  </a:lnTo>
                  <a:lnTo>
                    <a:pt x="114300" y="222250"/>
                  </a:lnTo>
                  <a:lnTo>
                    <a:pt x="119380" y="214630"/>
                  </a:lnTo>
                  <a:lnTo>
                    <a:pt x="127000" y="207010"/>
                  </a:lnTo>
                  <a:lnTo>
                    <a:pt x="133350" y="203200"/>
                  </a:lnTo>
                  <a:lnTo>
                    <a:pt x="140970" y="201930"/>
                  </a:lnTo>
                  <a:lnTo>
                    <a:pt x="149860" y="201930"/>
                  </a:lnTo>
                  <a:lnTo>
                    <a:pt x="156210" y="205740"/>
                  </a:lnTo>
                  <a:lnTo>
                    <a:pt x="161290" y="210820"/>
                  </a:lnTo>
                  <a:lnTo>
                    <a:pt x="172720" y="223520"/>
                  </a:lnTo>
                  <a:lnTo>
                    <a:pt x="176530" y="231140"/>
                  </a:lnTo>
                  <a:lnTo>
                    <a:pt x="181610" y="238760"/>
                  </a:lnTo>
                  <a:lnTo>
                    <a:pt x="194310" y="261620"/>
                  </a:lnTo>
                  <a:lnTo>
                    <a:pt x="200660" y="276860"/>
                  </a:lnTo>
                  <a:lnTo>
                    <a:pt x="207010" y="289560"/>
                  </a:lnTo>
                  <a:lnTo>
                    <a:pt x="213360" y="303530"/>
                  </a:lnTo>
                  <a:lnTo>
                    <a:pt x="218440" y="316230"/>
                  </a:lnTo>
                  <a:lnTo>
                    <a:pt x="223520" y="326390"/>
                  </a:lnTo>
                  <a:lnTo>
                    <a:pt x="227330" y="335280"/>
                  </a:lnTo>
                  <a:lnTo>
                    <a:pt x="232410" y="341630"/>
                  </a:lnTo>
                  <a:lnTo>
                    <a:pt x="237490" y="349250"/>
                  </a:lnTo>
                  <a:lnTo>
                    <a:pt x="245110" y="356870"/>
                  </a:lnTo>
                  <a:lnTo>
                    <a:pt x="252730" y="364490"/>
                  </a:lnTo>
                  <a:lnTo>
                    <a:pt x="267970" y="377190"/>
                  </a:lnTo>
                  <a:lnTo>
                    <a:pt x="283210" y="387350"/>
                  </a:lnTo>
                  <a:lnTo>
                    <a:pt x="294640" y="397510"/>
                  </a:lnTo>
                  <a:lnTo>
                    <a:pt x="302260" y="401320"/>
                  </a:lnTo>
                  <a:lnTo>
                    <a:pt x="311150" y="406400"/>
                  </a:lnTo>
                  <a:lnTo>
                    <a:pt x="321310" y="410210"/>
                  </a:lnTo>
                  <a:lnTo>
                    <a:pt x="331470" y="412750"/>
                  </a:lnTo>
                  <a:lnTo>
                    <a:pt x="341630" y="415290"/>
                  </a:lnTo>
                  <a:lnTo>
                    <a:pt x="350520" y="416560"/>
                  </a:lnTo>
                  <a:lnTo>
                    <a:pt x="361950" y="417830"/>
                  </a:lnTo>
                  <a:lnTo>
                    <a:pt x="374650" y="417830"/>
                  </a:lnTo>
                  <a:lnTo>
                    <a:pt x="389890" y="417830"/>
                  </a:lnTo>
                  <a:lnTo>
                    <a:pt x="402590" y="416560"/>
                  </a:lnTo>
                  <a:lnTo>
                    <a:pt x="414020" y="415290"/>
                  </a:lnTo>
                  <a:lnTo>
                    <a:pt x="424180" y="412750"/>
                  </a:lnTo>
                  <a:lnTo>
                    <a:pt x="439420" y="405130"/>
                  </a:lnTo>
                  <a:lnTo>
                    <a:pt x="452120" y="396240"/>
                  </a:lnTo>
                  <a:lnTo>
                    <a:pt x="459740" y="389890"/>
                  </a:lnTo>
                  <a:lnTo>
                    <a:pt x="473710" y="375920"/>
                  </a:lnTo>
                  <a:lnTo>
                    <a:pt x="485140" y="365760"/>
                  </a:lnTo>
                  <a:lnTo>
                    <a:pt x="490220" y="359410"/>
                  </a:lnTo>
                  <a:lnTo>
                    <a:pt x="494030" y="353060"/>
                  </a:lnTo>
                  <a:lnTo>
                    <a:pt x="499110" y="345440"/>
                  </a:lnTo>
                  <a:lnTo>
                    <a:pt x="500380" y="336550"/>
                  </a:lnTo>
                  <a:lnTo>
                    <a:pt x="500380" y="325120"/>
                  </a:lnTo>
                  <a:lnTo>
                    <a:pt x="499110" y="314960"/>
                  </a:lnTo>
                  <a:lnTo>
                    <a:pt x="496570" y="303530"/>
                  </a:lnTo>
                  <a:lnTo>
                    <a:pt x="492760" y="294640"/>
                  </a:lnTo>
                  <a:lnTo>
                    <a:pt x="488950" y="285750"/>
                  </a:lnTo>
                  <a:lnTo>
                    <a:pt x="483870" y="276860"/>
                  </a:lnTo>
                  <a:lnTo>
                    <a:pt x="477520" y="267970"/>
                  </a:lnTo>
                  <a:lnTo>
                    <a:pt x="471170" y="259080"/>
                  </a:lnTo>
                  <a:lnTo>
                    <a:pt x="459740" y="248920"/>
                  </a:lnTo>
                  <a:lnTo>
                    <a:pt x="447040" y="243840"/>
                  </a:lnTo>
                  <a:lnTo>
                    <a:pt x="438150" y="240030"/>
                  </a:lnTo>
                  <a:lnTo>
                    <a:pt x="426720" y="236220"/>
                  </a:lnTo>
                  <a:lnTo>
                    <a:pt x="416560" y="233680"/>
                  </a:lnTo>
                  <a:lnTo>
                    <a:pt x="403860" y="232410"/>
                  </a:lnTo>
                  <a:lnTo>
                    <a:pt x="392430" y="231140"/>
                  </a:lnTo>
                  <a:lnTo>
                    <a:pt x="381000" y="231140"/>
                  </a:lnTo>
                  <a:lnTo>
                    <a:pt x="370840" y="233680"/>
                  </a:lnTo>
                  <a:lnTo>
                    <a:pt x="361950" y="236220"/>
                  </a:lnTo>
                  <a:lnTo>
                    <a:pt x="347980" y="242570"/>
                  </a:lnTo>
                  <a:lnTo>
                    <a:pt x="341630" y="246380"/>
                  </a:lnTo>
                  <a:lnTo>
                    <a:pt x="331470" y="257810"/>
                  </a:lnTo>
                  <a:lnTo>
                    <a:pt x="326390" y="265430"/>
                  </a:lnTo>
                  <a:lnTo>
                    <a:pt x="325120" y="274320"/>
                  </a:lnTo>
                  <a:lnTo>
                    <a:pt x="325120" y="284480"/>
                  </a:lnTo>
                  <a:lnTo>
                    <a:pt x="327660" y="295910"/>
                  </a:lnTo>
                  <a:lnTo>
                    <a:pt x="328930" y="306070"/>
                  </a:lnTo>
                  <a:lnTo>
                    <a:pt x="332740" y="314960"/>
                  </a:lnTo>
                  <a:lnTo>
                    <a:pt x="336550" y="323850"/>
                  </a:lnTo>
                  <a:lnTo>
                    <a:pt x="344170" y="335280"/>
                  </a:lnTo>
                  <a:lnTo>
                    <a:pt x="354330" y="345440"/>
                  </a:lnTo>
                  <a:lnTo>
                    <a:pt x="378460" y="367030"/>
                  </a:lnTo>
                  <a:lnTo>
                    <a:pt x="392430" y="381000"/>
                  </a:lnTo>
                  <a:lnTo>
                    <a:pt x="415290" y="403860"/>
                  </a:lnTo>
                  <a:lnTo>
                    <a:pt x="424180" y="408940"/>
                  </a:lnTo>
                  <a:lnTo>
                    <a:pt x="440690" y="414020"/>
                  </a:lnTo>
                  <a:lnTo>
                    <a:pt x="457200" y="416560"/>
                  </a:lnTo>
                  <a:lnTo>
                    <a:pt x="466090" y="417830"/>
                  </a:lnTo>
                  <a:lnTo>
                    <a:pt x="474980" y="417830"/>
                  </a:lnTo>
                  <a:lnTo>
                    <a:pt x="497840" y="419100"/>
                  </a:lnTo>
                  <a:lnTo>
                    <a:pt x="546100" y="419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8129270" y="599440"/>
              <a:ext cx="443231" cy="162561"/>
            </a:xfrm>
            <a:custGeom>
              <a:avLst/>
              <a:gdLst/>
              <a:ahLst/>
              <a:cxnLst/>
              <a:rect l="0" t="0" r="0" b="0"/>
              <a:pathLst>
                <a:path w="443231" h="162561">
                  <a:moveTo>
                    <a:pt x="113030" y="22860"/>
                  </a:moveTo>
                  <a:lnTo>
                    <a:pt x="119380" y="16510"/>
                  </a:lnTo>
                  <a:lnTo>
                    <a:pt x="120650" y="12700"/>
                  </a:lnTo>
                  <a:lnTo>
                    <a:pt x="119380" y="8890"/>
                  </a:lnTo>
                  <a:lnTo>
                    <a:pt x="116840" y="5080"/>
                  </a:lnTo>
                  <a:lnTo>
                    <a:pt x="113030" y="3810"/>
                  </a:lnTo>
                  <a:lnTo>
                    <a:pt x="107950" y="5080"/>
                  </a:lnTo>
                  <a:lnTo>
                    <a:pt x="93980" y="8890"/>
                  </a:lnTo>
                  <a:lnTo>
                    <a:pt x="86360" y="12700"/>
                  </a:lnTo>
                  <a:lnTo>
                    <a:pt x="77470" y="15240"/>
                  </a:lnTo>
                  <a:lnTo>
                    <a:pt x="71120" y="19050"/>
                  </a:lnTo>
                  <a:lnTo>
                    <a:pt x="66040" y="22860"/>
                  </a:lnTo>
                  <a:lnTo>
                    <a:pt x="59690" y="27940"/>
                  </a:lnTo>
                  <a:lnTo>
                    <a:pt x="43180" y="39370"/>
                  </a:lnTo>
                  <a:lnTo>
                    <a:pt x="33020" y="46990"/>
                  </a:lnTo>
                  <a:lnTo>
                    <a:pt x="24130" y="54610"/>
                  </a:lnTo>
                  <a:lnTo>
                    <a:pt x="16510" y="62230"/>
                  </a:lnTo>
                  <a:lnTo>
                    <a:pt x="11430" y="69850"/>
                  </a:lnTo>
                  <a:lnTo>
                    <a:pt x="6350" y="80010"/>
                  </a:lnTo>
                  <a:lnTo>
                    <a:pt x="3810" y="90170"/>
                  </a:lnTo>
                  <a:lnTo>
                    <a:pt x="2540" y="101600"/>
                  </a:lnTo>
                  <a:lnTo>
                    <a:pt x="1270" y="111760"/>
                  </a:lnTo>
                  <a:lnTo>
                    <a:pt x="0" y="121920"/>
                  </a:lnTo>
                  <a:lnTo>
                    <a:pt x="0" y="130810"/>
                  </a:lnTo>
                  <a:lnTo>
                    <a:pt x="2540" y="137160"/>
                  </a:lnTo>
                  <a:lnTo>
                    <a:pt x="6350" y="140970"/>
                  </a:lnTo>
                  <a:lnTo>
                    <a:pt x="26670" y="151130"/>
                  </a:lnTo>
                  <a:lnTo>
                    <a:pt x="34290" y="154940"/>
                  </a:lnTo>
                  <a:lnTo>
                    <a:pt x="41910" y="157480"/>
                  </a:lnTo>
                  <a:lnTo>
                    <a:pt x="50800" y="158750"/>
                  </a:lnTo>
                  <a:lnTo>
                    <a:pt x="58420" y="160020"/>
                  </a:lnTo>
                  <a:lnTo>
                    <a:pt x="68580" y="161290"/>
                  </a:lnTo>
                  <a:lnTo>
                    <a:pt x="78740" y="161290"/>
                  </a:lnTo>
                  <a:lnTo>
                    <a:pt x="110490" y="162560"/>
                  </a:lnTo>
                  <a:lnTo>
                    <a:pt x="119380" y="162560"/>
                  </a:lnTo>
                  <a:lnTo>
                    <a:pt x="128270" y="161290"/>
                  </a:lnTo>
                  <a:lnTo>
                    <a:pt x="137160" y="158750"/>
                  </a:lnTo>
                  <a:lnTo>
                    <a:pt x="146050" y="156210"/>
                  </a:lnTo>
                  <a:lnTo>
                    <a:pt x="154940" y="153670"/>
                  </a:lnTo>
                  <a:lnTo>
                    <a:pt x="163830" y="152400"/>
                  </a:lnTo>
                  <a:lnTo>
                    <a:pt x="172720" y="151130"/>
                  </a:lnTo>
                  <a:lnTo>
                    <a:pt x="179070" y="148590"/>
                  </a:lnTo>
                  <a:lnTo>
                    <a:pt x="185420" y="143510"/>
                  </a:lnTo>
                  <a:lnTo>
                    <a:pt x="190500" y="137160"/>
                  </a:lnTo>
                  <a:lnTo>
                    <a:pt x="195580" y="129540"/>
                  </a:lnTo>
                  <a:lnTo>
                    <a:pt x="200660" y="121920"/>
                  </a:lnTo>
                  <a:lnTo>
                    <a:pt x="205740" y="114300"/>
                  </a:lnTo>
                  <a:lnTo>
                    <a:pt x="207010" y="105410"/>
                  </a:lnTo>
                  <a:lnTo>
                    <a:pt x="207010" y="95250"/>
                  </a:lnTo>
                  <a:lnTo>
                    <a:pt x="205740" y="83820"/>
                  </a:lnTo>
                  <a:lnTo>
                    <a:pt x="203200" y="73660"/>
                  </a:lnTo>
                  <a:lnTo>
                    <a:pt x="199390" y="63500"/>
                  </a:lnTo>
                  <a:lnTo>
                    <a:pt x="195580" y="54610"/>
                  </a:lnTo>
                  <a:lnTo>
                    <a:pt x="190500" y="45720"/>
                  </a:lnTo>
                  <a:lnTo>
                    <a:pt x="184150" y="36830"/>
                  </a:lnTo>
                  <a:lnTo>
                    <a:pt x="177800" y="27940"/>
                  </a:lnTo>
                  <a:lnTo>
                    <a:pt x="171450" y="19050"/>
                  </a:lnTo>
                  <a:lnTo>
                    <a:pt x="166370" y="10160"/>
                  </a:lnTo>
                  <a:lnTo>
                    <a:pt x="161290" y="1270"/>
                  </a:lnTo>
                  <a:lnTo>
                    <a:pt x="158750" y="0"/>
                  </a:lnTo>
                  <a:lnTo>
                    <a:pt x="158750" y="3810"/>
                  </a:lnTo>
                  <a:lnTo>
                    <a:pt x="161290" y="10160"/>
                  </a:lnTo>
                  <a:lnTo>
                    <a:pt x="166370" y="16510"/>
                  </a:lnTo>
                  <a:lnTo>
                    <a:pt x="173990" y="24130"/>
                  </a:lnTo>
                  <a:lnTo>
                    <a:pt x="182880" y="33020"/>
                  </a:lnTo>
                  <a:lnTo>
                    <a:pt x="191770" y="39370"/>
                  </a:lnTo>
                  <a:lnTo>
                    <a:pt x="200660" y="44450"/>
                  </a:lnTo>
                  <a:lnTo>
                    <a:pt x="209550" y="50800"/>
                  </a:lnTo>
                  <a:lnTo>
                    <a:pt x="217170" y="57150"/>
                  </a:lnTo>
                  <a:lnTo>
                    <a:pt x="223520" y="63500"/>
                  </a:lnTo>
                  <a:lnTo>
                    <a:pt x="228600" y="71120"/>
                  </a:lnTo>
                  <a:lnTo>
                    <a:pt x="233680" y="77470"/>
                  </a:lnTo>
                  <a:lnTo>
                    <a:pt x="238760" y="83820"/>
                  </a:lnTo>
                  <a:lnTo>
                    <a:pt x="243840" y="88900"/>
                  </a:lnTo>
                  <a:lnTo>
                    <a:pt x="247650" y="95250"/>
                  </a:lnTo>
                  <a:lnTo>
                    <a:pt x="252730" y="101600"/>
                  </a:lnTo>
                  <a:lnTo>
                    <a:pt x="256540" y="109220"/>
                  </a:lnTo>
                  <a:lnTo>
                    <a:pt x="265430" y="125730"/>
                  </a:lnTo>
                  <a:lnTo>
                    <a:pt x="269240" y="133350"/>
                  </a:lnTo>
                  <a:lnTo>
                    <a:pt x="267970" y="134620"/>
                  </a:lnTo>
                  <a:lnTo>
                    <a:pt x="262890" y="130810"/>
                  </a:lnTo>
                  <a:lnTo>
                    <a:pt x="255270" y="124460"/>
                  </a:lnTo>
                  <a:lnTo>
                    <a:pt x="248920" y="118110"/>
                  </a:lnTo>
                  <a:lnTo>
                    <a:pt x="242570" y="110490"/>
                  </a:lnTo>
                  <a:lnTo>
                    <a:pt x="237490" y="101600"/>
                  </a:lnTo>
                  <a:lnTo>
                    <a:pt x="236220" y="93980"/>
                  </a:lnTo>
                  <a:lnTo>
                    <a:pt x="236220" y="86360"/>
                  </a:lnTo>
                  <a:lnTo>
                    <a:pt x="237490" y="77470"/>
                  </a:lnTo>
                  <a:lnTo>
                    <a:pt x="242570" y="68580"/>
                  </a:lnTo>
                  <a:lnTo>
                    <a:pt x="250190" y="60960"/>
                  </a:lnTo>
                  <a:lnTo>
                    <a:pt x="259080" y="52070"/>
                  </a:lnTo>
                  <a:lnTo>
                    <a:pt x="271780" y="45720"/>
                  </a:lnTo>
                  <a:lnTo>
                    <a:pt x="284480" y="39370"/>
                  </a:lnTo>
                  <a:lnTo>
                    <a:pt x="299720" y="34290"/>
                  </a:lnTo>
                  <a:lnTo>
                    <a:pt x="312420" y="30480"/>
                  </a:lnTo>
                  <a:lnTo>
                    <a:pt x="323850" y="27940"/>
                  </a:lnTo>
                  <a:lnTo>
                    <a:pt x="334010" y="26670"/>
                  </a:lnTo>
                  <a:lnTo>
                    <a:pt x="346710" y="25400"/>
                  </a:lnTo>
                  <a:lnTo>
                    <a:pt x="360680" y="24130"/>
                  </a:lnTo>
                  <a:lnTo>
                    <a:pt x="443230" y="228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8648700" y="685800"/>
              <a:ext cx="279401" cy="50801"/>
            </a:xfrm>
            <a:custGeom>
              <a:avLst/>
              <a:gdLst/>
              <a:ahLst/>
              <a:cxnLst/>
              <a:rect l="0" t="0" r="0" b="0"/>
              <a:pathLst>
                <a:path w="279401" h="50801">
                  <a:moveTo>
                    <a:pt x="0" y="0"/>
                  </a:moveTo>
                  <a:lnTo>
                    <a:pt x="6350" y="0"/>
                  </a:lnTo>
                  <a:lnTo>
                    <a:pt x="12700" y="2540"/>
                  </a:lnTo>
                  <a:lnTo>
                    <a:pt x="21590" y="7620"/>
                  </a:lnTo>
                  <a:lnTo>
                    <a:pt x="31750" y="13970"/>
                  </a:lnTo>
                  <a:lnTo>
                    <a:pt x="43180" y="20320"/>
                  </a:lnTo>
                  <a:lnTo>
                    <a:pt x="72390" y="35560"/>
                  </a:lnTo>
                  <a:lnTo>
                    <a:pt x="85090" y="40640"/>
                  </a:lnTo>
                  <a:lnTo>
                    <a:pt x="96520" y="44450"/>
                  </a:lnTo>
                  <a:lnTo>
                    <a:pt x="106680" y="45720"/>
                  </a:lnTo>
                  <a:lnTo>
                    <a:pt x="116840" y="48260"/>
                  </a:lnTo>
                  <a:lnTo>
                    <a:pt x="129540" y="48260"/>
                  </a:lnTo>
                  <a:lnTo>
                    <a:pt x="140970" y="49530"/>
                  </a:lnTo>
                  <a:lnTo>
                    <a:pt x="162560" y="50800"/>
                  </a:lnTo>
                  <a:lnTo>
                    <a:pt x="193040" y="50800"/>
                  </a:lnTo>
                  <a:lnTo>
                    <a:pt x="204470" y="50800"/>
                  </a:lnTo>
                  <a:lnTo>
                    <a:pt x="215900" y="49530"/>
                  </a:lnTo>
                  <a:lnTo>
                    <a:pt x="226060" y="46990"/>
                  </a:lnTo>
                  <a:lnTo>
                    <a:pt x="279400" y="38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8763000" y="635000"/>
              <a:ext cx="177801" cy="457201"/>
            </a:xfrm>
            <a:custGeom>
              <a:avLst/>
              <a:gdLst/>
              <a:ahLst/>
              <a:cxnLst/>
              <a:rect l="0" t="0" r="0" b="0"/>
              <a:pathLst>
                <a:path w="177801" h="457201">
                  <a:moveTo>
                    <a:pt x="177800" y="0"/>
                  </a:moveTo>
                  <a:lnTo>
                    <a:pt x="171450" y="20320"/>
                  </a:lnTo>
                  <a:lnTo>
                    <a:pt x="166370" y="31750"/>
                  </a:lnTo>
                  <a:lnTo>
                    <a:pt x="160020" y="45720"/>
                  </a:lnTo>
                  <a:lnTo>
                    <a:pt x="146050" y="74930"/>
                  </a:lnTo>
                  <a:lnTo>
                    <a:pt x="105410" y="157480"/>
                  </a:lnTo>
                  <a:lnTo>
                    <a:pt x="97790" y="175260"/>
                  </a:lnTo>
                  <a:lnTo>
                    <a:pt x="80010" y="214630"/>
                  </a:lnTo>
                  <a:lnTo>
                    <a:pt x="52070" y="289560"/>
                  </a:lnTo>
                  <a:lnTo>
                    <a:pt x="34290" y="336550"/>
                  </a:lnTo>
                  <a:lnTo>
                    <a:pt x="22860" y="370840"/>
                  </a:lnTo>
                  <a:lnTo>
                    <a:pt x="15240" y="397510"/>
                  </a:lnTo>
                  <a:lnTo>
                    <a:pt x="0" y="457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134110" y="1231900"/>
            <a:ext cx="8554721" cy="652781"/>
            <a:chOff x="1134110" y="1231900"/>
            <a:chExt cx="8554721" cy="652781"/>
          </a:xfrm>
        </p:grpSpPr>
        <p:sp>
          <p:nvSpPr>
            <p:cNvPr id="19" name="Freeform 18"/>
            <p:cNvSpPr/>
            <p:nvPr/>
          </p:nvSpPr>
          <p:spPr>
            <a:xfrm>
              <a:off x="1134110" y="1447800"/>
              <a:ext cx="339091" cy="227331"/>
            </a:xfrm>
            <a:custGeom>
              <a:avLst/>
              <a:gdLst/>
              <a:ahLst/>
              <a:cxnLst/>
              <a:rect l="0" t="0" r="0" b="0"/>
              <a:pathLst>
                <a:path w="339091" h="227331">
                  <a:moveTo>
                    <a:pt x="59690" y="0"/>
                  </a:moveTo>
                  <a:lnTo>
                    <a:pt x="45720" y="13970"/>
                  </a:lnTo>
                  <a:lnTo>
                    <a:pt x="40640" y="24130"/>
                  </a:lnTo>
                  <a:lnTo>
                    <a:pt x="35560" y="39370"/>
                  </a:lnTo>
                  <a:lnTo>
                    <a:pt x="11430" y="125730"/>
                  </a:lnTo>
                  <a:lnTo>
                    <a:pt x="6350" y="146050"/>
                  </a:lnTo>
                  <a:lnTo>
                    <a:pt x="2540" y="162560"/>
                  </a:lnTo>
                  <a:lnTo>
                    <a:pt x="0" y="176530"/>
                  </a:lnTo>
                  <a:lnTo>
                    <a:pt x="2540" y="186690"/>
                  </a:lnTo>
                  <a:lnTo>
                    <a:pt x="5080" y="194310"/>
                  </a:lnTo>
                  <a:lnTo>
                    <a:pt x="11430" y="201930"/>
                  </a:lnTo>
                  <a:lnTo>
                    <a:pt x="16510" y="208280"/>
                  </a:lnTo>
                  <a:lnTo>
                    <a:pt x="20320" y="213360"/>
                  </a:lnTo>
                  <a:lnTo>
                    <a:pt x="25400" y="218440"/>
                  </a:lnTo>
                  <a:lnTo>
                    <a:pt x="33020" y="222250"/>
                  </a:lnTo>
                  <a:lnTo>
                    <a:pt x="41910" y="223520"/>
                  </a:lnTo>
                  <a:lnTo>
                    <a:pt x="52070" y="226060"/>
                  </a:lnTo>
                  <a:lnTo>
                    <a:pt x="67310" y="226060"/>
                  </a:lnTo>
                  <a:lnTo>
                    <a:pt x="86360" y="227330"/>
                  </a:lnTo>
                  <a:lnTo>
                    <a:pt x="106680" y="227330"/>
                  </a:lnTo>
                  <a:lnTo>
                    <a:pt x="125730" y="226060"/>
                  </a:lnTo>
                  <a:lnTo>
                    <a:pt x="144780" y="224790"/>
                  </a:lnTo>
                  <a:lnTo>
                    <a:pt x="162560" y="220980"/>
                  </a:lnTo>
                  <a:lnTo>
                    <a:pt x="179070" y="219710"/>
                  </a:lnTo>
                  <a:lnTo>
                    <a:pt x="194310" y="218440"/>
                  </a:lnTo>
                  <a:lnTo>
                    <a:pt x="208280" y="217170"/>
                  </a:lnTo>
                  <a:lnTo>
                    <a:pt x="236220" y="217170"/>
                  </a:lnTo>
                  <a:lnTo>
                    <a:pt x="248920" y="215900"/>
                  </a:lnTo>
                  <a:lnTo>
                    <a:pt x="262890" y="214630"/>
                  </a:lnTo>
                  <a:lnTo>
                    <a:pt x="275590" y="212090"/>
                  </a:lnTo>
                  <a:lnTo>
                    <a:pt x="339090" y="203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409700" y="1549400"/>
              <a:ext cx="271781" cy="215901"/>
            </a:xfrm>
            <a:custGeom>
              <a:avLst/>
              <a:gdLst/>
              <a:ahLst/>
              <a:cxnLst/>
              <a:rect l="0" t="0" r="0" b="0"/>
              <a:pathLst>
                <a:path w="271781" h="215901">
                  <a:moveTo>
                    <a:pt x="0" y="0"/>
                  </a:moveTo>
                  <a:lnTo>
                    <a:pt x="83820" y="0"/>
                  </a:lnTo>
                  <a:lnTo>
                    <a:pt x="104140" y="1270"/>
                  </a:lnTo>
                  <a:lnTo>
                    <a:pt x="123190" y="3810"/>
                  </a:lnTo>
                  <a:lnTo>
                    <a:pt x="140970" y="6350"/>
                  </a:lnTo>
                  <a:lnTo>
                    <a:pt x="157480" y="8890"/>
                  </a:lnTo>
                  <a:lnTo>
                    <a:pt x="172720" y="10160"/>
                  </a:lnTo>
                  <a:lnTo>
                    <a:pt x="186690" y="11430"/>
                  </a:lnTo>
                  <a:lnTo>
                    <a:pt x="214630" y="11430"/>
                  </a:lnTo>
                  <a:lnTo>
                    <a:pt x="227330" y="12700"/>
                  </a:lnTo>
                  <a:lnTo>
                    <a:pt x="237490" y="15240"/>
                  </a:lnTo>
                  <a:lnTo>
                    <a:pt x="246380" y="20320"/>
                  </a:lnTo>
                  <a:lnTo>
                    <a:pt x="252730" y="25400"/>
                  </a:lnTo>
                  <a:lnTo>
                    <a:pt x="259080" y="33020"/>
                  </a:lnTo>
                  <a:lnTo>
                    <a:pt x="264160" y="40640"/>
                  </a:lnTo>
                  <a:lnTo>
                    <a:pt x="269240" y="48260"/>
                  </a:lnTo>
                  <a:lnTo>
                    <a:pt x="271780" y="58420"/>
                  </a:lnTo>
                  <a:lnTo>
                    <a:pt x="271780" y="71120"/>
                  </a:lnTo>
                  <a:lnTo>
                    <a:pt x="269240" y="86360"/>
                  </a:lnTo>
                  <a:lnTo>
                    <a:pt x="266700" y="96520"/>
                  </a:lnTo>
                  <a:lnTo>
                    <a:pt x="264160" y="105410"/>
                  </a:lnTo>
                  <a:lnTo>
                    <a:pt x="260350" y="113030"/>
                  </a:lnTo>
                  <a:lnTo>
                    <a:pt x="255270" y="120650"/>
                  </a:lnTo>
                  <a:lnTo>
                    <a:pt x="248920" y="128270"/>
                  </a:lnTo>
                  <a:lnTo>
                    <a:pt x="242570" y="135890"/>
                  </a:lnTo>
                  <a:lnTo>
                    <a:pt x="231140" y="146050"/>
                  </a:lnTo>
                  <a:lnTo>
                    <a:pt x="215900" y="156210"/>
                  </a:lnTo>
                  <a:lnTo>
                    <a:pt x="199390" y="167640"/>
                  </a:lnTo>
                  <a:lnTo>
                    <a:pt x="186690" y="176530"/>
                  </a:lnTo>
                  <a:lnTo>
                    <a:pt x="176530" y="184150"/>
                  </a:lnTo>
                  <a:lnTo>
                    <a:pt x="139700" y="215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949450" y="1460500"/>
              <a:ext cx="311151" cy="266701"/>
            </a:xfrm>
            <a:custGeom>
              <a:avLst/>
              <a:gdLst/>
              <a:ahLst/>
              <a:cxnLst/>
              <a:rect l="0" t="0" r="0" b="0"/>
              <a:pathLst>
                <a:path w="311151" h="266701">
                  <a:moveTo>
                    <a:pt x="44450" y="0"/>
                  </a:moveTo>
                  <a:lnTo>
                    <a:pt x="30480" y="20320"/>
                  </a:lnTo>
                  <a:lnTo>
                    <a:pt x="26670" y="31750"/>
                  </a:lnTo>
                  <a:lnTo>
                    <a:pt x="24130" y="45720"/>
                  </a:lnTo>
                  <a:lnTo>
                    <a:pt x="22860" y="59690"/>
                  </a:lnTo>
                  <a:lnTo>
                    <a:pt x="20320" y="72390"/>
                  </a:lnTo>
                  <a:lnTo>
                    <a:pt x="16510" y="83820"/>
                  </a:lnTo>
                  <a:lnTo>
                    <a:pt x="13970" y="93980"/>
                  </a:lnTo>
                  <a:lnTo>
                    <a:pt x="11430" y="105410"/>
                  </a:lnTo>
                  <a:lnTo>
                    <a:pt x="8890" y="116840"/>
                  </a:lnTo>
                  <a:lnTo>
                    <a:pt x="8890" y="128270"/>
                  </a:lnTo>
                  <a:lnTo>
                    <a:pt x="6350" y="143510"/>
                  </a:lnTo>
                  <a:lnTo>
                    <a:pt x="0" y="179070"/>
                  </a:lnTo>
                  <a:lnTo>
                    <a:pt x="0" y="194310"/>
                  </a:lnTo>
                  <a:lnTo>
                    <a:pt x="0" y="207010"/>
                  </a:lnTo>
                  <a:lnTo>
                    <a:pt x="2540" y="218440"/>
                  </a:lnTo>
                  <a:lnTo>
                    <a:pt x="6350" y="228600"/>
                  </a:lnTo>
                  <a:lnTo>
                    <a:pt x="12700" y="238760"/>
                  </a:lnTo>
                  <a:lnTo>
                    <a:pt x="19050" y="247650"/>
                  </a:lnTo>
                  <a:lnTo>
                    <a:pt x="26670" y="254000"/>
                  </a:lnTo>
                  <a:lnTo>
                    <a:pt x="36830" y="257810"/>
                  </a:lnTo>
                  <a:lnTo>
                    <a:pt x="48260" y="261620"/>
                  </a:lnTo>
                  <a:lnTo>
                    <a:pt x="62230" y="262890"/>
                  </a:lnTo>
                  <a:lnTo>
                    <a:pt x="78740" y="264160"/>
                  </a:lnTo>
                  <a:lnTo>
                    <a:pt x="113030" y="265430"/>
                  </a:lnTo>
                  <a:lnTo>
                    <a:pt x="156210" y="266700"/>
                  </a:lnTo>
                  <a:lnTo>
                    <a:pt x="182880" y="266700"/>
                  </a:lnTo>
                  <a:lnTo>
                    <a:pt x="199390" y="265430"/>
                  </a:lnTo>
                  <a:lnTo>
                    <a:pt x="217170" y="262890"/>
                  </a:lnTo>
                  <a:lnTo>
                    <a:pt x="234950" y="260350"/>
                  </a:lnTo>
                  <a:lnTo>
                    <a:pt x="252730" y="256540"/>
                  </a:lnTo>
                  <a:lnTo>
                    <a:pt x="267970" y="252730"/>
                  </a:lnTo>
                  <a:lnTo>
                    <a:pt x="311150" y="241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917700" y="1511300"/>
              <a:ext cx="330201" cy="50801"/>
            </a:xfrm>
            <a:custGeom>
              <a:avLst/>
              <a:gdLst/>
              <a:ahLst/>
              <a:cxnLst/>
              <a:rect l="0" t="0" r="0" b="0"/>
              <a:pathLst>
                <a:path w="330201" h="50801">
                  <a:moveTo>
                    <a:pt x="0" y="50800"/>
                  </a:moveTo>
                  <a:lnTo>
                    <a:pt x="20320" y="36830"/>
                  </a:lnTo>
                  <a:lnTo>
                    <a:pt x="34290" y="33020"/>
                  </a:lnTo>
                  <a:lnTo>
                    <a:pt x="53340" y="30480"/>
                  </a:lnTo>
                  <a:lnTo>
                    <a:pt x="73660" y="29210"/>
                  </a:lnTo>
                  <a:lnTo>
                    <a:pt x="91440" y="26670"/>
                  </a:lnTo>
                  <a:lnTo>
                    <a:pt x="107950" y="22860"/>
                  </a:lnTo>
                  <a:lnTo>
                    <a:pt x="121920" y="20320"/>
                  </a:lnTo>
                  <a:lnTo>
                    <a:pt x="138430" y="17780"/>
                  </a:lnTo>
                  <a:lnTo>
                    <a:pt x="153670" y="15240"/>
                  </a:lnTo>
                  <a:lnTo>
                    <a:pt x="170180" y="15240"/>
                  </a:lnTo>
                  <a:lnTo>
                    <a:pt x="199390" y="13970"/>
                  </a:lnTo>
                  <a:lnTo>
                    <a:pt x="213360" y="12700"/>
                  </a:lnTo>
                  <a:lnTo>
                    <a:pt x="229870" y="11430"/>
                  </a:lnTo>
                  <a:lnTo>
                    <a:pt x="247650" y="8890"/>
                  </a:lnTo>
                  <a:lnTo>
                    <a:pt x="3302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905000" y="1384300"/>
              <a:ext cx="266701" cy="1"/>
            </a:xfrm>
            <a:custGeom>
              <a:avLst/>
              <a:gdLst/>
              <a:ahLst/>
              <a:cxnLst/>
              <a:rect l="0" t="0" r="0" b="0"/>
              <a:pathLst>
                <a:path w="266701" h="1">
                  <a:moveTo>
                    <a:pt x="0" y="0"/>
                  </a:moveTo>
                  <a:lnTo>
                    <a:pt x="2667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438400" y="1534160"/>
              <a:ext cx="457201" cy="205741"/>
            </a:xfrm>
            <a:custGeom>
              <a:avLst/>
              <a:gdLst/>
              <a:ahLst/>
              <a:cxnLst/>
              <a:rect l="0" t="0" r="0" b="0"/>
              <a:pathLst>
                <a:path w="457201" h="205741">
                  <a:moveTo>
                    <a:pt x="0" y="27940"/>
                  </a:moveTo>
                  <a:lnTo>
                    <a:pt x="0" y="48260"/>
                  </a:lnTo>
                  <a:lnTo>
                    <a:pt x="1270" y="62230"/>
                  </a:lnTo>
                  <a:lnTo>
                    <a:pt x="3810" y="81280"/>
                  </a:lnTo>
                  <a:lnTo>
                    <a:pt x="6350" y="101600"/>
                  </a:lnTo>
                  <a:lnTo>
                    <a:pt x="8890" y="119380"/>
                  </a:lnTo>
                  <a:lnTo>
                    <a:pt x="10160" y="135890"/>
                  </a:lnTo>
                  <a:lnTo>
                    <a:pt x="11430" y="149860"/>
                  </a:lnTo>
                  <a:lnTo>
                    <a:pt x="11430" y="177800"/>
                  </a:lnTo>
                  <a:lnTo>
                    <a:pt x="12700" y="191770"/>
                  </a:lnTo>
                  <a:lnTo>
                    <a:pt x="11430" y="193040"/>
                  </a:lnTo>
                  <a:lnTo>
                    <a:pt x="8890" y="187960"/>
                  </a:lnTo>
                  <a:lnTo>
                    <a:pt x="6350" y="176530"/>
                  </a:lnTo>
                  <a:lnTo>
                    <a:pt x="5080" y="167640"/>
                  </a:lnTo>
                  <a:lnTo>
                    <a:pt x="6350" y="161290"/>
                  </a:lnTo>
                  <a:lnTo>
                    <a:pt x="17780" y="125730"/>
                  </a:lnTo>
                  <a:lnTo>
                    <a:pt x="22860" y="113030"/>
                  </a:lnTo>
                  <a:lnTo>
                    <a:pt x="29210" y="99060"/>
                  </a:lnTo>
                  <a:lnTo>
                    <a:pt x="36830" y="83820"/>
                  </a:lnTo>
                  <a:lnTo>
                    <a:pt x="41910" y="71120"/>
                  </a:lnTo>
                  <a:lnTo>
                    <a:pt x="44450" y="59690"/>
                  </a:lnTo>
                  <a:lnTo>
                    <a:pt x="46990" y="48260"/>
                  </a:lnTo>
                  <a:lnTo>
                    <a:pt x="50800" y="39370"/>
                  </a:lnTo>
                  <a:lnTo>
                    <a:pt x="55880" y="29210"/>
                  </a:lnTo>
                  <a:lnTo>
                    <a:pt x="63500" y="20320"/>
                  </a:lnTo>
                  <a:lnTo>
                    <a:pt x="69850" y="12700"/>
                  </a:lnTo>
                  <a:lnTo>
                    <a:pt x="77470" y="6350"/>
                  </a:lnTo>
                  <a:lnTo>
                    <a:pt x="86360" y="1270"/>
                  </a:lnTo>
                  <a:lnTo>
                    <a:pt x="92710" y="0"/>
                  </a:lnTo>
                  <a:lnTo>
                    <a:pt x="97790" y="2540"/>
                  </a:lnTo>
                  <a:lnTo>
                    <a:pt x="104140" y="6350"/>
                  </a:lnTo>
                  <a:lnTo>
                    <a:pt x="106680" y="11430"/>
                  </a:lnTo>
                  <a:lnTo>
                    <a:pt x="109220" y="15240"/>
                  </a:lnTo>
                  <a:lnTo>
                    <a:pt x="111760" y="19050"/>
                  </a:lnTo>
                  <a:lnTo>
                    <a:pt x="111760" y="27940"/>
                  </a:lnTo>
                  <a:lnTo>
                    <a:pt x="113030" y="39370"/>
                  </a:lnTo>
                  <a:lnTo>
                    <a:pt x="113030" y="52070"/>
                  </a:lnTo>
                  <a:lnTo>
                    <a:pt x="115570" y="66040"/>
                  </a:lnTo>
                  <a:lnTo>
                    <a:pt x="118110" y="78740"/>
                  </a:lnTo>
                  <a:lnTo>
                    <a:pt x="120650" y="91440"/>
                  </a:lnTo>
                  <a:lnTo>
                    <a:pt x="127000" y="104140"/>
                  </a:lnTo>
                  <a:lnTo>
                    <a:pt x="135890" y="116840"/>
                  </a:lnTo>
                  <a:lnTo>
                    <a:pt x="144780" y="129540"/>
                  </a:lnTo>
                  <a:lnTo>
                    <a:pt x="154940" y="139700"/>
                  </a:lnTo>
                  <a:lnTo>
                    <a:pt x="163830" y="147320"/>
                  </a:lnTo>
                  <a:lnTo>
                    <a:pt x="172720" y="153670"/>
                  </a:lnTo>
                  <a:lnTo>
                    <a:pt x="181610" y="160020"/>
                  </a:lnTo>
                  <a:lnTo>
                    <a:pt x="190500" y="165100"/>
                  </a:lnTo>
                  <a:lnTo>
                    <a:pt x="198120" y="170180"/>
                  </a:lnTo>
                  <a:lnTo>
                    <a:pt x="207010" y="173990"/>
                  </a:lnTo>
                  <a:lnTo>
                    <a:pt x="215900" y="176530"/>
                  </a:lnTo>
                  <a:lnTo>
                    <a:pt x="224790" y="177800"/>
                  </a:lnTo>
                  <a:lnTo>
                    <a:pt x="233680" y="177800"/>
                  </a:lnTo>
                  <a:lnTo>
                    <a:pt x="245110" y="179070"/>
                  </a:lnTo>
                  <a:lnTo>
                    <a:pt x="256540" y="179070"/>
                  </a:lnTo>
                  <a:lnTo>
                    <a:pt x="266700" y="177800"/>
                  </a:lnTo>
                  <a:lnTo>
                    <a:pt x="276860" y="176530"/>
                  </a:lnTo>
                  <a:lnTo>
                    <a:pt x="285750" y="172720"/>
                  </a:lnTo>
                  <a:lnTo>
                    <a:pt x="311150" y="166370"/>
                  </a:lnTo>
                  <a:lnTo>
                    <a:pt x="326390" y="162560"/>
                  </a:lnTo>
                  <a:lnTo>
                    <a:pt x="337820" y="158750"/>
                  </a:lnTo>
                  <a:lnTo>
                    <a:pt x="346710" y="154940"/>
                  </a:lnTo>
                  <a:lnTo>
                    <a:pt x="353060" y="149860"/>
                  </a:lnTo>
                  <a:lnTo>
                    <a:pt x="369570" y="142240"/>
                  </a:lnTo>
                  <a:lnTo>
                    <a:pt x="377190" y="138430"/>
                  </a:lnTo>
                  <a:lnTo>
                    <a:pt x="382270" y="130810"/>
                  </a:lnTo>
                  <a:lnTo>
                    <a:pt x="386080" y="121920"/>
                  </a:lnTo>
                  <a:lnTo>
                    <a:pt x="388620" y="111760"/>
                  </a:lnTo>
                  <a:lnTo>
                    <a:pt x="388620" y="100330"/>
                  </a:lnTo>
                  <a:lnTo>
                    <a:pt x="387350" y="88900"/>
                  </a:lnTo>
                  <a:lnTo>
                    <a:pt x="386080" y="77470"/>
                  </a:lnTo>
                  <a:lnTo>
                    <a:pt x="379730" y="66040"/>
                  </a:lnTo>
                  <a:lnTo>
                    <a:pt x="372110" y="55880"/>
                  </a:lnTo>
                  <a:lnTo>
                    <a:pt x="361950" y="46990"/>
                  </a:lnTo>
                  <a:lnTo>
                    <a:pt x="351790" y="39370"/>
                  </a:lnTo>
                  <a:lnTo>
                    <a:pt x="340360" y="33020"/>
                  </a:lnTo>
                  <a:lnTo>
                    <a:pt x="328930" y="26670"/>
                  </a:lnTo>
                  <a:lnTo>
                    <a:pt x="317500" y="24130"/>
                  </a:lnTo>
                  <a:lnTo>
                    <a:pt x="307340" y="24130"/>
                  </a:lnTo>
                  <a:lnTo>
                    <a:pt x="298450" y="25400"/>
                  </a:lnTo>
                  <a:lnTo>
                    <a:pt x="290830" y="29210"/>
                  </a:lnTo>
                  <a:lnTo>
                    <a:pt x="284480" y="34290"/>
                  </a:lnTo>
                  <a:lnTo>
                    <a:pt x="278130" y="40640"/>
                  </a:lnTo>
                  <a:lnTo>
                    <a:pt x="274320" y="49530"/>
                  </a:lnTo>
                  <a:lnTo>
                    <a:pt x="271780" y="58420"/>
                  </a:lnTo>
                  <a:lnTo>
                    <a:pt x="270510" y="69850"/>
                  </a:lnTo>
                  <a:lnTo>
                    <a:pt x="270510" y="78740"/>
                  </a:lnTo>
                  <a:lnTo>
                    <a:pt x="271780" y="85090"/>
                  </a:lnTo>
                  <a:lnTo>
                    <a:pt x="274320" y="91440"/>
                  </a:lnTo>
                  <a:lnTo>
                    <a:pt x="275590" y="99060"/>
                  </a:lnTo>
                  <a:lnTo>
                    <a:pt x="276860" y="106680"/>
                  </a:lnTo>
                  <a:lnTo>
                    <a:pt x="278130" y="114300"/>
                  </a:lnTo>
                  <a:lnTo>
                    <a:pt x="279400" y="120650"/>
                  </a:lnTo>
                  <a:lnTo>
                    <a:pt x="281940" y="127000"/>
                  </a:lnTo>
                  <a:lnTo>
                    <a:pt x="285750" y="132080"/>
                  </a:lnTo>
                  <a:lnTo>
                    <a:pt x="290830" y="138430"/>
                  </a:lnTo>
                  <a:lnTo>
                    <a:pt x="297180" y="144780"/>
                  </a:lnTo>
                  <a:lnTo>
                    <a:pt x="303530" y="152400"/>
                  </a:lnTo>
                  <a:lnTo>
                    <a:pt x="311150" y="158750"/>
                  </a:lnTo>
                  <a:lnTo>
                    <a:pt x="318770" y="165100"/>
                  </a:lnTo>
                  <a:lnTo>
                    <a:pt x="326390" y="170180"/>
                  </a:lnTo>
                  <a:lnTo>
                    <a:pt x="334010" y="175260"/>
                  </a:lnTo>
                  <a:lnTo>
                    <a:pt x="339090" y="179070"/>
                  </a:lnTo>
                  <a:lnTo>
                    <a:pt x="345440" y="184150"/>
                  </a:lnTo>
                  <a:lnTo>
                    <a:pt x="351790" y="187960"/>
                  </a:lnTo>
                  <a:lnTo>
                    <a:pt x="358140" y="193040"/>
                  </a:lnTo>
                  <a:lnTo>
                    <a:pt x="365760" y="196850"/>
                  </a:lnTo>
                  <a:lnTo>
                    <a:pt x="374650" y="199390"/>
                  </a:lnTo>
                  <a:lnTo>
                    <a:pt x="386080" y="201930"/>
                  </a:lnTo>
                  <a:lnTo>
                    <a:pt x="396240" y="203200"/>
                  </a:lnTo>
                  <a:lnTo>
                    <a:pt x="408940" y="204470"/>
                  </a:lnTo>
                  <a:lnTo>
                    <a:pt x="420370" y="204470"/>
                  </a:lnTo>
                  <a:lnTo>
                    <a:pt x="457200" y="20574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895600" y="1536700"/>
              <a:ext cx="203201" cy="176531"/>
            </a:xfrm>
            <a:custGeom>
              <a:avLst/>
              <a:gdLst/>
              <a:ahLst/>
              <a:cxnLst/>
              <a:rect l="0" t="0" r="0" b="0"/>
              <a:pathLst>
                <a:path w="203201" h="176531">
                  <a:moveTo>
                    <a:pt x="0" y="25400"/>
                  </a:moveTo>
                  <a:lnTo>
                    <a:pt x="6350" y="31750"/>
                  </a:lnTo>
                  <a:lnTo>
                    <a:pt x="10160" y="36830"/>
                  </a:lnTo>
                  <a:lnTo>
                    <a:pt x="13970" y="43180"/>
                  </a:lnTo>
                  <a:lnTo>
                    <a:pt x="17780" y="49530"/>
                  </a:lnTo>
                  <a:lnTo>
                    <a:pt x="25400" y="64770"/>
                  </a:lnTo>
                  <a:lnTo>
                    <a:pt x="30480" y="72390"/>
                  </a:lnTo>
                  <a:lnTo>
                    <a:pt x="35560" y="80010"/>
                  </a:lnTo>
                  <a:lnTo>
                    <a:pt x="41910" y="85090"/>
                  </a:lnTo>
                  <a:lnTo>
                    <a:pt x="49530" y="91440"/>
                  </a:lnTo>
                  <a:lnTo>
                    <a:pt x="53340" y="97790"/>
                  </a:lnTo>
                  <a:lnTo>
                    <a:pt x="57150" y="104140"/>
                  </a:lnTo>
                  <a:lnTo>
                    <a:pt x="59690" y="111760"/>
                  </a:lnTo>
                  <a:lnTo>
                    <a:pt x="62230" y="118110"/>
                  </a:lnTo>
                  <a:lnTo>
                    <a:pt x="64770" y="124460"/>
                  </a:lnTo>
                  <a:lnTo>
                    <a:pt x="68580" y="129540"/>
                  </a:lnTo>
                  <a:lnTo>
                    <a:pt x="72390" y="135890"/>
                  </a:lnTo>
                  <a:lnTo>
                    <a:pt x="76200" y="142240"/>
                  </a:lnTo>
                  <a:lnTo>
                    <a:pt x="85090" y="157480"/>
                  </a:lnTo>
                  <a:lnTo>
                    <a:pt x="92710" y="173990"/>
                  </a:lnTo>
                  <a:lnTo>
                    <a:pt x="92710" y="176530"/>
                  </a:lnTo>
                  <a:lnTo>
                    <a:pt x="90170" y="175260"/>
                  </a:lnTo>
                  <a:lnTo>
                    <a:pt x="85090" y="172720"/>
                  </a:lnTo>
                  <a:lnTo>
                    <a:pt x="80010" y="161290"/>
                  </a:lnTo>
                  <a:lnTo>
                    <a:pt x="72390" y="146050"/>
                  </a:lnTo>
                  <a:lnTo>
                    <a:pt x="66040" y="127000"/>
                  </a:lnTo>
                  <a:lnTo>
                    <a:pt x="60960" y="110490"/>
                  </a:lnTo>
                  <a:lnTo>
                    <a:pt x="57150" y="93980"/>
                  </a:lnTo>
                  <a:lnTo>
                    <a:pt x="54610" y="80010"/>
                  </a:lnTo>
                  <a:lnTo>
                    <a:pt x="54610" y="67310"/>
                  </a:lnTo>
                  <a:lnTo>
                    <a:pt x="55880" y="55880"/>
                  </a:lnTo>
                  <a:lnTo>
                    <a:pt x="58420" y="45720"/>
                  </a:lnTo>
                  <a:lnTo>
                    <a:pt x="62230" y="39370"/>
                  </a:lnTo>
                  <a:lnTo>
                    <a:pt x="64770" y="34290"/>
                  </a:lnTo>
                  <a:lnTo>
                    <a:pt x="68580" y="31750"/>
                  </a:lnTo>
                  <a:lnTo>
                    <a:pt x="74930" y="26670"/>
                  </a:lnTo>
                  <a:lnTo>
                    <a:pt x="93980" y="13970"/>
                  </a:lnTo>
                  <a:lnTo>
                    <a:pt x="104140" y="8890"/>
                  </a:lnTo>
                  <a:lnTo>
                    <a:pt x="113030" y="6350"/>
                  </a:lnTo>
                  <a:lnTo>
                    <a:pt x="121920" y="3810"/>
                  </a:lnTo>
                  <a:lnTo>
                    <a:pt x="132080" y="2540"/>
                  </a:lnTo>
                  <a:lnTo>
                    <a:pt x="143510" y="1270"/>
                  </a:lnTo>
                  <a:lnTo>
                    <a:pt x="165100" y="1270"/>
                  </a:lnTo>
                  <a:lnTo>
                    <a:pt x="2032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196590" y="1562100"/>
              <a:ext cx="219711" cy="322581"/>
            </a:xfrm>
            <a:custGeom>
              <a:avLst/>
              <a:gdLst/>
              <a:ahLst/>
              <a:cxnLst/>
              <a:rect l="0" t="0" r="0" b="0"/>
              <a:pathLst>
                <a:path w="219711" h="322581">
                  <a:moveTo>
                    <a:pt x="130810" y="0"/>
                  </a:moveTo>
                  <a:lnTo>
                    <a:pt x="64770" y="0"/>
                  </a:lnTo>
                  <a:lnTo>
                    <a:pt x="54610" y="1270"/>
                  </a:lnTo>
                  <a:lnTo>
                    <a:pt x="44450" y="3810"/>
                  </a:lnTo>
                  <a:lnTo>
                    <a:pt x="35560" y="6350"/>
                  </a:lnTo>
                  <a:lnTo>
                    <a:pt x="27940" y="12700"/>
                  </a:lnTo>
                  <a:lnTo>
                    <a:pt x="21590" y="21590"/>
                  </a:lnTo>
                  <a:lnTo>
                    <a:pt x="15240" y="31750"/>
                  </a:lnTo>
                  <a:lnTo>
                    <a:pt x="10160" y="39370"/>
                  </a:lnTo>
                  <a:lnTo>
                    <a:pt x="5080" y="45720"/>
                  </a:lnTo>
                  <a:lnTo>
                    <a:pt x="0" y="52070"/>
                  </a:lnTo>
                  <a:lnTo>
                    <a:pt x="0" y="57150"/>
                  </a:lnTo>
                  <a:lnTo>
                    <a:pt x="2540" y="62230"/>
                  </a:lnTo>
                  <a:lnTo>
                    <a:pt x="7620" y="67310"/>
                  </a:lnTo>
                  <a:lnTo>
                    <a:pt x="12700" y="71120"/>
                  </a:lnTo>
                  <a:lnTo>
                    <a:pt x="20320" y="76200"/>
                  </a:lnTo>
                  <a:lnTo>
                    <a:pt x="26670" y="80010"/>
                  </a:lnTo>
                  <a:lnTo>
                    <a:pt x="35560" y="82550"/>
                  </a:lnTo>
                  <a:lnTo>
                    <a:pt x="43180" y="85090"/>
                  </a:lnTo>
                  <a:lnTo>
                    <a:pt x="50800" y="86360"/>
                  </a:lnTo>
                  <a:lnTo>
                    <a:pt x="59690" y="88900"/>
                  </a:lnTo>
                  <a:lnTo>
                    <a:pt x="67310" y="91440"/>
                  </a:lnTo>
                  <a:lnTo>
                    <a:pt x="76200" y="95250"/>
                  </a:lnTo>
                  <a:lnTo>
                    <a:pt x="83820" y="95250"/>
                  </a:lnTo>
                  <a:lnTo>
                    <a:pt x="92710" y="95250"/>
                  </a:lnTo>
                  <a:lnTo>
                    <a:pt x="101600" y="92710"/>
                  </a:lnTo>
                  <a:lnTo>
                    <a:pt x="114300" y="88900"/>
                  </a:lnTo>
                  <a:lnTo>
                    <a:pt x="129540" y="82550"/>
                  </a:lnTo>
                  <a:lnTo>
                    <a:pt x="147320" y="76200"/>
                  </a:lnTo>
                  <a:lnTo>
                    <a:pt x="160020" y="71120"/>
                  </a:lnTo>
                  <a:lnTo>
                    <a:pt x="170180" y="66040"/>
                  </a:lnTo>
                  <a:lnTo>
                    <a:pt x="177800" y="60960"/>
                  </a:lnTo>
                  <a:lnTo>
                    <a:pt x="180340" y="54610"/>
                  </a:lnTo>
                  <a:lnTo>
                    <a:pt x="179070" y="48260"/>
                  </a:lnTo>
                  <a:lnTo>
                    <a:pt x="176530" y="40640"/>
                  </a:lnTo>
                  <a:lnTo>
                    <a:pt x="171450" y="34290"/>
                  </a:lnTo>
                  <a:lnTo>
                    <a:pt x="165100" y="27940"/>
                  </a:lnTo>
                  <a:lnTo>
                    <a:pt x="157480" y="22860"/>
                  </a:lnTo>
                  <a:lnTo>
                    <a:pt x="151130" y="22860"/>
                  </a:lnTo>
                  <a:lnTo>
                    <a:pt x="146050" y="25400"/>
                  </a:lnTo>
                  <a:lnTo>
                    <a:pt x="140970" y="29210"/>
                  </a:lnTo>
                  <a:lnTo>
                    <a:pt x="138430" y="35560"/>
                  </a:lnTo>
                  <a:lnTo>
                    <a:pt x="139700" y="41910"/>
                  </a:lnTo>
                  <a:lnTo>
                    <a:pt x="140970" y="49530"/>
                  </a:lnTo>
                  <a:lnTo>
                    <a:pt x="144780" y="57150"/>
                  </a:lnTo>
                  <a:lnTo>
                    <a:pt x="149860" y="64770"/>
                  </a:lnTo>
                  <a:lnTo>
                    <a:pt x="156210" y="72390"/>
                  </a:lnTo>
                  <a:lnTo>
                    <a:pt x="161290" y="81280"/>
                  </a:lnTo>
                  <a:lnTo>
                    <a:pt x="166370" y="88900"/>
                  </a:lnTo>
                  <a:lnTo>
                    <a:pt x="171450" y="97790"/>
                  </a:lnTo>
                  <a:lnTo>
                    <a:pt x="176530" y="105410"/>
                  </a:lnTo>
                  <a:lnTo>
                    <a:pt x="185420" y="123190"/>
                  </a:lnTo>
                  <a:lnTo>
                    <a:pt x="191770" y="132080"/>
                  </a:lnTo>
                  <a:lnTo>
                    <a:pt x="205740" y="154940"/>
                  </a:lnTo>
                  <a:lnTo>
                    <a:pt x="209550" y="165100"/>
                  </a:lnTo>
                  <a:lnTo>
                    <a:pt x="213360" y="175260"/>
                  </a:lnTo>
                  <a:lnTo>
                    <a:pt x="215900" y="184150"/>
                  </a:lnTo>
                  <a:lnTo>
                    <a:pt x="217170" y="196850"/>
                  </a:lnTo>
                  <a:lnTo>
                    <a:pt x="217170" y="209550"/>
                  </a:lnTo>
                  <a:lnTo>
                    <a:pt x="218440" y="237490"/>
                  </a:lnTo>
                  <a:lnTo>
                    <a:pt x="219710" y="259080"/>
                  </a:lnTo>
                  <a:lnTo>
                    <a:pt x="218440" y="266700"/>
                  </a:lnTo>
                  <a:lnTo>
                    <a:pt x="215900" y="274320"/>
                  </a:lnTo>
                  <a:lnTo>
                    <a:pt x="213360" y="279400"/>
                  </a:lnTo>
                  <a:lnTo>
                    <a:pt x="208280" y="285750"/>
                  </a:lnTo>
                  <a:lnTo>
                    <a:pt x="201930" y="290830"/>
                  </a:lnTo>
                  <a:lnTo>
                    <a:pt x="195580" y="294640"/>
                  </a:lnTo>
                  <a:lnTo>
                    <a:pt x="189230" y="299720"/>
                  </a:lnTo>
                  <a:lnTo>
                    <a:pt x="184150" y="304800"/>
                  </a:lnTo>
                  <a:lnTo>
                    <a:pt x="179070" y="308610"/>
                  </a:lnTo>
                  <a:lnTo>
                    <a:pt x="172720" y="313690"/>
                  </a:lnTo>
                  <a:lnTo>
                    <a:pt x="166370" y="317500"/>
                  </a:lnTo>
                  <a:lnTo>
                    <a:pt x="158750" y="321310"/>
                  </a:lnTo>
                  <a:lnTo>
                    <a:pt x="148590" y="322580"/>
                  </a:lnTo>
                  <a:lnTo>
                    <a:pt x="138430" y="322580"/>
                  </a:lnTo>
                  <a:lnTo>
                    <a:pt x="92710" y="317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645301" y="1637250"/>
              <a:ext cx="50400" cy="1051"/>
            </a:xfrm>
            <a:custGeom>
              <a:avLst/>
              <a:gdLst/>
              <a:ahLst/>
              <a:cxnLst/>
              <a:rect l="0" t="0" r="0" b="0"/>
              <a:pathLst>
                <a:path w="50400" h="1051">
                  <a:moveTo>
                    <a:pt x="0" y="0"/>
                  </a:moveTo>
                  <a:lnTo>
                    <a:pt x="50399" y="10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594100" y="1623790"/>
              <a:ext cx="120286" cy="205011"/>
            </a:xfrm>
            <a:custGeom>
              <a:avLst/>
              <a:gdLst/>
              <a:ahLst/>
              <a:cxnLst/>
              <a:rect l="0" t="0" r="0" b="0"/>
              <a:pathLst>
                <a:path w="120286" h="205011">
                  <a:moveTo>
                    <a:pt x="120285" y="0"/>
                  </a:moveTo>
                  <a:lnTo>
                    <a:pt x="116840" y="6890"/>
                  </a:lnTo>
                  <a:lnTo>
                    <a:pt x="110490" y="18320"/>
                  </a:lnTo>
                  <a:lnTo>
                    <a:pt x="95250" y="41180"/>
                  </a:lnTo>
                  <a:lnTo>
                    <a:pt x="30480" y="141510"/>
                  </a:lnTo>
                  <a:lnTo>
                    <a:pt x="21590" y="155480"/>
                  </a:lnTo>
                  <a:lnTo>
                    <a:pt x="0" y="2050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064000" y="1562100"/>
              <a:ext cx="25401" cy="127001"/>
            </a:xfrm>
            <a:custGeom>
              <a:avLst/>
              <a:gdLst/>
              <a:ahLst/>
              <a:cxnLst/>
              <a:rect l="0" t="0" r="0" b="0"/>
              <a:pathLst>
                <a:path w="25401" h="127001">
                  <a:moveTo>
                    <a:pt x="0" y="0"/>
                  </a:moveTo>
                  <a:lnTo>
                    <a:pt x="0" y="83820"/>
                  </a:lnTo>
                  <a:lnTo>
                    <a:pt x="25400" y="127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114800" y="13970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127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267200" y="1498600"/>
              <a:ext cx="140971" cy="241301"/>
            </a:xfrm>
            <a:custGeom>
              <a:avLst/>
              <a:gdLst/>
              <a:ahLst/>
              <a:cxnLst/>
              <a:rect l="0" t="0" r="0" b="0"/>
              <a:pathLst>
                <a:path w="140971" h="241301">
                  <a:moveTo>
                    <a:pt x="139700" y="0"/>
                  </a:moveTo>
                  <a:lnTo>
                    <a:pt x="55880" y="0"/>
                  </a:lnTo>
                  <a:lnTo>
                    <a:pt x="44450" y="1270"/>
                  </a:lnTo>
                  <a:lnTo>
                    <a:pt x="35560" y="3810"/>
                  </a:lnTo>
                  <a:lnTo>
                    <a:pt x="27940" y="6350"/>
                  </a:lnTo>
                  <a:lnTo>
                    <a:pt x="21590" y="11430"/>
                  </a:lnTo>
                  <a:lnTo>
                    <a:pt x="15240" y="17780"/>
                  </a:lnTo>
                  <a:lnTo>
                    <a:pt x="10160" y="24130"/>
                  </a:lnTo>
                  <a:lnTo>
                    <a:pt x="10160" y="31750"/>
                  </a:lnTo>
                  <a:lnTo>
                    <a:pt x="12700" y="39370"/>
                  </a:lnTo>
                  <a:lnTo>
                    <a:pt x="16510" y="46990"/>
                  </a:lnTo>
                  <a:lnTo>
                    <a:pt x="25400" y="57150"/>
                  </a:lnTo>
                  <a:lnTo>
                    <a:pt x="36830" y="67310"/>
                  </a:lnTo>
                  <a:lnTo>
                    <a:pt x="49530" y="78740"/>
                  </a:lnTo>
                  <a:lnTo>
                    <a:pt x="66040" y="88900"/>
                  </a:lnTo>
                  <a:lnTo>
                    <a:pt x="83820" y="99060"/>
                  </a:lnTo>
                  <a:lnTo>
                    <a:pt x="101600" y="107950"/>
                  </a:lnTo>
                  <a:lnTo>
                    <a:pt x="115570" y="119380"/>
                  </a:lnTo>
                  <a:lnTo>
                    <a:pt x="127000" y="129540"/>
                  </a:lnTo>
                  <a:lnTo>
                    <a:pt x="135890" y="142240"/>
                  </a:lnTo>
                  <a:lnTo>
                    <a:pt x="139700" y="152400"/>
                  </a:lnTo>
                  <a:lnTo>
                    <a:pt x="140970" y="162560"/>
                  </a:lnTo>
                  <a:lnTo>
                    <a:pt x="140970" y="171450"/>
                  </a:lnTo>
                  <a:lnTo>
                    <a:pt x="138430" y="179070"/>
                  </a:lnTo>
                  <a:lnTo>
                    <a:pt x="135890" y="185420"/>
                  </a:lnTo>
                  <a:lnTo>
                    <a:pt x="133350" y="191770"/>
                  </a:lnTo>
                  <a:lnTo>
                    <a:pt x="128270" y="196850"/>
                  </a:lnTo>
                  <a:lnTo>
                    <a:pt x="121920" y="201930"/>
                  </a:lnTo>
                  <a:lnTo>
                    <a:pt x="115570" y="207010"/>
                  </a:lnTo>
                  <a:lnTo>
                    <a:pt x="107950" y="210820"/>
                  </a:lnTo>
                  <a:lnTo>
                    <a:pt x="100330" y="215900"/>
                  </a:lnTo>
                  <a:lnTo>
                    <a:pt x="92710" y="219710"/>
                  </a:lnTo>
                  <a:lnTo>
                    <a:pt x="80010" y="224790"/>
                  </a:lnTo>
                  <a:lnTo>
                    <a:pt x="64770" y="228600"/>
                  </a:lnTo>
                  <a:lnTo>
                    <a:pt x="0" y="241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843780" y="1562100"/>
              <a:ext cx="20321" cy="190501"/>
            </a:xfrm>
            <a:custGeom>
              <a:avLst/>
              <a:gdLst/>
              <a:ahLst/>
              <a:cxnLst/>
              <a:rect l="0" t="0" r="0" b="0"/>
              <a:pathLst>
                <a:path w="20321" h="190501">
                  <a:moveTo>
                    <a:pt x="7620" y="0"/>
                  </a:moveTo>
                  <a:lnTo>
                    <a:pt x="7620" y="34290"/>
                  </a:lnTo>
                  <a:lnTo>
                    <a:pt x="6350" y="53340"/>
                  </a:lnTo>
                  <a:lnTo>
                    <a:pt x="3810" y="76200"/>
                  </a:lnTo>
                  <a:lnTo>
                    <a:pt x="1270" y="101600"/>
                  </a:lnTo>
                  <a:lnTo>
                    <a:pt x="0" y="121920"/>
                  </a:lnTo>
                  <a:lnTo>
                    <a:pt x="1270" y="137160"/>
                  </a:lnTo>
                  <a:lnTo>
                    <a:pt x="20320" y="190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851400" y="135890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0" y="12700"/>
                  </a:moveTo>
                  <a:lnTo>
                    <a:pt x="254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029200" y="1535430"/>
              <a:ext cx="215901" cy="179071"/>
            </a:xfrm>
            <a:custGeom>
              <a:avLst/>
              <a:gdLst/>
              <a:ahLst/>
              <a:cxnLst/>
              <a:rect l="0" t="0" r="0" b="0"/>
              <a:pathLst>
                <a:path w="215901" h="179071">
                  <a:moveTo>
                    <a:pt x="0" y="90170"/>
                  </a:moveTo>
                  <a:lnTo>
                    <a:pt x="6350" y="104140"/>
                  </a:lnTo>
                  <a:lnTo>
                    <a:pt x="8890" y="113030"/>
                  </a:lnTo>
                  <a:lnTo>
                    <a:pt x="10160" y="125730"/>
                  </a:lnTo>
                  <a:lnTo>
                    <a:pt x="11430" y="138430"/>
                  </a:lnTo>
                  <a:lnTo>
                    <a:pt x="13970" y="143510"/>
                  </a:lnTo>
                  <a:lnTo>
                    <a:pt x="19050" y="143510"/>
                  </a:lnTo>
                  <a:lnTo>
                    <a:pt x="25400" y="138430"/>
                  </a:lnTo>
                  <a:lnTo>
                    <a:pt x="29210" y="130810"/>
                  </a:lnTo>
                  <a:lnTo>
                    <a:pt x="33020" y="121920"/>
                  </a:lnTo>
                  <a:lnTo>
                    <a:pt x="34290" y="110490"/>
                  </a:lnTo>
                  <a:lnTo>
                    <a:pt x="35560" y="96520"/>
                  </a:lnTo>
                  <a:lnTo>
                    <a:pt x="36830" y="80010"/>
                  </a:lnTo>
                  <a:lnTo>
                    <a:pt x="36830" y="62230"/>
                  </a:lnTo>
                  <a:lnTo>
                    <a:pt x="39370" y="49530"/>
                  </a:lnTo>
                  <a:lnTo>
                    <a:pt x="41910" y="39370"/>
                  </a:lnTo>
                  <a:lnTo>
                    <a:pt x="44450" y="30480"/>
                  </a:lnTo>
                  <a:lnTo>
                    <a:pt x="49530" y="21590"/>
                  </a:lnTo>
                  <a:lnTo>
                    <a:pt x="55880" y="13970"/>
                  </a:lnTo>
                  <a:lnTo>
                    <a:pt x="62230" y="5080"/>
                  </a:lnTo>
                  <a:lnTo>
                    <a:pt x="69850" y="1270"/>
                  </a:lnTo>
                  <a:lnTo>
                    <a:pt x="77470" y="0"/>
                  </a:lnTo>
                  <a:lnTo>
                    <a:pt x="85090" y="0"/>
                  </a:lnTo>
                  <a:lnTo>
                    <a:pt x="93980" y="2540"/>
                  </a:lnTo>
                  <a:lnTo>
                    <a:pt x="101600" y="5080"/>
                  </a:lnTo>
                  <a:lnTo>
                    <a:pt x="110490" y="7620"/>
                  </a:lnTo>
                  <a:lnTo>
                    <a:pt x="115570" y="11430"/>
                  </a:lnTo>
                  <a:lnTo>
                    <a:pt x="119380" y="15240"/>
                  </a:lnTo>
                  <a:lnTo>
                    <a:pt x="121920" y="19050"/>
                  </a:lnTo>
                  <a:lnTo>
                    <a:pt x="127000" y="24130"/>
                  </a:lnTo>
                  <a:lnTo>
                    <a:pt x="132080" y="30480"/>
                  </a:lnTo>
                  <a:lnTo>
                    <a:pt x="138430" y="38100"/>
                  </a:lnTo>
                  <a:lnTo>
                    <a:pt x="144780" y="45720"/>
                  </a:lnTo>
                  <a:lnTo>
                    <a:pt x="149860" y="53340"/>
                  </a:lnTo>
                  <a:lnTo>
                    <a:pt x="154940" y="60960"/>
                  </a:lnTo>
                  <a:lnTo>
                    <a:pt x="160020" y="68580"/>
                  </a:lnTo>
                  <a:lnTo>
                    <a:pt x="163830" y="73660"/>
                  </a:lnTo>
                  <a:lnTo>
                    <a:pt x="168910" y="80010"/>
                  </a:lnTo>
                  <a:lnTo>
                    <a:pt x="172720" y="87630"/>
                  </a:lnTo>
                  <a:lnTo>
                    <a:pt x="177800" y="96520"/>
                  </a:lnTo>
                  <a:lnTo>
                    <a:pt x="181610" y="106680"/>
                  </a:lnTo>
                  <a:lnTo>
                    <a:pt x="187960" y="119380"/>
                  </a:lnTo>
                  <a:lnTo>
                    <a:pt x="215900" y="1790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5537200" y="1244600"/>
              <a:ext cx="88901" cy="495301"/>
            </a:xfrm>
            <a:custGeom>
              <a:avLst/>
              <a:gdLst/>
              <a:ahLst/>
              <a:cxnLst/>
              <a:rect l="0" t="0" r="0" b="0"/>
              <a:pathLst>
                <a:path w="88901" h="495301">
                  <a:moveTo>
                    <a:pt x="0" y="0"/>
                  </a:moveTo>
                  <a:lnTo>
                    <a:pt x="6350" y="13970"/>
                  </a:lnTo>
                  <a:lnTo>
                    <a:pt x="10160" y="19050"/>
                  </a:lnTo>
                  <a:lnTo>
                    <a:pt x="13970" y="24130"/>
                  </a:lnTo>
                  <a:lnTo>
                    <a:pt x="17780" y="29210"/>
                  </a:lnTo>
                  <a:lnTo>
                    <a:pt x="20320" y="35560"/>
                  </a:lnTo>
                  <a:lnTo>
                    <a:pt x="21590" y="45720"/>
                  </a:lnTo>
                  <a:lnTo>
                    <a:pt x="22860" y="55880"/>
                  </a:lnTo>
                  <a:lnTo>
                    <a:pt x="25400" y="69850"/>
                  </a:lnTo>
                  <a:lnTo>
                    <a:pt x="31750" y="104140"/>
                  </a:lnTo>
                  <a:lnTo>
                    <a:pt x="34290" y="121920"/>
                  </a:lnTo>
                  <a:lnTo>
                    <a:pt x="35560" y="138430"/>
                  </a:lnTo>
                  <a:lnTo>
                    <a:pt x="35560" y="156210"/>
                  </a:lnTo>
                  <a:lnTo>
                    <a:pt x="36830" y="186690"/>
                  </a:lnTo>
                  <a:lnTo>
                    <a:pt x="38100" y="200660"/>
                  </a:lnTo>
                  <a:lnTo>
                    <a:pt x="40640" y="224790"/>
                  </a:lnTo>
                  <a:lnTo>
                    <a:pt x="50800" y="294640"/>
                  </a:lnTo>
                  <a:lnTo>
                    <a:pt x="57150" y="321310"/>
                  </a:lnTo>
                  <a:lnTo>
                    <a:pt x="62230" y="342900"/>
                  </a:lnTo>
                  <a:lnTo>
                    <a:pt x="66040" y="359410"/>
                  </a:lnTo>
                  <a:lnTo>
                    <a:pt x="71120" y="378460"/>
                  </a:lnTo>
                  <a:lnTo>
                    <a:pt x="80010" y="417830"/>
                  </a:lnTo>
                  <a:lnTo>
                    <a:pt x="82550" y="434340"/>
                  </a:lnTo>
                  <a:lnTo>
                    <a:pt x="85090" y="450850"/>
                  </a:lnTo>
                  <a:lnTo>
                    <a:pt x="88900" y="495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5448300" y="1511300"/>
              <a:ext cx="241301" cy="25401"/>
            </a:xfrm>
            <a:custGeom>
              <a:avLst/>
              <a:gdLst/>
              <a:ahLst/>
              <a:cxnLst/>
              <a:rect l="0" t="0" r="0" b="0"/>
              <a:pathLst>
                <a:path w="241301" h="25401">
                  <a:moveTo>
                    <a:pt x="0" y="25400"/>
                  </a:moveTo>
                  <a:lnTo>
                    <a:pt x="6350" y="11430"/>
                  </a:lnTo>
                  <a:lnTo>
                    <a:pt x="13970" y="7620"/>
                  </a:lnTo>
                  <a:lnTo>
                    <a:pt x="25400" y="5080"/>
                  </a:lnTo>
                  <a:lnTo>
                    <a:pt x="38100" y="3810"/>
                  </a:lnTo>
                  <a:lnTo>
                    <a:pt x="52070" y="2540"/>
                  </a:lnTo>
                  <a:lnTo>
                    <a:pt x="67310" y="1270"/>
                  </a:lnTo>
                  <a:lnTo>
                    <a:pt x="107950" y="0"/>
                  </a:lnTo>
                  <a:lnTo>
                    <a:pt x="118110" y="0"/>
                  </a:lnTo>
                  <a:lnTo>
                    <a:pt x="135890" y="1270"/>
                  </a:lnTo>
                  <a:lnTo>
                    <a:pt x="156210" y="3810"/>
                  </a:lnTo>
                  <a:lnTo>
                    <a:pt x="180340" y="6350"/>
                  </a:lnTo>
                  <a:lnTo>
                    <a:pt x="198120" y="10160"/>
                  </a:lnTo>
                  <a:lnTo>
                    <a:pt x="210820" y="13970"/>
                  </a:lnTo>
                  <a:lnTo>
                    <a:pt x="241300" y="25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5778500" y="1612900"/>
              <a:ext cx="50801" cy="76201"/>
            </a:xfrm>
            <a:custGeom>
              <a:avLst/>
              <a:gdLst/>
              <a:ahLst/>
              <a:cxnLst/>
              <a:rect l="0" t="0" r="0" b="0"/>
              <a:pathLst>
                <a:path w="50801" h="76201">
                  <a:moveTo>
                    <a:pt x="0" y="0"/>
                  </a:moveTo>
                  <a:lnTo>
                    <a:pt x="6350" y="6350"/>
                  </a:lnTo>
                  <a:lnTo>
                    <a:pt x="10160" y="13970"/>
                  </a:lnTo>
                  <a:lnTo>
                    <a:pt x="13970" y="25400"/>
                  </a:lnTo>
                  <a:lnTo>
                    <a:pt x="17780" y="38100"/>
                  </a:lnTo>
                  <a:lnTo>
                    <a:pt x="22860" y="48260"/>
                  </a:lnTo>
                  <a:lnTo>
                    <a:pt x="29210" y="55880"/>
                  </a:lnTo>
                  <a:lnTo>
                    <a:pt x="50800" y="76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5753100" y="1358900"/>
              <a:ext cx="38101" cy="38101"/>
            </a:xfrm>
            <a:custGeom>
              <a:avLst/>
              <a:gdLst/>
              <a:ahLst/>
              <a:cxnLst/>
              <a:rect l="0" t="0" r="0" b="0"/>
              <a:pathLst>
                <a:path w="38101" h="38101">
                  <a:moveTo>
                    <a:pt x="0" y="38100"/>
                  </a:moveTo>
                  <a:lnTo>
                    <a:pt x="381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5892800" y="1512570"/>
              <a:ext cx="203201" cy="151131"/>
            </a:xfrm>
            <a:custGeom>
              <a:avLst/>
              <a:gdLst/>
              <a:ahLst/>
              <a:cxnLst/>
              <a:rect l="0" t="0" r="0" b="0"/>
              <a:pathLst>
                <a:path w="203201" h="151131">
                  <a:moveTo>
                    <a:pt x="0" y="100330"/>
                  </a:moveTo>
                  <a:lnTo>
                    <a:pt x="6350" y="114300"/>
                  </a:lnTo>
                  <a:lnTo>
                    <a:pt x="10160" y="121920"/>
                  </a:lnTo>
                  <a:lnTo>
                    <a:pt x="13970" y="132080"/>
                  </a:lnTo>
                  <a:lnTo>
                    <a:pt x="17780" y="142240"/>
                  </a:lnTo>
                  <a:lnTo>
                    <a:pt x="21590" y="148590"/>
                  </a:lnTo>
                  <a:lnTo>
                    <a:pt x="25400" y="151130"/>
                  </a:lnTo>
                  <a:lnTo>
                    <a:pt x="30480" y="151130"/>
                  </a:lnTo>
                  <a:lnTo>
                    <a:pt x="31750" y="143510"/>
                  </a:lnTo>
                  <a:lnTo>
                    <a:pt x="30480" y="132080"/>
                  </a:lnTo>
                  <a:lnTo>
                    <a:pt x="29210" y="116840"/>
                  </a:lnTo>
                  <a:lnTo>
                    <a:pt x="29210" y="104140"/>
                  </a:lnTo>
                  <a:lnTo>
                    <a:pt x="30480" y="92710"/>
                  </a:lnTo>
                  <a:lnTo>
                    <a:pt x="33020" y="82550"/>
                  </a:lnTo>
                  <a:lnTo>
                    <a:pt x="36830" y="72390"/>
                  </a:lnTo>
                  <a:lnTo>
                    <a:pt x="43180" y="48260"/>
                  </a:lnTo>
                  <a:lnTo>
                    <a:pt x="48260" y="35560"/>
                  </a:lnTo>
                  <a:lnTo>
                    <a:pt x="54610" y="24130"/>
                  </a:lnTo>
                  <a:lnTo>
                    <a:pt x="62230" y="11430"/>
                  </a:lnTo>
                  <a:lnTo>
                    <a:pt x="69850" y="3810"/>
                  </a:lnTo>
                  <a:lnTo>
                    <a:pt x="77470" y="1270"/>
                  </a:lnTo>
                  <a:lnTo>
                    <a:pt x="85090" y="0"/>
                  </a:lnTo>
                  <a:lnTo>
                    <a:pt x="93980" y="1270"/>
                  </a:lnTo>
                  <a:lnTo>
                    <a:pt x="101600" y="2540"/>
                  </a:lnTo>
                  <a:lnTo>
                    <a:pt x="110490" y="6350"/>
                  </a:lnTo>
                  <a:lnTo>
                    <a:pt x="116840" y="11430"/>
                  </a:lnTo>
                  <a:lnTo>
                    <a:pt x="123190" y="20320"/>
                  </a:lnTo>
                  <a:lnTo>
                    <a:pt x="128270" y="30480"/>
                  </a:lnTo>
                  <a:lnTo>
                    <a:pt x="133350" y="38100"/>
                  </a:lnTo>
                  <a:lnTo>
                    <a:pt x="138430" y="44450"/>
                  </a:lnTo>
                  <a:lnTo>
                    <a:pt x="143510" y="50800"/>
                  </a:lnTo>
                  <a:lnTo>
                    <a:pt x="148590" y="59690"/>
                  </a:lnTo>
                  <a:lnTo>
                    <a:pt x="156210" y="72390"/>
                  </a:lnTo>
                  <a:lnTo>
                    <a:pt x="162560" y="85090"/>
                  </a:lnTo>
                  <a:lnTo>
                    <a:pt x="171450" y="97790"/>
                  </a:lnTo>
                  <a:lnTo>
                    <a:pt x="179070" y="107950"/>
                  </a:lnTo>
                  <a:lnTo>
                    <a:pt x="203200" y="1511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6134100" y="1574800"/>
              <a:ext cx="203201" cy="50801"/>
            </a:xfrm>
            <a:custGeom>
              <a:avLst/>
              <a:gdLst/>
              <a:ahLst/>
              <a:cxnLst/>
              <a:rect l="0" t="0" r="0" b="0"/>
              <a:pathLst>
                <a:path w="203201" h="50801">
                  <a:moveTo>
                    <a:pt x="0" y="0"/>
                  </a:moveTo>
                  <a:lnTo>
                    <a:pt x="13970" y="13970"/>
                  </a:lnTo>
                  <a:lnTo>
                    <a:pt x="22860" y="20320"/>
                  </a:lnTo>
                  <a:lnTo>
                    <a:pt x="35560" y="27940"/>
                  </a:lnTo>
                  <a:lnTo>
                    <a:pt x="48260" y="35560"/>
                  </a:lnTo>
                  <a:lnTo>
                    <a:pt x="63500" y="40640"/>
                  </a:lnTo>
                  <a:lnTo>
                    <a:pt x="78740" y="44450"/>
                  </a:lnTo>
                  <a:lnTo>
                    <a:pt x="95250" y="45720"/>
                  </a:lnTo>
                  <a:lnTo>
                    <a:pt x="110490" y="48260"/>
                  </a:lnTo>
                  <a:lnTo>
                    <a:pt x="124460" y="48260"/>
                  </a:lnTo>
                  <a:lnTo>
                    <a:pt x="137160" y="49530"/>
                  </a:lnTo>
                  <a:lnTo>
                    <a:pt x="163830" y="50800"/>
                  </a:lnTo>
                  <a:lnTo>
                    <a:pt x="203200" y="50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6261100" y="1498600"/>
              <a:ext cx="63501" cy="266701"/>
            </a:xfrm>
            <a:custGeom>
              <a:avLst/>
              <a:gdLst/>
              <a:ahLst/>
              <a:cxnLst/>
              <a:rect l="0" t="0" r="0" b="0"/>
              <a:pathLst>
                <a:path w="63501" h="266701">
                  <a:moveTo>
                    <a:pt x="63500" y="0"/>
                  </a:moveTo>
                  <a:lnTo>
                    <a:pt x="63500" y="20320"/>
                  </a:lnTo>
                  <a:lnTo>
                    <a:pt x="62230" y="31750"/>
                  </a:lnTo>
                  <a:lnTo>
                    <a:pt x="59690" y="45720"/>
                  </a:lnTo>
                  <a:lnTo>
                    <a:pt x="57150" y="59690"/>
                  </a:lnTo>
                  <a:lnTo>
                    <a:pt x="53340" y="73660"/>
                  </a:lnTo>
                  <a:lnTo>
                    <a:pt x="49530" y="87630"/>
                  </a:lnTo>
                  <a:lnTo>
                    <a:pt x="45720" y="100330"/>
                  </a:lnTo>
                  <a:lnTo>
                    <a:pt x="33020" y="146050"/>
                  </a:lnTo>
                  <a:lnTo>
                    <a:pt x="27940" y="163830"/>
                  </a:lnTo>
                  <a:lnTo>
                    <a:pt x="21590" y="182880"/>
                  </a:lnTo>
                  <a:lnTo>
                    <a:pt x="0" y="266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6616700" y="1320800"/>
              <a:ext cx="228601" cy="340361"/>
            </a:xfrm>
            <a:custGeom>
              <a:avLst/>
              <a:gdLst/>
              <a:ahLst/>
              <a:cxnLst/>
              <a:rect l="0" t="0" r="0" b="0"/>
              <a:pathLst>
                <a:path w="228601" h="340361">
                  <a:moveTo>
                    <a:pt x="0" y="0"/>
                  </a:moveTo>
                  <a:lnTo>
                    <a:pt x="0" y="13970"/>
                  </a:lnTo>
                  <a:lnTo>
                    <a:pt x="1270" y="22860"/>
                  </a:lnTo>
                  <a:lnTo>
                    <a:pt x="3810" y="35560"/>
                  </a:lnTo>
                  <a:lnTo>
                    <a:pt x="6350" y="48260"/>
                  </a:lnTo>
                  <a:lnTo>
                    <a:pt x="8890" y="66040"/>
                  </a:lnTo>
                  <a:lnTo>
                    <a:pt x="10160" y="86360"/>
                  </a:lnTo>
                  <a:lnTo>
                    <a:pt x="11430" y="128270"/>
                  </a:lnTo>
                  <a:lnTo>
                    <a:pt x="12700" y="201930"/>
                  </a:lnTo>
                  <a:lnTo>
                    <a:pt x="12700" y="270510"/>
                  </a:lnTo>
                  <a:lnTo>
                    <a:pt x="13970" y="283210"/>
                  </a:lnTo>
                  <a:lnTo>
                    <a:pt x="16510" y="293370"/>
                  </a:lnTo>
                  <a:lnTo>
                    <a:pt x="19050" y="300990"/>
                  </a:lnTo>
                  <a:lnTo>
                    <a:pt x="24130" y="308610"/>
                  </a:lnTo>
                  <a:lnTo>
                    <a:pt x="30480" y="313690"/>
                  </a:lnTo>
                  <a:lnTo>
                    <a:pt x="36830" y="320040"/>
                  </a:lnTo>
                  <a:lnTo>
                    <a:pt x="48260" y="323850"/>
                  </a:lnTo>
                  <a:lnTo>
                    <a:pt x="63500" y="328930"/>
                  </a:lnTo>
                  <a:lnTo>
                    <a:pt x="80010" y="334010"/>
                  </a:lnTo>
                  <a:lnTo>
                    <a:pt x="99060" y="336550"/>
                  </a:lnTo>
                  <a:lnTo>
                    <a:pt x="118110" y="339090"/>
                  </a:lnTo>
                  <a:lnTo>
                    <a:pt x="138430" y="340360"/>
                  </a:lnTo>
                  <a:lnTo>
                    <a:pt x="153670" y="339090"/>
                  </a:lnTo>
                  <a:lnTo>
                    <a:pt x="167640" y="337820"/>
                  </a:lnTo>
                  <a:lnTo>
                    <a:pt x="179070" y="335280"/>
                  </a:lnTo>
                  <a:lnTo>
                    <a:pt x="190500" y="335280"/>
                  </a:lnTo>
                  <a:lnTo>
                    <a:pt x="200660" y="336550"/>
                  </a:lnTo>
                  <a:lnTo>
                    <a:pt x="228600" y="330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6896100" y="1524000"/>
              <a:ext cx="25401" cy="139701"/>
            </a:xfrm>
            <a:custGeom>
              <a:avLst/>
              <a:gdLst/>
              <a:ahLst/>
              <a:cxnLst/>
              <a:rect l="0" t="0" r="0" b="0"/>
              <a:pathLst>
                <a:path w="25401" h="139701">
                  <a:moveTo>
                    <a:pt x="0" y="0"/>
                  </a:moveTo>
                  <a:lnTo>
                    <a:pt x="6350" y="13970"/>
                  </a:lnTo>
                  <a:lnTo>
                    <a:pt x="8890" y="24130"/>
                  </a:lnTo>
                  <a:lnTo>
                    <a:pt x="10160" y="39370"/>
                  </a:lnTo>
                  <a:lnTo>
                    <a:pt x="25400" y="139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6896100" y="1371600"/>
              <a:ext cx="25401" cy="38101"/>
            </a:xfrm>
            <a:custGeom>
              <a:avLst/>
              <a:gdLst/>
              <a:ahLst/>
              <a:cxnLst/>
              <a:rect l="0" t="0" r="0" b="0"/>
              <a:pathLst>
                <a:path w="25401" h="38101">
                  <a:moveTo>
                    <a:pt x="0" y="38100"/>
                  </a:moveTo>
                  <a:lnTo>
                    <a:pt x="6350" y="24130"/>
                  </a:lnTo>
                  <a:lnTo>
                    <a:pt x="10160" y="19050"/>
                  </a:lnTo>
                  <a:lnTo>
                    <a:pt x="13970" y="13970"/>
                  </a:lnTo>
                  <a:lnTo>
                    <a:pt x="254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7086600" y="1308100"/>
              <a:ext cx="38101" cy="368301"/>
            </a:xfrm>
            <a:custGeom>
              <a:avLst/>
              <a:gdLst/>
              <a:ahLst/>
              <a:cxnLst/>
              <a:rect l="0" t="0" r="0" b="0"/>
              <a:pathLst>
                <a:path w="38101" h="368301">
                  <a:moveTo>
                    <a:pt x="0" y="0"/>
                  </a:moveTo>
                  <a:lnTo>
                    <a:pt x="0" y="20320"/>
                  </a:lnTo>
                  <a:lnTo>
                    <a:pt x="1270" y="30480"/>
                  </a:lnTo>
                  <a:lnTo>
                    <a:pt x="3810" y="41910"/>
                  </a:lnTo>
                  <a:lnTo>
                    <a:pt x="6350" y="53340"/>
                  </a:lnTo>
                  <a:lnTo>
                    <a:pt x="10160" y="71120"/>
                  </a:lnTo>
                  <a:lnTo>
                    <a:pt x="17780" y="116840"/>
                  </a:lnTo>
                  <a:lnTo>
                    <a:pt x="25400" y="177800"/>
                  </a:lnTo>
                  <a:lnTo>
                    <a:pt x="30480" y="210820"/>
                  </a:lnTo>
                  <a:lnTo>
                    <a:pt x="33020" y="240030"/>
                  </a:lnTo>
                  <a:lnTo>
                    <a:pt x="34290" y="264160"/>
                  </a:lnTo>
                  <a:lnTo>
                    <a:pt x="38100" y="368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7010400" y="1498600"/>
              <a:ext cx="279401" cy="1"/>
            </a:xfrm>
            <a:custGeom>
              <a:avLst/>
              <a:gdLst/>
              <a:ahLst/>
              <a:cxnLst/>
              <a:rect l="0" t="0" r="0" b="0"/>
              <a:pathLst>
                <a:path w="279401" h="1">
                  <a:moveTo>
                    <a:pt x="0" y="0"/>
                  </a:moveTo>
                  <a:lnTo>
                    <a:pt x="2794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7366000" y="1308100"/>
              <a:ext cx="38101" cy="355601"/>
            </a:xfrm>
            <a:custGeom>
              <a:avLst/>
              <a:gdLst/>
              <a:ahLst/>
              <a:cxnLst/>
              <a:rect l="0" t="0" r="0" b="0"/>
              <a:pathLst>
                <a:path w="38101" h="355601">
                  <a:moveTo>
                    <a:pt x="0" y="0"/>
                  </a:moveTo>
                  <a:lnTo>
                    <a:pt x="0" y="34290"/>
                  </a:lnTo>
                  <a:lnTo>
                    <a:pt x="1270" y="52070"/>
                  </a:lnTo>
                  <a:lnTo>
                    <a:pt x="3810" y="72390"/>
                  </a:lnTo>
                  <a:lnTo>
                    <a:pt x="6350" y="95250"/>
                  </a:lnTo>
                  <a:lnTo>
                    <a:pt x="8890" y="114300"/>
                  </a:lnTo>
                  <a:lnTo>
                    <a:pt x="10160" y="130810"/>
                  </a:lnTo>
                  <a:lnTo>
                    <a:pt x="11430" y="147320"/>
                  </a:lnTo>
                  <a:lnTo>
                    <a:pt x="12700" y="168910"/>
                  </a:lnTo>
                  <a:lnTo>
                    <a:pt x="19050" y="222250"/>
                  </a:lnTo>
                  <a:lnTo>
                    <a:pt x="22860" y="247650"/>
                  </a:lnTo>
                  <a:lnTo>
                    <a:pt x="26670" y="269240"/>
                  </a:lnTo>
                  <a:lnTo>
                    <a:pt x="38100" y="355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7251700" y="1498600"/>
              <a:ext cx="228601" cy="1"/>
            </a:xfrm>
            <a:custGeom>
              <a:avLst/>
              <a:gdLst/>
              <a:ahLst/>
              <a:cxnLst/>
              <a:rect l="0" t="0" r="0" b="0"/>
              <a:pathLst>
                <a:path w="228601" h="1">
                  <a:moveTo>
                    <a:pt x="0" y="0"/>
                  </a:moveTo>
                  <a:lnTo>
                    <a:pt x="2286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7543800" y="1270000"/>
              <a:ext cx="406401" cy="355601"/>
            </a:xfrm>
            <a:custGeom>
              <a:avLst/>
              <a:gdLst/>
              <a:ahLst/>
              <a:cxnLst/>
              <a:rect l="0" t="0" r="0" b="0"/>
              <a:pathLst>
                <a:path w="406401" h="355601">
                  <a:moveTo>
                    <a:pt x="0" y="0"/>
                  </a:moveTo>
                  <a:lnTo>
                    <a:pt x="0" y="20320"/>
                  </a:lnTo>
                  <a:lnTo>
                    <a:pt x="1270" y="29210"/>
                  </a:lnTo>
                  <a:lnTo>
                    <a:pt x="3810" y="38100"/>
                  </a:lnTo>
                  <a:lnTo>
                    <a:pt x="6350" y="45720"/>
                  </a:lnTo>
                  <a:lnTo>
                    <a:pt x="10160" y="60960"/>
                  </a:lnTo>
                  <a:lnTo>
                    <a:pt x="13970" y="78740"/>
                  </a:lnTo>
                  <a:lnTo>
                    <a:pt x="17780" y="99060"/>
                  </a:lnTo>
                  <a:lnTo>
                    <a:pt x="21590" y="116840"/>
                  </a:lnTo>
                  <a:lnTo>
                    <a:pt x="25400" y="133350"/>
                  </a:lnTo>
                  <a:lnTo>
                    <a:pt x="30480" y="147320"/>
                  </a:lnTo>
                  <a:lnTo>
                    <a:pt x="34290" y="160020"/>
                  </a:lnTo>
                  <a:lnTo>
                    <a:pt x="38100" y="171450"/>
                  </a:lnTo>
                  <a:lnTo>
                    <a:pt x="41910" y="182880"/>
                  </a:lnTo>
                  <a:lnTo>
                    <a:pt x="46990" y="196850"/>
                  </a:lnTo>
                  <a:lnTo>
                    <a:pt x="50800" y="213360"/>
                  </a:lnTo>
                  <a:lnTo>
                    <a:pt x="54610" y="231140"/>
                  </a:lnTo>
                  <a:lnTo>
                    <a:pt x="60960" y="245110"/>
                  </a:lnTo>
                  <a:lnTo>
                    <a:pt x="67310" y="257810"/>
                  </a:lnTo>
                  <a:lnTo>
                    <a:pt x="74930" y="269240"/>
                  </a:lnTo>
                  <a:lnTo>
                    <a:pt x="82550" y="279400"/>
                  </a:lnTo>
                  <a:lnTo>
                    <a:pt x="90170" y="289560"/>
                  </a:lnTo>
                  <a:lnTo>
                    <a:pt x="97790" y="298450"/>
                  </a:lnTo>
                  <a:lnTo>
                    <a:pt x="106680" y="306070"/>
                  </a:lnTo>
                  <a:lnTo>
                    <a:pt x="114300" y="312420"/>
                  </a:lnTo>
                  <a:lnTo>
                    <a:pt x="123190" y="318770"/>
                  </a:lnTo>
                  <a:lnTo>
                    <a:pt x="134620" y="322580"/>
                  </a:lnTo>
                  <a:lnTo>
                    <a:pt x="147320" y="325120"/>
                  </a:lnTo>
                  <a:lnTo>
                    <a:pt x="161290" y="326390"/>
                  </a:lnTo>
                  <a:lnTo>
                    <a:pt x="175260" y="327660"/>
                  </a:lnTo>
                  <a:lnTo>
                    <a:pt x="189230" y="328930"/>
                  </a:lnTo>
                  <a:lnTo>
                    <a:pt x="201930" y="328930"/>
                  </a:lnTo>
                  <a:lnTo>
                    <a:pt x="212090" y="327660"/>
                  </a:lnTo>
                  <a:lnTo>
                    <a:pt x="220980" y="326390"/>
                  </a:lnTo>
                  <a:lnTo>
                    <a:pt x="227330" y="322580"/>
                  </a:lnTo>
                  <a:lnTo>
                    <a:pt x="234950" y="318770"/>
                  </a:lnTo>
                  <a:lnTo>
                    <a:pt x="242570" y="312420"/>
                  </a:lnTo>
                  <a:lnTo>
                    <a:pt x="250190" y="306070"/>
                  </a:lnTo>
                  <a:lnTo>
                    <a:pt x="257810" y="299720"/>
                  </a:lnTo>
                  <a:lnTo>
                    <a:pt x="269240" y="289560"/>
                  </a:lnTo>
                  <a:lnTo>
                    <a:pt x="273050" y="283210"/>
                  </a:lnTo>
                  <a:lnTo>
                    <a:pt x="278130" y="276860"/>
                  </a:lnTo>
                  <a:lnTo>
                    <a:pt x="283210" y="269240"/>
                  </a:lnTo>
                  <a:lnTo>
                    <a:pt x="285750" y="261620"/>
                  </a:lnTo>
                  <a:lnTo>
                    <a:pt x="288290" y="252730"/>
                  </a:lnTo>
                  <a:lnTo>
                    <a:pt x="289560" y="245110"/>
                  </a:lnTo>
                  <a:lnTo>
                    <a:pt x="288290" y="236220"/>
                  </a:lnTo>
                  <a:lnTo>
                    <a:pt x="287020" y="228600"/>
                  </a:lnTo>
                  <a:lnTo>
                    <a:pt x="284480" y="219710"/>
                  </a:lnTo>
                  <a:lnTo>
                    <a:pt x="279400" y="212090"/>
                  </a:lnTo>
                  <a:lnTo>
                    <a:pt x="274320" y="203200"/>
                  </a:lnTo>
                  <a:lnTo>
                    <a:pt x="267970" y="194310"/>
                  </a:lnTo>
                  <a:lnTo>
                    <a:pt x="260350" y="189230"/>
                  </a:lnTo>
                  <a:lnTo>
                    <a:pt x="252730" y="185420"/>
                  </a:lnTo>
                  <a:lnTo>
                    <a:pt x="245110" y="182880"/>
                  </a:lnTo>
                  <a:lnTo>
                    <a:pt x="234950" y="181610"/>
                  </a:lnTo>
                  <a:lnTo>
                    <a:pt x="224790" y="180340"/>
                  </a:lnTo>
                  <a:lnTo>
                    <a:pt x="213360" y="179070"/>
                  </a:lnTo>
                  <a:lnTo>
                    <a:pt x="204470" y="182880"/>
                  </a:lnTo>
                  <a:lnTo>
                    <a:pt x="196850" y="189230"/>
                  </a:lnTo>
                  <a:lnTo>
                    <a:pt x="190500" y="198120"/>
                  </a:lnTo>
                  <a:lnTo>
                    <a:pt x="187960" y="205740"/>
                  </a:lnTo>
                  <a:lnTo>
                    <a:pt x="186690" y="212090"/>
                  </a:lnTo>
                  <a:lnTo>
                    <a:pt x="187960" y="217170"/>
                  </a:lnTo>
                  <a:lnTo>
                    <a:pt x="190500" y="223520"/>
                  </a:lnTo>
                  <a:lnTo>
                    <a:pt x="193040" y="231140"/>
                  </a:lnTo>
                  <a:lnTo>
                    <a:pt x="196850" y="238760"/>
                  </a:lnTo>
                  <a:lnTo>
                    <a:pt x="201930" y="246380"/>
                  </a:lnTo>
                  <a:lnTo>
                    <a:pt x="208280" y="255270"/>
                  </a:lnTo>
                  <a:lnTo>
                    <a:pt x="214630" y="262890"/>
                  </a:lnTo>
                  <a:lnTo>
                    <a:pt x="222250" y="269240"/>
                  </a:lnTo>
                  <a:lnTo>
                    <a:pt x="229870" y="275590"/>
                  </a:lnTo>
                  <a:lnTo>
                    <a:pt x="269240" y="302260"/>
                  </a:lnTo>
                  <a:lnTo>
                    <a:pt x="289560" y="311150"/>
                  </a:lnTo>
                  <a:lnTo>
                    <a:pt x="316230" y="322580"/>
                  </a:lnTo>
                  <a:lnTo>
                    <a:pt x="406400" y="355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8166100" y="1270000"/>
              <a:ext cx="240031" cy="355601"/>
            </a:xfrm>
            <a:custGeom>
              <a:avLst/>
              <a:gdLst/>
              <a:ahLst/>
              <a:cxnLst/>
              <a:rect l="0" t="0" r="0" b="0"/>
              <a:pathLst>
                <a:path w="240031" h="355601">
                  <a:moveTo>
                    <a:pt x="0" y="0"/>
                  </a:moveTo>
                  <a:lnTo>
                    <a:pt x="6350" y="6350"/>
                  </a:lnTo>
                  <a:lnTo>
                    <a:pt x="12700" y="20320"/>
                  </a:lnTo>
                  <a:lnTo>
                    <a:pt x="21590" y="40640"/>
                  </a:lnTo>
                  <a:lnTo>
                    <a:pt x="31750" y="64770"/>
                  </a:lnTo>
                  <a:lnTo>
                    <a:pt x="38100" y="85090"/>
                  </a:lnTo>
                  <a:lnTo>
                    <a:pt x="41910" y="104140"/>
                  </a:lnTo>
                  <a:lnTo>
                    <a:pt x="44450" y="119380"/>
                  </a:lnTo>
                  <a:lnTo>
                    <a:pt x="46990" y="133350"/>
                  </a:lnTo>
                  <a:lnTo>
                    <a:pt x="48260" y="146050"/>
                  </a:lnTo>
                  <a:lnTo>
                    <a:pt x="49530" y="156210"/>
                  </a:lnTo>
                  <a:lnTo>
                    <a:pt x="50800" y="171450"/>
                  </a:lnTo>
                  <a:lnTo>
                    <a:pt x="57150" y="212090"/>
                  </a:lnTo>
                  <a:lnTo>
                    <a:pt x="57150" y="229870"/>
                  </a:lnTo>
                  <a:lnTo>
                    <a:pt x="57150" y="246380"/>
                  </a:lnTo>
                  <a:lnTo>
                    <a:pt x="54610" y="261620"/>
                  </a:lnTo>
                  <a:lnTo>
                    <a:pt x="53340" y="274320"/>
                  </a:lnTo>
                  <a:lnTo>
                    <a:pt x="52070" y="285750"/>
                  </a:lnTo>
                  <a:lnTo>
                    <a:pt x="52070" y="297180"/>
                  </a:lnTo>
                  <a:lnTo>
                    <a:pt x="53340" y="299720"/>
                  </a:lnTo>
                  <a:lnTo>
                    <a:pt x="54610" y="297180"/>
                  </a:lnTo>
                  <a:lnTo>
                    <a:pt x="72390" y="261620"/>
                  </a:lnTo>
                  <a:lnTo>
                    <a:pt x="81280" y="245110"/>
                  </a:lnTo>
                  <a:lnTo>
                    <a:pt x="86360" y="238760"/>
                  </a:lnTo>
                  <a:lnTo>
                    <a:pt x="92710" y="232410"/>
                  </a:lnTo>
                  <a:lnTo>
                    <a:pt x="100330" y="227330"/>
                  </a:lnTo>
                  <a:lnTo>
                    <a:pt x="107950" y="222250"/>
                  </a:lnTo>
                  <a:lnTo>
                    <a:pt x="115570" y="217170"/>
                  </a:lnTo>
                  <a:lnTo>
                    <a:pt x="123190" y="212090"/>
                  </a:lnTo>
                  <a:lnTo>
                    <a:pt x="134620" y="209550"/>
                  </a:lnTo>
                  <a:lnTo>
                    <a:pt x="147320" y="207010"/>
                  </a:lnTo>
                  <a:lnTo>
                    <a:pt x="161290" y="205740"/>
                  </a:lnTo>
                  <a:lnTo>
                    <a:pt x="175260" y="204470"/>
                  </a:lnTo>
                  <a:lnTo>
                    <a:pt x="189230" y="204470"/>
                  </a:lnTo>
                  <a:lnTo>
                    <a:pt x="201930" y="204470"/>
                  </a:lnTo>
                  <a:lnTo>
                    <a:pt x="212090" y="207010"/>
                  </a:lnTo>
                  <a:lnTo>
                    <a:pt x="220980" y="210820"/>
                  </a:lnTo>
                  <a:lnTo>
                    <a:pt x="227330" y="217170"/>
                  </a:lnTo>
                  <a:lnTo>
                    <a:pt x="232410" y="223520"/>
                  </a:lnTo>
                  <a:lnTo>
                    <a:pt x="234950" y="231140"/>
                  </a:lnTo>
                  <a:lnTo>
                    <a:pt x="237490" y="238760"/>
                  </a:lnTo>
                  <a:lnTo>
                    <a:pt x="238760" y="246380"/>
                  </a:lnTo>
                  <a:lnTo>
                    <a:pt x="240030" y="255270"/>
                  </a:lnTo>
                  <a:lnTo>
                    <a:pt x="240030" y="262890"/>
                  </a:lnTo>
                  <a:lnTo>
                    <a:pt x="238760" y="269240"/>
                  </a:lnTo>
                  <a:lnTo>
                    <a:pt x="237490" y="275590"/>
                  </a:lnTo>
                  <a:lnTo>
                    <a:pt x="233680" y="280670"/>
                  </a:lnTo>
                  <a:lnTo>
                    <a:pt x="229870" y="285750"/>
                  </a:lnTo>
                  <a:lnTo>
                    <a:pt x="223520" y="290830"/>
                  </a:lnTo>
                  <a:lnTo>
                    <a:pt x="217170" y="295910"/>
                  </a:lnTo>
                  <a:lnTo>
                    <a:pt x="210820" y="300990"/>
                  </a:lnTo>
                  <a:lnTo>
                    <a:pt x="205740" y="308610"/>
                  </a:lnTo>
                  <a:lnTo>
                    <a:pt x="200660" y="314960"/>
                  </a:lnTo>
                  <a:lnTo>
                    <a:pt x="193040" y="321310"/>
                  </a:lnTo>
                  <a:lnTo>
                    <a:pt x="184150" y="327660"/>
                  </a:lnTo>
                  <a:lnTo>
                    <a:pt x="144780" y="346710"/>
                  </a:lnTo>
                  <a:lnTo>
                    <a:pt x="133350" y="349250"/>
                  </a:lnTo>
                  <a:lnTo>
                    <a:pt x="119380" y="351790"/>
                  </a:lnTo>
                  <a:lnTo>
                    <a:pt x="105410" y="353060"/>
                  </a:lnTo>
                  <a:lnTo>
                    <a:pt x="92710" y="354330"/>
                  </a:lnTo>
                  <a:lnTo>
                    <a:pt x="81280" y="354330"/>
                  </a:lnTo>
                  <a:lnTo>
                    <a:pt x="50800" y="355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8470900" y="1433830"/>
              <a:ext cx="457201" cy="191771"/>
            </a:xfrm>
            <a:custGeom>
              <a:avLst/>
              <a:gdLst/>
              <a:ahLst/>
              <a:cxnLst/>
              <a:rect l="0" t="0" r="0" b="0"/>
              <a:pathLst>
                <a:path w="457201" h="191771">
                  <a:moveTo>
                    <a:pt x="0" y="77470"/>
                  </a:moveTo>
                  <a:lnTo>
                    <a:pt x="0" y="119380"/>
                  </a:lnTo>
                  <a:lnTo>
                    <a:pt x="1270" y="129540"/>
                  </a:lnTo>
                  <a:lnTo>
                    <a:pt x="3810" y="138430"/>
                  </a:lnTo>
                  <a:lnTo>
                    <a:pt x="6350" y="148590"/>
                  </a:lnTo>
                  <a:lnTo>
                    <a:pt x="11430" y="156210"/>
                  </a:lnTo>
                  <a:lnTo>
                    <a:pt x="17780" y="162560"/>
                  </a:lnTo>
                  <a:lnTo>
                    <a:pt x="24130" y="167640"/>
                  </a:lnTo>
                  <a:lnTo>
                    <a:pt x="31750" y="172720"/>
                  </a:lnTo>
                  <a:lnTo>
                    <a:pt x="39370" y="177800"/>
                  </a:lnTo>
                  <a:lnTo>
                    <a:pt x="46990" y="182880"/>
                  </a:lnTo>
                  <a:lnTo>
                    <a:pt x="58420" y="185420"/>
                  </a:lnTo>
                  <a:lnTo>
                    <a:pt x="71120" y="187960"/>
                  </a:lnTo>
                  <a:lnTo>
                    <a:pt x="86360" y="189230"/>
                  </a:lnTo>
                  <a:lnTo>
                    <a:pt x="96520" y="187960"/>
                  </a:lnTo>
                  <a:lnTo>
                    <a:pt x="105410" y="186690"/>
                  </a:lnTo>
                  <a:lnTo>
                    <a:pt x="113030" y="184150"/>
                  </a:lnTo>
                  <a:lnTo>
                    <a:pt x="121920" y="179070"/>
                  </a:lnTo>
                  <a:lnTo>
                    <a:pt x="132080" y="173990"/>
                  </a:lnTo>
                  <a:lnTo>
                    <a:pt x="143510" y="167640"/>
                  </a:lnTo>
                  <a:lnTo>
                    <a:pt x="149860" y="158750"/>
                  </a:lnTo>
                  <a:lnTo>
                    <a:pt x="154940" y="148590"/>
                  </a:lnTo>
                  <a:lnTo>
                    <a:pt x="158750" y="137160"/>
                  </a:lnTo>
                  <a:lnTo>
                    <a:pt x="158750" y="127000"/>
                  </a:lnTo>
                  <a:lnTo>
                    <a:pt x="158750" y="118110"/>
                  </a:lnTo>
                  <a:lnTo>
                    <a:pt x="156210" y="107950"/>
                  </a:lnTo>
                  <a:lnTo>
                    <a:pt x="153670" y="99060"/>
                  </a:lnTo>
                  <a:lnTo>
                    <a:pt x="149860" y="91440"/>
                  </a:lnTo>
                  <a:lnTo>
                    <a:pt x="147320" y="82550"/>
                  </a:lnTo>
                  <a:lnTo>
                    <a:pt x="143510" y="74930"/>
                  </a:lnTo>
                  <a:lnTo>
                    <a:pt x="139700" y="68580"/>
                  </a:lnTo>
                  <a:lnTo>
                    <a:pt x="134620" y="63500"/>
                  </a:lnTo>
                  <a:lnTo>
                    <a:pt x="115570" y="35560"/>
                  </a:lnTo>
                  <a:lnTo>
                    <a:pt x="113030" y="25400"/>
                  </a:lnTo>
                  <a:lnTo>
                    <a:pt x="111760" y="15240"/>
                  </a:lnTo>
                  <a:lnTo>
                    <a:pt x="113030" y="6350"/>
                  </a:lnTo>
                  <a:lnTo>
                    <a:pt x="115570" y="2540"/>
                  </a:lnTo>
                  <a:lnTo>
                    <a:pt x="120650" y="0"/>
                  </a:lnTo>
                  <a:lnTo>
                    <a:pt x="127000" y="1270"/>
                  </a:lnTo>
                  <a:lnTo>
                    <a:pt x="134620" y="2540"/>
                  </a:lnTo>
                  <a:lnTo>
                    <a:pt x="142240" y="5080"/>
                  </a:lnTo>
                  <a:lnTo>
                    <a:pt x="149860" y="7620"/>
                  </a:lnTo>
                  <a:lnTo>
                    <a:pt x="168910" y="15240"/>
                  </a:lnTo>
                  <a:lnTo>
                    <a:pt x="180340" y="19050"/>
                  </a:lnTo>
                  <a:lnTo>
                    <a:pt x="189230" y="24130"/>
                  </a:lnTo>
                  <a:lnTo>
                    <a:pt x="196850" y="30480"/>
                  </a:lnTo>
                  <a:lnTo>
                    <a:pt x="203200" y="38100"/>
                  </a:lnTo>
                  <a:lnTo>
                    <a:pt x="214630" y="49530"/>
                  </a:lnTo>
                  <a:lnTo>
                    <a:pt x="218440" y="54610"/>
                  </a:lnTo>
                  <a:lnTo>
                    <a:pt x="223520" y="60960"/>
                  </a:lnTo>
                  <a:lnTo>
                    <a:pt x="228600" y="67310"/>
                  </a:lnTo>
                  <a:lnTo>
                    <a:pt x="232410" y="74930"/>
                  </a:lnTo>
                  <a:lnTo>
                    <a:pt x="236220" y="86360"/>
                  </a:lnTo>
                  <a:lnTo>
                    <a:pt x="241300" y="99060"/>
                  </a:lnTo>
                  <a:lnTo>
                    <a:pt x="245110" y="113030"/>
                  </a:lnTo>
                  <a:lnTo>
                    <a:pt x="251460" y="120650"/>
                  </a:lnTo>
                  <a:lnTo>
                    <a:pt x="257810" y="124460"/>
                  </a:lnTo>
                  <a:lnTo>
                    <a:pt x="265430" y="125730"/>
                  </a:lnTo>
                  <a:lnTo>
                    <a:pt x="273050" y="120650"/>
                  </a:lnTo>
                  <a:lnTo>
                    <a:pt x="280670" y="111760"/>
                  </a:lnTo>
                  <a:lnTo>
                    <a:pt x="288290" y="100330"/>
                  </a:lnTo>
                  <a:lnTo>
                    <a:pt x="298450" y="90170"/>
                  </a:lnTo>
                  <a:lnTo>
                    <a:pt x="308610" y="80010"/>
                  </a:lnTo>
                  <a:lnTo>
                    <a:pt x="320040" y="71120"/>
                  </a:lnTo>
                  <a:lnTo>
                    <a:pt x="328930" y="63500"/>
                  </a:lnTo>
                  <a:lnTo>
                    <a:pt x="336550" y="57150"/>
                  </a:lnTo>
                  <a:lnTo>
                    <a:pt x="342900" y="50800"/>
                  </a:lnTo>
                  <a:lnTo>
                    <a:pt x="353060" y="49530"/>
                  </a:lnTo>
                  <a:lnTo>
                    <a:pt x="364490" y="52070"/>
                  </a:lnTo>
                  <a:lnTo>
                    <a:pt x="378460" y="55880"/>
                  </a:lnTo>
                  <a:lnTo>
                    <a:pt x="391160" y="66040"/>
                  </a:lnTo>
                  <a:lnTo>
                    <a:pt x="401320" y="80010"/>
                  </a:lnTo>
                  <a:lnTo>
                    <a:pt x="411480" y="96520"/>
                  </a:lnTo>
                  <a:lnTo>
                    <a:pt x="420370" y="110490"/>
                  </a:lnTo>
                  <a:lnTo>
                    <a:pt x="426720" y="125730"/>
                  </a:lnTo>
                  <a:lnTo>
                    <a:pt x="457200" y="1917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8944610" y="1482090"/>
              <a:ext cx="110491" cy="118111"/>
            </a:xfrm>
            <a:custGeom>
              <a:avLst/>
              <a:gdLst/>
              <a:ahLst/>
              <a:cxnLst/>
              <a:rect l="0" t="0" r="0" b="0"/>
              <a:pathLst>
                <a:path w="110491" h="118111">
                  <a:moveTo>
                    <a:pt x="110490" y="16510"/>
                  </a:moveTo>
                  <a:lnTo>
                    <a:pt x="90170" y="2540"/>
                  </a:lnTo>
                  <a:lnTo>
                    <a:pt x="81280" y="0"/>
                  </a:lnTo>
                  <a:lnTo>
                    <a:pt x="72390" y="0"/>
                  </a:lnTo>
                  <a:lnTo>
                    <a:pt x="64770" y="1270"/>
                  </a:lnTo>
                  <a:lnTo>
                    <a:pt x="54610" y="3810"/>
                  </a:lnTo>
                  <a:lnTo>
                    <a:pt x="43180" y="6350"/>
                  </a:lnTo>
                  <a:lnTo>
                    <a:pt x="31750" y="10160"/>
                  </a:lnTo>
                  <a:lnTo>
                    <a:pt x="22860" y="13970"/>
                  </a:lnTo>
                  <a:lnTo>
                    <a:pt x="15240" y="17780"/>
                  </a:lnTo>
                  <a:lnTo>
                    <a:pt x="8890" y="21590"/>
                  </a:lnTo>
                  <a:lnTo>
                    <a:pt x="5080" y="29210"/>
                  </a:lnTo>
                  <a:lnTo>
                    <a:pt x="1270" y="40640"/>
                  </a:lnTo>
                  <a:lnTo>
                    <a:pt x="0" y="53340"/>
                  </a:lnTo>
                  <a:lnTo>
                    <a:pt x="0" y="64770"/>
                  </a:lnTo>
                  <a:lnTo>
                    <a:pt x="1270" y="76200"/>
                  </a:lnTo>
                  <a:lnTo>
                    <a:pt x="3810" y="86360"/>
                  </a:lnTo>
                  <a:lnTo>
                    <a:pt x="10160" y="93980"/>
                  </a:lnTo>
                  <a:lnTo>
                    <a:pt x="17780" y="100330"/>
                  </a:lnTo>
                  <a:lnTo>
                    <a:pt x="27940" y="106680"/>
                  </a:lnTo>
                  <a:lnTo>
                    <a:pt x="38100" y="110490"/>
                  </a:lnTo>
                  <a:lnTo>
                    <a:pt x="49530" y="113030"/>
                  </a:lnTo>
                  <a:lnTo>
                    <a:pt x="110490" y="1181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9055100" y="1257300"/>
              <a:ext cx="38101" cy="304801"/>
            </a:xfrm>
            <a:custGeom>
              <a:avLst/>
              <a:gdLst/>
              <a:ahLst/>
              <a:cxnLst/>
              <a:rect l="0" t="0" r="0" b="0"/>
              <a:pathLst>
                <a:path w="38101" h="304801">
                  <a:moveTo>
                    <a:pt x="25400" y="0"/>
                  </a:moveTo>
                  <a:lnTo>
                    <a:pt x="19050" y="6350"/>
                  </a:lnTo>
                  <a:lnTo>
                    <a:pt x="15240" y="13970"/>
                  </a:lnTo>
                  <a:lnTo>
                    <a:pt x="11430" y="25400"/>
                  </a:lnTo>
                  <a:lnTo>
                    <a:pt x="7620" y="38100"/>
                  </a:lnTo>
                  <a:lnTo>
                    <a:pt x="5080" y="52070"/>
                  </a:lnTo>
                  <a:lnTo>
                    <a:pt x="3810" y="67310"/>
                  </a:lnTo>
                  <a:lnTo>
                    <a:pt x="2540" y="82550"/>
                  </a:lnTo>
                  <a:lnTo>
                    <a:pt x="1270" y="107950"/>
                  </a:lnTo>
                  <a:lnTo>
                    <a:pt x="0" y="128270"/>
                  </a:lnTo>
                  <a:lnTo>
                    <a:pt x="0" y="180340"/>
                  </a:lnTo>
                  <a:lnTo>
                    <a:pt x="1270" y="190500"/>
                  </a:lnTo>
                  <a:lnTo>
                    <a:pt x="3810" y="200660"/>
                  </a:lnTo>
                  <a:lnTo>
                    <a:pt x="6350" y="209550"/>
                  </a:lnTo>
                  <a:lnTo>
                    <a:pt x="10160" y="218440"/>
                  </a:lnTo>
                  <a:lnTo>
                    <a:pt x="13970" y="227330"/>
                  </a:lnTo>
                  <a:lnTo>
                    <a:pt x="17780" y="236220"/>
                  </a:lnTo>
                  <a:lnTo>
                    <a:pt x="21590" y="247650"/>
                  </a:lnTo>
                  <a:lnTo>
                    <a:pt x="25400" y="261620"/>
                  </a:lnTo>
                  <a:lnTo>
                    <a:pt x="38100" y="304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9220200" y="1231900"/>
              <a:ext cx="247651" cy="330201"/>
            </a:xfrm>
            <a:custGeom>
              <a:avLst/>
              <a:gdLst/>
              <a:ahLst/>
              <a:cxnLst/>
              <a:rect l="0" t="0" r="0" b="0"/>
              <a:pathLst>
                <a:path w="247651" h="330201">
                  <a:moveTo>
                    <a:pt x="12700" y="0"/>
                  </a:moveTo>
                  <a:lnTo>
                    <a:pt x="6350" y="20320"/>
                  </a:lnTo>
                  <a:lnTo>
                    <a:pt x="3810" y="30480"/>
                  </a:lnTo>
                  <a:lnTo>
                    <a:pt x="2540" y="41910"/>
                  </a:lnTo>
                  <a:lnTo>
                    <a:pt x="1270" y="53340"/>
                  </a:lnTo>
                  <a:lnTo>
                    <a:pt x="1270" y="100330"/>
                  </a:lnTo>
                  <a:lnTo>
                    <a:pt x="0" y="129540"/>
                  </a:lnTo>
                  <a:lnTo>
                    <a:pt x="1270" y="152400"/>
                  </a:lnTo>
                  <a:lnTo>
                    <a:pt x="3810" y="171450"/>
                  </a:lnTo>
                  <a:lnTo>
                    <a:pt x="6350" y="186690"/>
                  </a:lnTo>
                  <a:lnTo>
                    <a:pt x="11430" y="201930"/>
                  </a:lnTo>
                  <a:lnTo>
                    <a:pt x="17780" y="217170"/>
                  </a:lnTo>
                  <a:lnTo>
                    <a:pt x="24130" y="233680"/>
                  </a:lnTo>
                  <a:lnTo>
                    <a:pt x="33020" y="250190"/>
                  </a:lnTo>
                  <a:lnTo>
                    <a:pt x="43180" y="266700"/>
                  </a:lnTo>
                  <a:lnTo>
                    <a:pt x="54610" y="284480"/>
                  </a:lnTo>
                  <a:lnTo>
                    <a:pt x="64770" y="297180"/>
                  </a:lnTo>
                  <a:lnTo>
                    <a:pt x="73660" y="306070"/>
                  </a:lnTo>
                  <a:lnTo>
                    <a:pt x="83820" y="313690"/>
                  </a:lnTo>
                  <a:lnTo>
                    <a:pt x="92710" y="320040"/>
                  </a:lnTo>
                  <a:lnTo>
                    <a:pt x="100330" y="322580"/>
                  </a:lnTo>
                  <a:lnTo>
                    <a:pt x="109220" y="325120"/>
                  </a:lnTo>
                  <a:lnTo>
                    <a:pt x="118110" y="327660"/>
                  </a:lnTo>
                  <a:lnTo>
                    <a:pt x="127000" y="327660"/>
                  </a:lnTo>
                  <a:lnTo>
                    <a:pt x="135890" y="328930"/>
                  </a:lnTo>
                  <a:lnTo>
                    <a:pt x="146050" y="328930"/>
                  </a:lnTo>
                  <a:lnTo>
                    <a:pt x="173990" y="330200"/>
                  </a:lnTo>
                  <a:lnTo>
                    <a:pt x="186690" y="328930"/>
                  </a:lnTo>
                  <a:lnTo>
                    <a:pt x="198120" y="326390"/>
                  </a:lnTo>
                  <a:lnTo>
                    <a:pt x="208280" y="323850"/>
                  </a:lnTo>
                  <a:lnTo>
                    <a:pt x="215900" y="318770"/>
                  </a:lnTo>
                  <a:lnTo>
                    <a:pt x="223520" y="312420"/>
                  </a:lnTo>
                  <a:lnTo>
                    <a:pt x="229870" y="306070"/>
                  </a:lnTo>
                  <a:lnTo>
                    <a:pt x="233680" y="298450"/>
                  </a:lnTo>
                  <a:lnTo>
                    <a:pt x="236220" y="290830"/>
                  </a:lnTo>
                  <a:lnTo>
                    <a:pt x="237490" y="283210"/>
                  </a:lnTo>
                  <a:lnTo>
                    <a:pt x="240030" y="274320"/>
                  </a:lnTo>
                  <a:lnTo>
                    <a:pt x="243840" y="266700"/>
                  </a:lnTo>
                  <a:lnTo>
                    <a:pt x="246380" y="257810"/>
                  </a:lnTo>
                  <a:lnTo>
                    <a:pt x="247650" y="250190"/>
                  </a:lnTo>
                  <a:lnTo>
                    <a:pt x="247650" y="241300"/>
                  </a:lnTo>
                  <a:lnTo>
                    <a:pt x="245110" y="232410"/>
                  </a:lnTo>
                  <a:lnTo>
                    <a:pt x="242570" y="226060"/>
                  </a:lnTo>
                  <a:lnTo>
                    <a:pt x="238760" y="219710"/>
                  </a:lnTo>
                  <a:lnTo>
                    <a:pt x="236220" y="214630"/>
                  </a:lnTo>
                  <a:lnTo>
                    <a:pt x="228600" y="209550"/>
                  </a:lnTo>
                  <a:lnTo>
                    <a:pt x="220980" y="204470"/>
                  </a:lnTo>
                  <a:lnTo>
                    <a:pt x="210820" y="199390"/>
                  </a:lnTo>
                  <a:lnTo>
                    <a:pt x="199390" y="198120"/>
                  </a:lnTo>
                  <a:lnTo>
                    <a:pt x="187960" y="198120"/>
                  </a:lnTo>
                  <a:lnTo>
                    <a:pt x="176530" y="199390"/>
                  </a:lnTo>
                  <a:lnTo>
                    <a:pt x="165100" y="204470"/>
                  </a:lnTo>
                  <a:lnTo>
                    <a:pt x="154940" y="209550"/>
                  </a:lnTo>
                  <a:lnTo>
                    <a:pt x="146050" y="215900"/>
                  </a:lnTo>
                  <a:lnTo>
                    <a:pt x="138430" y="224790"/>
                  </a:lnTo>
                  <a:lnTo>
                    <a:pt x="132080" y="233680"/>
                  </a:lnTo>
                  <a:lnTo>
                    <a:pt x="125730" y="245110"/>
                  </a:lnTo>
                  <a:lnTo>
                    <a:pt x="124460" y="255270"/>
                  </a:lnTo>
                  <a:lnTo>
                    <a:pt x="127000" y="264160"/>
                  </a:lnTo>
                  <a:lnTo>
                    <a:pt x="130810" y="274320"/>
                  </a:lnTo>
                  <a:lnTo>
                    <a:pt x="137160" y="283210"/>
                  </a:lnTo>
                  <a:lnTo>
                    <a:pt x="143510" y="292100"/>
                  </a:lnTo>
                  <a:lnTo>
                    <a:pt x="177800" y="317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9493250" y="1384300"/>
              <a:ext cx="195581" cy="288291"/>
            </a:xfrm>
            <a:custGeom>
              <a:avLst/>
              <a:gdLst/>
              <a:ahLst/>
              <a:cxnLst/>
              <a:rect l="0" t="0" r="0" b="0"/>
              <a:pathLst>
                <a:path w="195581" h="288291">
                  <a:moveTo>
                    <a:pt x="95250" y="0"/>
                  </a:moveTo>
                  <a:lnTo>
                    <a:pt x="5080" y="0"/>
                  </a:lnTo>
                  <a:lnTo>
                    <a:pt x="0" y="5080"/>
                  </a:lnTo>
                  <a:lnTo>
                    <a:pt x="0" y="15240"/>
                  </a:lnTo>
                  <a:lnTo>
                    <a:pt x="1270" y="26670"/>
                  </a:lnTo>
                  <a:lnTo>
                    <a:pt x="6350" y="36830"/>
                  </a:lnTo>
                  <a:lnTo>
                    <a:pt x="11430" y="44450"/>
                  </a:lnTo>
                  <a:lnTo>
                    <a:pt x="96520" y="128270"/>
                  </a:lnTo>
                  <a:lnTo>
                    <a:pt x="113030" y="143510"/>
                  </a:lnTo>
                  <a:lnTo>
                    <a:pt x="128270" y="156210"/>
                  </a:lnTo>
                  <a:lnTo>
                    <a:pt x="142240" y="167640"/>
                  </a:lnTo>
                  <a:lnTo>
                    <a:pt x="154940" y="179070"/>
                  </a:lnTo>
                  <a:lnTo>
                    <a:pt x="166370" y="191770"/>
                  </a:lnTo>
                  <a:lnTo>
                    <a:pt x="176530" y="204470"/>
                  </a:lnTo>
                  <a:lnTo>
                    <a:pt x="182880" y="213360"/>
                  </a:lnTo>
                  <a:lnTo>
                    <a:pt x="187960" y="220980"/>
                  </a:lnTo>
                  <a:lnTo>
                    <a:pt x="190500" y="228600"/>
                  </a:lnTo>
                  <a:lnTo>
                    <a:pt x="193040" y="236220"/>
                  </a:lnTo>
                  <a:lnTo>
                    <a:pt x="194310" y="246380"/>
                  </a:lnTo>
                  <a:lnTo>
                    <a:pt x="195580" y="257810"/>
                  </a:lnTo>
                  <a:lnTo>
                    <a:pt x="194310" y="266700"/>
                  </a:lnTo>
                  <a:lnTo>
                    <a:pt x="191770" y="273050"/>
                  </a:lnTo>
                  <a:lnTo>
                    <a:pt x="189230" y="279400"/>
                  </a:lnTo>
                  <a:lnTo>
                    <a:pt x="181610" y="283210"/>
                  </a:lnTo>
                  <a:lnTo>
                    <a:pt x="171450" y="287020"/>
                  </a:lnTo>
                  <a:lnTo>
                    <a:pt x="158750" y="288290"/>
                  </a:lnTo>
                  <a:lnTo>
                    <a:pt x="138430" y="288290"/>
                  </a:lnTo>
                  <a:lnTo>
                    <a:pt x="114300" y="287020"/>
                  </a:lnTo>
                  <a:lnTo>
                    <a:pt x="31750" y="279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2451100" y="2006600"/>
            <a:ext cx="5845811" cy="482601"/>
            <a:chOff x="2451100" y="2006600"/>
            <a:chExt cx="5845811" cy="482601"/>
          </a:xfrm>
        </p:grpSpPr>
        <p:sp>
          <p:nvSpPr>
            <p:cNvPr id="57" name="Freeform 56"/>
            <p:cNvSpPr/>
            <p:nvPr/>
          </p:nvSpPr>
          <p:spPr>
            <a:xfrm>
              <a:off x="2451100" y="2159000"/>
              <a:ext cx="537211" cy="201931"/>
            </a:xfrm>
            <a:custGeom>
              <a:avLst/>
              <a:gdLst/>
              <a:ahLst/>
              <a:cxnLst/>
              <a:rect l="0" t="0" r="0" b="0"/>
              <a:pathLst>
                <a:path w="537211" h="201931">
                  <a:moveTo>
                    <a:pt x="0" y="0"/>
                  </a:moveTo>
                  <a:lnTo>
                    <a:pt x="20320" y="20320"/>
                  </a:lnTo>
                  <a:lnTo>
                    <a:pt x="26670" y="29210"/>
                  </a:lnTo>
                  <a:lnTo>
                    <a:pt x="30480" y="38100"/>
                  </a:lnTo>
                  <a:lnTo>
                    <a:pt x="33020" y="45720"/>
                  </a:lnTo>
                  <a:lnTo>
                    <a:pt x="35560" y="54610"/>
                  </a:lnTo>
                  <a:lnTo>
                    <a:pt x="39370" y="63500"/>
                  </a:lnTo>
                  <a:lnTo>
                    <a:pt x="43180" y="72390"/>
                  </a:lnTo>
                  <a:lnTo>
                    <a:pt x="46990" y="83820"/>
                  </a:lnTo>
                  <a:lnTo>
                    <a:pt x="50800" y="96520"/>
                  </a:lnTo>
                  <a:lnTo>
                    <a:pt x="55880" y="110490"/>
                  </a:lnTo>
                  <a:lnTo>
                    <a:pt x="59690" y="121920"/>
                  </a:lnTo>
                  <a:lnTo>
                    <a:pt x="63500" y="130810"/>
                  </a:lnTo>
                  <a:lnTo>
                    <a:pt x="67310" y="138430"/>
                  </a:lnTo>
                  <a:lnTo>
                    <a:pt x="72390" y="148590"/>
                  </a:lnTo>
                  <a:lnTo>
                    <a:pt x="76200" y="161290"/>
                  </a:lnTo>
                  <a:lnTo>
                    <a:pt x="80010" y="175260"/>
                  </a:lnTo>
                  <a:lnTo>
                    <a:pt x="86360" y="185420"/>
                  </a:lnTo>
                  <a:lnTo>
                    <a:pt x="92710" y="194310"/>
                  </a:lnTo>
                  <a:lnTo>
                    <a:pt x="100330" y="201930"/>
                  </a:lnTo>
                  <a:lnTo>
                    <a:pt x="109220" y="201930"/>
                  </a:lnTo>
                  <a:lnTo>
                    <a:pt x="119380" y="198120"/>
                  </a:lnTo>
                  <a:lnTo>
                    <a:pt x="130810" y="191770"/>
                  </a:lnTo>
                  <a:lnTo>
                    <a:pt x="138430" y="184150"/>
                  </a:lnTo>
                  <a:lnTo>
                    <a:pt x="146050" y="176530"/>
                  </a:lnTo>
                  <a:lnTo>
                    <a:pt x="152400" y="168910"/>
                  </a:lnTo>
                  <a:lnTo>
                    <a:pt x="161290" y="160020"/>
                  </a:lnTo>
                  <a:lnTo>
                    <a:pt x="171450" y="152400"/>
                  </a:lnTo>
                  <a:lnTo>
                    <a:pt x="181610" y="143510"/>
                  </a:lnTo>
                  <a:lnTo>
                    <a:pt x="193040" y="133350"/>
                  </a:lnTo>
                  <a:lnTo>
                    <a:pt x="204470" y="123190"/>
                  </a:lnTo>
                  <a:lnTo>
                    <a:pt x="217170" y="111760"/>
                  </a:lnTo>
                  <a:lnTo>
                    <a:pt x="226060" y="101600"/>
                  </a:lnTo>
                  <a:lnTo>
                    <a:pt x="233680" y="91440"/>
                  </a:lnTo>
                  <a:lnTo>
                    <a:pt x="241300" y="82550"/>
                  </a:lnTo>
                  <a:lnTo>
                    <a:pt x="246380" y="77470"/>
                  </a:lnTo>
                  <a:lnTo>
                    <a:pt x="251460" y="74930"/>
                  </a:lnTo>
                  <a:lnTo>
                    <a:pt x="256540" y="76200"/>
                  </a:lnTo>
                  <a:lnTo>
                    <a:pt x="261620" y="80010"/>
                  </a:lnTo>
                  <a:lnTo>
                    <a:pt x="266700" y="87630"/>
                  </a:lnTo>
                  <a:lnTo>
                    <a:pt x="283210" y="121920"/>
                  </a:lnTo>
                  <a:lnTo>
                    <a:pt x="289560" y="130810"/>
                  </a:lnTo>
                  <a:lnTo>
                    <a:pt x="295910" y="139700"/>
                  </a:lnTo>
                  <a:lnTo>
                    <a:pt x="303530" y="148590"/>
                  </a:lnTo>
                  <a:lnTo>
                    <a:pt x="309880" y="156210"/>
                  </a:lnTo>
                  <a:lnTo>
                    <a:pt x="314960" y="165100"/>
                  </a:lnTo>
                  <a:lnTo>
                    <a:pt x="320040" y="173990"/>
                  </a:lnTo>
                  <a:lnTo>
                    <a:pt x="327660" y="180340"/>
                  </a:lnTo>
                  <a:lnTo>
                    <a:pt x="336550" y="186690"/>
                  </a:lnTo>
                  <a:lnTo>
                    <a:pt x="347980" y="191770"/>
                  </a:lnTo>
                  <a:lnTo>
                    <a:pt x="359410" y="195580"/>
                  </a:lnTo>
                  <a:lnTo>
                    <a:pt x="374650" y="198120"/>
                  </a:lnTo>
                  <a:lnTo>
                    <a:pt x="388620" y="199390"/>
                  </a:lnTo>
                  <a:lnTo>
                    <a:pt x="401320" y="199390"/>
                  </a:lnTo>
                  <a:lnTo>
                    <a:pt x="412750" y="198120"/>
                  </a:lnTo>
                  <a:lnTo>
                    <a:pt x="424180" y="195580"/>
                  </a:lnTo>
                  <a:lnTo>
                    <a:pt x="434340" y="190500"/>
                  </a:lnTo>
                  <a:lnTo>
                    <a:pt x="447040" y="185420"/>
                  </a:lnTo>
                  <a:lnTo>
                    <a:pt x="469900" y="172720"/>
                  </a:lnTo>
                  <a:lnTo>
                    <a:pt x="488950" y="162560"/>
                  </a:lnTo>
                  <a:lnTo>
                    <a:pt x="497840" y="154940"/>
                  </a:lnTo>
                  <a:lnTo>
                    <a:pt x="506730" y="146050"/>
                  </a:lnTo>
                  <a:lnTo>
                    <a:pt x="515620" y="134620"/>
                  </a:lnTo>
                  <a:lnTo>
                    <a:pt x="523240" y="127000"/>
                  </a:lnTo>
                  <a:lnTo>
                    <a:pt x="534670" y="114300"/>
                  </a:lnTo>
                  <a:lnTo>
                    <a:pt x="537210" y="105410"/>
                  </a:lnTo>
                  <a:lnTo>
                    <a:pt x="537210" y="95250"/>
                  </a:lnTo>
                  <a:lnTo>
                    <a:pt x="535940" y="85090"/>
                  </a:lnTo>
                  <a:lnTo>
                    <a:pt x="532130" y="76200"/>
                  </a:lnTo>
                  <a:lnTo>
                    <a:pt x="527050" y="69850"/>
                  </a:lnTo>
                  <a:lnTo>
                    <a:pt x="505460" y="48260"/>
                  </a:lnTo>
                  <a:lnTo>
                    <a:pt x="499110" y="44450"/>
                  </a:lnTo>
                  <a:lnTo>
                    <a:pt x="477520" y="38100"/>
                  </a:lnTo>
                  <a:lnTo>
                    <a:pt x="468630" y="35560"/>
                  </a:lnTo>
                  <a:lnTo>
                    <a:pt x="4191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3073400" y="2204720"/>
              <a:ext cx="228601" cy="135891"/>
            </a:xfrm>
            <a:custGeom>
              <a:avLst/>
              <a:gdLst/>
              <a:ahLst/>
              <a:cxnLst/>
              <a:rect l="0" t="0" r="0" b="0"/>
              <a:pathLst>
                <a:path w="228601" h="135891">
                  <a:moveTo>
                    <a:pt x="0" y="17780"/>
                  </a:moveTo>
                  <a:lnTo>
                    <a:pt x="0" y="38100"/>
                  </a:lnTo>
                  <a:lnTo>
                    <a:pt x="1270" y="46990"/>
                  </a:lnTo>
                  <a:lnTo>
                    <a:pt x="3810" y="55880"/>
                  </a:lnTo>
                  <a:lnTo>
                    <a:pt x="6350" y="63500"/>
                  </a:lnTo>
                  <a:lnTo>
                    <a:pt x="8890" y="73660"/>
                  </a:lnTo>
                  <a:lnTo>
                    <a:pt x="10160" y="85090"/>
                  </a:lnTo>
                  <a:lnTo>
                    <a:pt x="11430" y="96520"/>
                  </a:lnTo>
                  <a:lnTo>
                    <a:pt x="10160" y="107950"/>
                  </a:lnTo>
                  <a:lnTo>
                    <a:pt x="7620" y="120650"/>
                  </a:lnTo>
                  <a:lnTo>
                    <a:pt x="5080" y="133350"/>
                  </a:lnTo>
                  <a:lnTo>
                    <a:pt x="3810" y="135890"/>
                  </a:lnTo>
                  <a:lnTo>
                    <a:pt x="2540" y="132080"/>
                  </a:lnTo>
                  <a:lnTo>
                    <a:pt x="1270" y="123190"/>
                  </a:lnTo>
                  <a:lnTo>
                    <a:pt x="2540" y="113030"/>
                  </a:lnTo>
                  <a:lnTo>
                    <a:pt x="5080" y="102870"/>
                  </a:lnTo>
                  <a:lnTo>
                    <a:pt x="7620" y="91440"/>
                  </a:lnTo>
                  <a:lnTo>
                    <a:pt x="10160" y="82550"/>
                  </a:lnTo>
                  <a:lnTo>
                    <a:pt x="13970" y="74930"/>
                  </a:lnTo>
                  <a:lnTo>
                    <a:pt x="17780" y="68580"/>
                  </a:lnTo>
                  <a:lnTo>
                    <a:pt x="21590" y="60960"/>
                  </a:lnTo>
                  <a:lnTo>
                    <a:pt x="30480" y="45720"/>
                  </a:lnTo>
                  <a:lnTo>
                    <a:pt x="34290" y="39370"/>
                  </a:lnTo>
                  <a:lnTo>
                    <a:pt x="38100" y="34290"/>
                  </a:lnTo>
                  <a:lnTo>
                    <a:pt x="41910" y="27940"/>
                  </a:lnTo>
                  <a:lnTo>
                    <a:pt x="48260" y="22860"/>
                  </a:lnTo>
                  <a:lnTo>
                    <a:pt x="54610" y="19050"/>
                  </a:lnTo>
                  <a:lnTo>
                    <a:pt x="62230" y="13970"/>
                  </a:lnTo>
                  <a:lnTo>
                    <a:pt x="69850" y="10160"/>
                  </a:lnTo>
                  <a:lnTo>
                    <a:pt x="77470" y="5080"/>
                  </a:lnTo>
                  <a:lnTo>
                    <a:pt x="85090" y="1270"/>
                  </a:lnTo>
                  <a:lnTo>
                    <a:pt x="95250" y="0"/>
                  </a:lnTo>
                  <a:lnTo>
                    <a:pt x="105410" y="0"/>
                  </a:lnTo>
                  <a:lnTo>
                    <a:pt x="116840" y="1270"/>
                  </a:lnTo>
                  <a:lnTo>
                    <a:pt x="128270" y="3810"/>
                  </a:lnTo>
                  <a:lnTo>
                    <a:pt x="140970" y="7620"/>
                  </a:lnTo>
                  <a:lnTo>
                    <a:pt x="153670" y="11430"/>
                  </a:lnTo>
                  <a:lnTo>
                    <a:pt x="163830" y="13970"/>
                  </a:lnTo>
                  <a:lnTo>
                    <a:pt x="173990" y="19050"/>
                  </a:lnTo>
                  <a:lnTo>
                    <a:pt x="228600" y="558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3307080" y="2223770"/>
              <a:ext cx="223521" cy="240031"/>
            </a:xfrm>
            <a:custGeom>
              <a:avLst/>
              <a:gdLst/>
              <a:ahLst/>
              <a:cxnLst/>
              <a:rect l="0" t="0" r="0" b="0"/>
              <a:pathLst>
                <a:path w="223521" h="240031">
                  <a:moveTo>
                    <a:pt x="147320" y="11430"/>
                  </a:moveTo>
                  <a:lnTo>
                    <a:pt x="133350" y="5080"/>
                  </a:lnTo>
                  <a:lnTo>
                    <a:pt x="127000" y="2540"/>
                  </a:lnTo>
                  <a:lnTo>
                    <a:pt x="119380" y="1270"/>
                  </a:lnTo>
                  <a:lnTo>
                    <a:pt x="111760" y="0"/>
                  </a:lnTo>
                  <a:lnTo>
                    <a:pt x="102870" y="2540"/>
                  </a:lnTo>
                  <a:lnTo>
                    <a:pt x="92710" y="7620"/>
                  </a:lnTo>
                  <a:lnTo>
                    <a:pt x="52070" y="27940"/>
                  </a:lnTo>
                  <a:lnTo>
                    <a:pt x="44450" y="31750"/>
                  </a:lnTo>
                  <a:lnTo>
                    <a:pt x="38100" y="36830"/>
                  </a:lnTo>
                  <a:lnTo>
                    <a:pt x="31750" y="40640"/>
                  </a:lnTo>
                  <a:lnTo>
                    <a:pt x="25400" y="48260"/>
                  </a:lnTo>
                  <a:lnTo>
                    <a:pt x="17780" y="57150"/>
                  </a:lnTo>
                  <a:lnTo>
                    <a:pt x="10160" y="67310"/>
                  </a:lnTo>
                  <a:lnTo>
                    <a:pt x="5080" y="76200"/>
                  </a:lnTo>
                  <a:lnTo>
                    <a:pt x="1270" y="86360"/>
                  </a:lnTo>
                  <a:lnTo>
                    <a:pt x="0" y="95250"/>
                  </a:lnTo>
                  <a:lnTo>
                    <a:pt x="1270" y="102870"/>
                  </a:lnTo>
                  <a:lnTo>
                    <a:pt x="5080" y="109220"/>
                  </a:lnTo>
                  <a:lnTo>
                    <a:pt x="10160" y="114300"/>
                  </a:lnTo>
                  <a:lnTo>
                    <a:pt x="19050" y="118110"/>
                  </a:lnTo>
                  <a:lnTo>
                    <a:pt x="30480" y="120650"/>
                  </a:lnTo>
                  <a:lnTo>
                    <a:pt x="44450" y="121920"/>
                  </a:lnTo>
                  <a:lnTo>
                    <a:pt x="55880" y="121920"/>
                  </a:lnTo>
                  <a:lnTo>
                    <a:pt x="66040" y="120650"/>
                  </a:lnTo>
                  <a:lnTo>
                    <a:pt x="76200" y="118110"/>
                  </a:lnTo>
                  <a:lnTo>
                    <a:pt x="86360" y="116840"/>
                  </a:lnTo>
                  <a:lnTo>
                    <a:pt x="95250" y="115570"/>
                  </a:lnTo>
                  <a:lnTo>
                    <a:pt x="104140" y="114300"/>
                  </a:lnTo>
                  <a:lnTo>
                    <a:pt x="118110" y="111760"/>
                  </a:lnTo>
                  <a:lnTo>
                    <a:pt x="137160" y="106680"/>
                  </a:lnTo>
                  <a:lnTo>
                    <a:pt x="157480" y="100330"/>
                  </a:lnTo>
                  <a:lnTo>
                    <a:pt x="170180" y="100330"/>
                  </a:lnTo>
                  <a:lnTo>
                    <a:pt x="180340" y="104140"/>
                  </a:lnTo>
                  <a:lnTo>
                    <a:pt x="185420" y="111760"/>
                  </a:lnTo>
                  <a:lnTo>
                    <a:pt x="189230" y="120650"/>
                  </a:lnTo>
                  <a:lnTo>
                    <a:pt x="189230" y="130810"/>
                  </a:lnTo>
                  <a:lnTo>
                    <a:pt x="187960" y="142240"/>
                  </a:lnTo>
                  <a:lnTo>
                    <a:pt x="187960" y="154940"/>
                  </a:lnTo>
                  <a:lnTo>
                    <a:pt x="190500" y="168910"/>
                  </a:lnTo>
                  <a:lnTo>
                    <a:pt x="193040" y="184150"/>
                  </a:lnTo>
                  <a:lnTo>
                    <a:pt x="195580" y="195580"/>
                  </a:lnTo>
                  <a:lnTo>
                    <a:pt x="199390" y="204470"/>
                  </a:lnTo>
                  <a:lnTo>
                    <a:pt x="203200" y="212090"/>
                  </a:lnTo>
                  <a:lnTo>
                    <a:pt x="207010" y="218440"/>
                  </a:lnTo>
                  <a:lnTo>
                    <a:pt x="210820" y="224790"/>
                  </a:lnTo>
                  <a:lnTo>
                    <a:pt x="223520" y="2400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3632200" y="2212340"/>
              <a:ext cx="199391" cy="276861"/>
            </a:xfrm>
            <a:custGeom>
              <a:avLst/>
              <a:gdLst/>
              <a:ahLst/>
              <a:cxnLst/>
              <a:rect l="0" t="0" r="0" b="0"/>
              <a:pathLst>
                <a:path w="199391" h="276861">
                  <a:moveTo>
                    <a:pt x="0" y="86360"/>
                  </a:moveTo>
                  <a:lnTo>
                    <a:pt x="6350" y="100330"/>
                  </a:lnTo>
                  <a:lnTo>
                    <a:pt x="10160" y="109220"/>
                  </a:lnTo>
                  <a:lnTo>
                    <a:pt x="13970" y="121920"/>
                  </a:lnTo>
                  <a:lnTo>
                    <a:pt x="17780" y="134620"/>
                  </a:lnTo>
                  <a:lnTo>
                    <a:pt x="20320" y="146050"/>
                  </a:lnTo>
                  <a:lnTo>
                    <a:pt x="21590" y="153670"/>
                  </a:lnTo>
                  <a:lnTo>
                    <a:pt x="22860" y="161290"/>
                  </a:lnTo>
                  <a:lnTo>
                    <a:pt x="25400" y="170180"/>
                  </a:lnTo>
                  <a:lnTo>
                    <a:pt x="27940" y="180340"/>
                  </a:lnTo>
                  <a:lnTo>
                    <a:pt x="31750" y="191770"/>
                  </a:lnTo>
                  <a:lnTo>
                    <a:pt x="39370" y="218440"/>
                  </a:lnTo>
                  <a:lnTo>
                    <a:pt x="43180" y="233680"/>
                  </a:lnTo>
                  <a:lnTo>
                    <a:pt x="45720" y="246380"/>
                  </a:lnTo>
                  <a:lnTo>
                    <a:pt x="46990" y="257810"/>
                  </a:lnTo>
                  <a:lnTo>
                    <a:pt x="48260" y="269240"/>
                  </a:lnTo>
                  <a:lnTo>
                    <a:pt x="46990" y="274320"/>
                  </a:lnTo>
                  <a:lnTo>
                    <a:pt x="41910" y="276860"/>
                  </a:lnTo>
                  <a:lnTo>
                    <a:pt x="36830" y="276860"/>
                  </a:lnTo>
                  <a:lnTo>
                    <a:pt x="33020" y="274320"/>
                  </a:lnTo>
                  <a:lnTo>
                    <a:pt x="30480" y="269240"/>
                  </a:lnTo>
                  <a:lnTo>
                    <a:pt x="29210" y="262890"/>
                  </a:lnTo>
                  <a:lnTo>
                    <a:pt x="25400" y="252730"/>
                  </a:lnTo>
                  <a:lnTo>
                    <a:pt x="12700" y="220980"/>
                  </a:lnTo>
                  <a:lnTo>
                    <a:pt x="8890" y="203200"/>
                  </a:lnTo>
                  <a:lnTo>
                    <a:pt x="6350" y="184150"/>
                  </a:lnTo>
                  <a:lnTo>
                    <a:pt x="3810" y="163830"/>
                  </a:lnTo>
                  <a:lnTo>
                    <a:pt x="2540" y="148590"/>
                  </a:lnTo>
                  <a:lnTo>
                    <a:pt x="1270" y="134620"/>
                  </a:lnTo>
                  <a:lnTo>
                    <a:pt x="1270" y="123190"/>
                  </a:lnTo>
                  <a:lnTo>
                    <a:pt x="3810" y="110490"/>
                  </a:lnTo>
                  <a:lnTo>
                    <a:pt x="7620" y="97790"/>
                  </a:lnTo>
                  <a:lnTo>
                    <a:pt x="13970" y="86360"/>
                  </a:lnTo>
                  <a:lnTo>
                    <a:pt x="17780" y="76200"/>
                  </a:lnTo>
                  <a:lnTo>
                    <a:pt x="20320" y="68580"/>
                  </a:lnTo>
                  <a:lnTo>
                    <a:pt x="21590" y="60960"/>
                  </a:lnTo>
                  <a:lnTo>
                    <a:pt x="27940" y="54610"/>
                  </a:lnTo>
                  <a:lnTo>
                    <a:pt x="35560" y="46990"/>
                  </a:lnTo>
                  <a:lnTo>
                    <a:pt x="44450" y="38100"/>
                  </a:lnTo>
                  <a:lnTo>
                    <a:pt x="53340" y="31750"/>
                  </a:lnTo>
                  <a:lnTo>
                    <a:pt x="62230" y="26670"/>
                  </a:lnTo>
                  <a:lnTo>
                    <a:pt x="71120" y="20320"/>
                  </a:lnTo>
                  <a:lnTo>
                    <a:pt x="80010" y="15240"/>
                  </a:lnTo>
                  <a:lnTo>
                    <a:pt x="97790" y="6350"/>
                  </a:lnTo>
                  <a:lnTo>
                    <a:pt x="105410" y="3810"/>
                  </a:lnTo>
                  <a:lnTo>
                    <a:pt x="114300" y="1270"/>
                  </a:lnTo>
                  <a:lnTo>
                    <a:pt x="123190" y="0"/>
                  </a:lnTo>
                  <a:lnTo>
                    <a:pt x="134620" y="1270"/>
                  </a:lnTo>
                  <a:lnTo>
                    <a:pt x="147320" y="2540"/>
                  </a:lnTo>
                  <a:lnTo>
                    <a:pt x="161290" y="5080"/>
                  </a:lnTo>
                  <a:lnTo>
                    <a:pt x="172720" y="10160"/>
                  </a:lnTo>
                  <a:lnTo>
                    <a:pt x="181610" y="15240"/>
                  </a:lnTo>
                  <a:lnTo>
                    <a:pt x="189230" y="21590"/>
                  </a:lnTo>
                  <a:lnTo>
                    <a:pt x="193040" y="29210"/>
                  </a:lnTo>
                  <a:lnTo>
                    <a:pt x="196850" y="36830"/>
                  </a:lnTo>
                  <a:lnTo>
                    <a:pt x="199390" y="44450"/>
                  </a:lnTo>
                  <a:lnTo>
                    <a:pt x="199390" y="53340"/>
                  </a:lnTo>
                  <a:lnTo>
                    <a:pt x="198120" y="60960"/>
                  </a:lnTo>
                  <a:lnTo>
                    <a:pt x="195580" y="69850"/>
                  </a:lnTo>
                  <a:lnTo>
                    <a:pt x="191770" y="76200"/>
                  </a:lnTo>
                  <a:lnTo>
                    <a:pt x="189230" y="82550"/>
                  </a:lnTo>
                  <a:lnTo>
                    <a:pt x="185420" y="87630"/>
                  </a:lnTo>
                  <a:lnTo>
                    <a:pt x="176530" y="96520"/>
                  </a:lnTo>
                  <a:lnTo>
                    <a:pt x="166370" y="105410"/>
                  </a:lnTo>
                  <a:lnTo>
                    <a:pt x="152400" y="115570"/>
                  </a:lnTo>
                  <a:lnTo>
                    <a:pt x="139700" y="124460"/>
                  </a:lnTo>
                  <a:lnTo>
                    <a:pt x="127000" y="132080"/>
                  </a:lnTo>
                  <a:lnTo>
                    <a:pt x="114300" y="137160"/>
                  </a:lnTo>
                  <a:lnTo>
                    <a:pt x="100330" y="143510"/>
                  </a:lnTo>
                  <a:lnTo>
                    <a:pt x="85090" y="148590"/>
                  </a:lnTo>
                  <a:lnTo>
                    <a:pt x="25400" y="1625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3949700" y="2136140"/>
              <a:ext cx="278131" cy="340361"/>
            </a:xfrm>
            <a:custGeom>
              <a:avLst/>
              <a:gdLst/>
              <a:ahLst/>
              <a:cxnLst/>
              <a:rect l="0" t="0" r="0" b="0"/>
              <a:pathLst>
                <a:path w="278131" h="340361">
                  <a:moveTo>
                    <a:pt x="0" y="73660"/>
                  </a:moveTo>
                  <a:lnTo>
                    <a:pt x="6350" y="87630"/>
                  </a:lnTo>
                  <a:lnTo>
                    <a:pt x="8890" y="93980"/>
                  </a:lnTo>
                  <a:lnTo>
                    <a:pt x="10160" y="101600"/>
                  </a:lnTo>
                  <a:lnTo>
                    <a:pt x="11430" y="109220"/>
                  </a:lnTo>
                  <a:lnTo>
                    <a:pt x="11430" y="118110"/>
                  </a:lnTo>
                  <a:lnTo>
                    <a:pt x="12700" y="139700"/>
                  </a:lnTo>
                  <a:lnTo>
                    <a:pt x="13970" y="156210"/>
                  </a:lnTo>
                  <a:lnTo>
                    <a:pt x="16510" y="175260"/>
                  </a:lnTo>
                  <a:lnTo>
                    <a:pt x="19050" y="196850"/>
                  </a:lnTo>
                  <a:lnTo>
                    <a:pt x="21590" y="220980"/>
                  </a:lnTo>
                  <a:lnTo>
                    <a:pt x="22860" y="246380"/>
                  </a:lnTo>
                  <a:lnTo>
                    <a:pt x="24130" y="273050"/>
                  </a:lnTo>
                  <a:lnTo>
                    <a:pt x="25400" y="297180"/>
                  </a:lnTo>
                  <a:lnTo>
                    <a:pt x="27940" y="318770"/>
                  </a:lnTo>
                  <a:lnTo>
                    <a:pt x="31750" y="339090"/>
                  </a:lnTo>
                  <a:lnTo>
                    <a:pt x="34290" y="340360"/>
                  </a:lnTo>
                  <a:lnTo>
                    <a:pt x="35560" y="330200"/>
                  </a:lnTo>
                  <a:lnTo>
                    <a:pt x="35560" y="312420"/>
                  </a:lnTo>
                  <a:lnTo>
                    <a:pt x="35560" y="283210"/>
                  </a:lnTo>
                  <a:lnTo>
                    <a:pt x="27940" y="149860"/>
                  </a:lnTo>
                  <a:lnTo>
                    <a:pt x="26670" y="128270"/>
                  </a:lnTo>
                  <a:lnTo>
                    <a:pt x="27940" y="111760"/>
                  </a:lnTo>
                  <a:lnTo>
                    <a:pt x="30480" y="97790"/>
                  </a:lnTo>
                  <a:lnTo>
                    <a:pt x="33020" y="85090"/>
                  </a:lnTo>
                  <a:lnTo>
                    <a:pt x="35560" y="74930"/>
                  </a:lnTo>
                  <a:lnTo>
                    <a:pt x="39370" y="64770"/>
                  </a:lnTo>
                  <a:lnTo>
                    <a:pt x="43180" y="54610"/>
                  </a:lnTo>
                  <a:lnTo>
                    <a:pt x="46990" y="45720"/>
                  </a:lnTo>
                  <a:lnTo>
                    <a:pt x="55880" y="27940"/>
                  </a:lnTo>
                  <a:lnTo>
                    <a:pt x="62230" y="21590"/>
                  </a:lnTo>
                  <a:lnTo>
                    <a:pt x="71120" y="17780"/>
                  </a:lnTo>
                  <a:lnTo>
                    <a:pt x="81280" y="15240"/>
                  </a:lnTo>
                  <a:lnTo>
                    <a:pt x="91440" y="12700"/>
                  </a:lnTo>
                  <a:lnTo>
                    <a:pt x="100330" y="8890"/>
                  </a:lnTo>
                  <a:lnTo>
                    <a:pt x="109220" y="5080"/>
                  </a:lnTo>
                  <a:lnTo>
                    <a:pt x="119380" y="2540"/>
                  </a:lnTo>
                  <a:lnTo>
                    <a:pt x="130810" y="1270"/>
                  </a:lnTo>
                  <a:lnTo>
                    <a:pt x="142240" y="0"/>
                  </a:lnTo>
                  <a:lnTo>
                    <a:pt x="152400" y="0"/>
                  </a:lnTo>
                  <a:lnTo>
                    <a:pt x="162560" y="2540"/>
                  </a:lnTo>
                  <a:lnTo>
                    <a:pt x="171450" y="5080"/>
                  </a:lnTo>
                  <a:lnTo>
                    <a:pt x="193040" y="11430"/>
                  </a:lnTo>
                  <a:lnTo>
                    <a:pt x="205740" y="15240"/>
                  </a:lnTo>
                  <a:lnTo>
                    <a:pt x="215900" y="20320"/>
                  </a:lnTo>
                  <a:lnTo>
                    <a:pt x="226060" y="26670"/>
                  </a:lnTo>
                  <a:lnTo>
                    <a:pt x="234950" y="34290"/>
                  </a:lnTo>
                  <a:lnTo>
                    <a:pt x="243840" y="40640"/>
                  </a:lnTo>
                  <a:lnTo>
                    <a:pt x="252730" y="45720"/>
                  </a:lnTo>
                  <a:lnTo>
                    <a:pt x="261620" y="50800"/>
                  </a:lnTo>
                  <a:lnTo>
                    <a:pt x="267970" y="58420"/>
                  </a:lnTo>
                  <a:lnTo>
                    <a:pt x="271780" y="67310"/>
                  </a:lnTo>
                  <a:lnTo>
                    <a:pt x="274320" y="78740"/>
                  </a:lnTo>
                  <a:lnTo>
                    <a:pt x="275590" y="87630"/>
                  </a:lnTo>
                  <a:lnTo>
                    <a:pt x="276860" y="97790"/>
                  </a:lnTo>
                  <a:lnTo>
                    <a:pt x="278130" y="106680"/>
                  </a:lnTo>
                  <a:lnTo>
                    <a:pt x="276860" y="116840"/>
                  </a:lnTo>
                  <a:lnTo>
                    <a:pt x="274320" y="128270"/>
                  </a:lnTo>
                  <a:lnTo>
                    <a:pt x="271780" y="139700"/>
                  </a:lnTo>
                  <a:lnTo>
                    <a:pt x="266700" y="148590"/>
                  </a:lnTo>
                  <a:lnTo>
                    <a:pt x="257810" y="156210"/>
                  </a:lnTo>
                  <a:lnTo>
                    <a:pt x="247650" y="162560"/>
                  </a:lnTo>
                  <a:lnTo>
                    <a:pt x="238760" y="168910"/>
                  </a:lnTo>
                  <a:lnTo>
                    <a:pt x="229870" y="176530"/>
                  </a:lnTo>
                  <a:lnTo>
                    <a:pt x="220980" y="185420"/>
                  </a:lnTo>
                  <a:lnTo>
                    <a:pt x="210820" y="193040"/>
                  </a:lnTo>
                  <a:lnTo>
                    <a:pt x="199390" y="200660"/>
                  </a:lnTo>
                  <a:lnTo>
                    <a:pt x="187960" y="209550"/>
                  </a:lnTo>
                  <a:lnTo>
                    <a:pt x="176530" y="215900"/>
                  </a:lnTo>
                  <a:lnTo>
                    <a:pt x="163830" y="222250"/>
                  </a:lnTo>
                  <a:lnTo>
                    <a:pt x="151130" y="227330"/>
                  </a:lnTo>
                  <a:lnTo>
                    <a:pt x="139700" y="232410"/>
                  </a:lnTo>
                  <a:lnTo>
                    <a:pt x="127000" y="237490"/>
                  </a:lnTo>
                  <a:lnTo>
                    <a:pt x="76200" y="2514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4279900" y="2176780"/>
              <a:ext cx="179071" cy="185421"/>
            </a:xfrm>
            <a:custGeom>
              <a:avLst/>
              <a:gdLst/>
              <a:ahLst/>
              <a:cxnLst/>
              <a:rect l="0" t="0" r="0" b="0"/>
              <a:pathLst>
                <a:path w="179071" h="185421">
                  <a:moveTo>
                    <a:pt x="0" y="121920"/>
                  </a:moveTo>
                  <a:lnTo>
                    <a:pt x="20320" y="115570"/>
                  </a:lnTo>
                  <a:lnTo>
                    <a:pt x="29210" y="111760"/>
                  </a:lnTo>
                  <a:lnTo>
                    <a:pt x="38100" y="107950"/>
                  </a:lnTo>
                  <a:lnTo>
                    <a:pt x="45720" y="104140"/>
                  </a:lnTo>
                  <a:lnTo>
                    <a:pt x="59690" y="100330"/>
                  </a:lnTo>
                  <a:lnTo>
                    <a:pt x="74930" y="96520"/>
                  </a:lnTo>
                  <a:lnTo>
                    <a:pt x="92710" y="91440"/>
                  </a:lnTo>
                  <a:lnTo>
                    <a:pt x="109220" y="85090"/>
                  </a:lnTo>
                  <a:lnTo>
                    <a:pt x="127000" y="76200"/>
                  </a:lnTo>
                  <a:lnTo>
                    <a:pt x="143510" y="66040"/>
                  </a:lnTo>
                  <a:lnTo>
                    <a:pt x="156210" y="55880"/>
                  </a:lnTo>
                  <a:lnTo>
                    <a:pt x="166370" y="46990"/>
                  </a:lnTo>
                  <a:lnTo>
                    <a:pt x="173990" y="38100"/>
                  </a:lnTo>
                  <a:lnTo>
                    <a:pt x="177800" y="29210"/>
                  </a:lnTo>
                  <a:lnTo>
                    <a:pt x="179070" y="20320"/>
                  </a:lnTo>
                  <a:lnTo>
                    <a:pt x="179070" y="12700"/>
                  </a:lnTo>
                  <a:lnTo>
                    <a:pt x="173990" y="6350"/>
                  </a:lnTo>
                  <a:lnTo>
                    <a:pt x="167640" y="2540"/>
                  </a:lnTo>
                  <a:lnTo>
                    <a:pt x="157480" y="0"/>
                  </a:lnTo>
                  <a:lnTo>
                    <a:pt x="149860" y="0"/>
                  </a:lnTo>
                  <a:lnTo>
                    <a:pt x="143510" y="1270"/>
                  </a:lnTo>
                  <a:lnTo>
                    <a:pt x="138430" y="2540"/>
                  </a:lnTo>
                  <a:lnTo>
                    <a:pt x="132080" y="6350"/>
                  </a:lnTo>
                  <a:lnTo>
                    <a:pt x="116840" y="12700"/>
                  </a:lnTo>
                  <a:lnTo>
                    <a:pt x="92710" y="25400"/>
                  </a:lnTo>
                  <a:lnTo>
                    <a:pt x="86360" y="30480"/>
                  </a:lnTo>
                  <a:lnTo>
                    <a:pt x="80010" y="36830"/>
                  </a:lnTo>
                  <a:lnTo>
                    <a:pt x="74930" y="44450"/>
                  </a:lnTo>
                  <a:lnTo>
                    <a:pt x="71120" y="52070"/>
                  </a:lnTo>
                  <a:lnTo>
                    <a:pt x="68580" y="59690"/>
                  </a:lnTo>
                  <a:lnTo>
                    <a:pt x="67310" y="67310"/>
                  </a:lnTo>
                  <a:lnTo>
                    <a:pt x="64770" y="74930"/>
                  </a:lnTo>
                  <a:lnTo>
                    <a:pt x="60960" y="80010"/>
                  </a:lnTo>
                  <a:lnTo>
                    <a:pt x="57150" y="86360"/>
                  </a:lnTo>
                  <a:lnTo>
                    <a:pt x="57150" y="93980"/>
                  </a:lnTo>
                  <a:lnTo>
                    <a:pt x="57150" y="102870"/>
                  </a:lnTo>
                  <a:lnTo>
                    <a:pt x="59690" y="113030"/>
                  </a:lnTo>
                  <a:lnTo>
                    <a:pt x="64770" y="124460"/>
                  </a:lnTo>
                  <a:lnTo>
                    <a:pt x="73660" y="137160"/>
                  </a:lnTo>
                  <a:lnTo>
                    <a:pt x="82550" y="148590"/>
                  </a:lnTo>
                  <a:lnTo>
                    <a:pt x="91440" y="157480"/>
                  </a:lnTo>
                  <a:lnTo>
                    <a:pt x="100330" y="166370"/>
                  </a:lnTo>
                  <a:lnTo>
                    <a:pt x="127000" y="1854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4523740" y="2260600"/>
              <a:ext cx="213361" cy="113031"/>
            </a:xfrm>
            <a:custGeom>
              <a:avLst/>
              <a:gdLst/>
              <a:ahLst/>
              <a:cxnLst/>
              <a:rect l="0" t="0" r="0" b="0"/>
              <a:pathLst>
                <a:path w="213361" h="113031">
                  <a:moveTo>
                    <a:pt x="175260" y="25400"/>
                  </a:moveTo>
                  <a:lnTo>
                    <a:pt x="161290" y="11430"/>
                  </a:lnTo>
                  <a:lnTo>
                    <a:pt x="154940" y="7620"/>
                  </a:lnTo>
                  <a:lnTo>
                    <a:pt x="147320" y="5080"/>
                  </a:lnTo>
                  <a:lnTo>
                    <a:pt x="139700" y="3810"/>
                  </a:lnTo>
                  <a:lnTo>
                    <a:pt x="130810" y="2540"/>
                  </a:lnTo>
                  <a:lnTo>
                    <a:pt x="120650" y="1270"/>
                  </a:lnTo>
                  <a:lnTo>
                    <a:pt x="99060" y="1270"/>
                  </a:lnTo>
                  <a:lnTo>
                    <a:pt x="71120" y="0"/>
                  </a:lnTo>
                  <a:lnTo>
                    <a:pt x="53340" y="0"/>
                  </a:lnTo>
                  <a:lnTo>
                    <a:pt x="43180" y="2540"/>
                  </a:lnTo>
                  <a:lnTo>
                    <a:pt x="31750" y="7620"/>
                  </a:lnTo>
                  <a:lnTo>
                    <a:pt x="20320" y="13970"/>
                  </a:lnTo>
                  <a:lnTo>
                    <a:pt x="12700" y="20320"/>
                  </a:lnTo>
                  <a:lnTo>
                    <a:pt x="7620" y="27940"/>
                  </a:lnTo>
                  <a:lnTo>
                    <a:pt x="3810" y="35560"/>
                  </a:lnTo>
                  <a:lnTo>
                    <a:pt x="2540" y="43180"/>
                  </a:lnTo>
                  <a:lnTo>
                    <a:pt x="0" y="52070"/>
                  </a:lnTo>
                  <a:lnTo>
                    <a:pt x="0" y="59690"/>
                  </a:lnTo>
                  <a:lnTo>
                    <a:pt x="1270" y="68580"/>
                  </a:lnTo>
                  <a:lnTo>
                    <a:pt x="6350" y="76200"/>
                  </a:lnTo>
                  <a:lnTo>
                    <a:pt x="11430" y="85090"/>
                  </a:lnTo>
                  <a:lnTo>
                    <a:pt x="17780" y="91440"/>
                  </a:lnTo>
                  <a:lnTo>
                    <a:pt x="25400" y="97790"/>
                  </a:lnTo>
                  <a:lnTo>
                    <a:pt x="33020" y="102870"/>
                  </a:lnTo>
                  <a:lnTo>
                    <a:pt x="40640" y="106680"/>
                  </a:lnTo>
                  <a:lnTo>
                    <a:pt x="49530" y="109220"/>
                  </a:lnTo>
                  <a:lnTo>
                    <a:pt x="57150" y="110490"/>
                  </a:lnTo>
                  <a:lnTo>
                    <a:pt x="67310" y="111760"/>
                  </a:lnTo>
                  <a:lnTo>
                    <a:pt x="77470" y="113030"/>
                  </a:lnTo>
                  <a:lnTo>
                    <a:pt x="88900" y="113030"/>
                  </a:lnTo>
                  <a:lnTo>
                    <a:pt x="97790" y="111760"/>
                  </a:lnTo>
                  <a:lnTo>
                    <a:pt x="105410" y="110490"/>
                  </a:lnTo>
                  <a:lnTo>
                    <a:pt x="111760" y="106680"/>
                  </a:lnTo>
                  <a:lnTo>
                    <a:pt x="120650" y="104140"/>
                  </a:lnTo>
                  <a:lnTo>
                    <a:pt x="140970" y="96520"/>
                  </a:lnTo>
                  <a:lnTo>
                    <a:pt x="149860" y="91440"/>
                  </a:lnTo>
                  <a:lnTo>
                    <a:pt x="156210" y="85090"/>
                  </a:lnTo>
                  <a:lnTo>
                    <a:pt x="162560" y="77470"/>
                  </a:lnTo>
                  <a:lnTo>
                    <a:pt x="170180" y="71120"/>
                  </a:lnTo>
                  <a:lnTo>
                    <a:pt x="177800" y="66040"/>
                  </a:lnTo>
                  <a:lnTo>
                    <a:pt x="213360" y="50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4673600" y="2057400"/>
              <a:ext cx="114301" cy="381001"/>
            </a:xfrm>
            <a:custGeom>
              <a:avLst/>
              <a:gdLst/>
              <a:ahLst/>
              <a:cxnLst/>
              <a:rect l="0" t="0" r="0" b="0"/>
              <a:pathLst>
                <a:path w="114301" h="381001">
                  <a:moveTo>
                    <a:pt x="0" y="0"/>
                  </a:moveTo>
                  <a:lnTo>
                    <a:pt x="6350" y="13970"/>
                  </a:lnTo>
                  <a:lnTo>
                    <a:pt x="10160" y="24130"/>
                  </a:lnTo>
                  <a:lnTo>
                    <a:pt x="13970" y="39370"/>
                  </a:lnTo>
                  <a:lnTo>
                    <a:pt x="17780" y="55880"/>
                  </a:lnTo>
                  <a:lnTo>
                    <a:pt x="20320" y="69850"/>
                  </a:lnTo>
                  <a:lnTo>
                    <a:pt x="21590" y="81280"/>
                  </a:lnTo>
                  <a:lnTo>
                    <a:pt x="22860" y="92710"/>
                  </a:lnTo>
                  <a:lnTo>
                    <a:pt x="26670" y="113030"/>
                  </a:lnTo>
                  <a:lnTo>
                    <a:pt x="38100" y="168910"/>
                  </a:lnTo>
                  <a:lnTo>
                    <a:pt x="45720" y="196850"/>
                  </a:lnTo>
                  <a:lnTo>
                    <a:pt x="53340" y="224790"/>
                  </a:lnTo>
                  <a:lnTo>
                    <a:pt x="67310" y="274320"/>
                  </a:lnTo>
                  <a:lnTo>
                    <a:pt x="78740" y="316230"/>
                  </a:lnTo>
                  <a:lnTo>
                    <a:pt x="85090" y="331470"/>
                  </a:lnTo>
                  <a:lnTo>
                    <a:pt x="91440" y="345440"/>
                  </a:lnTo>
                  <a:lnTo>
                    <a:pt x="114300" y="381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5054600" y="2197100"/>
              <a:ext cx="12701" cy="228601"/>
            </a:xfrm>
            <a:custGeom>
              <a:avLst/>
              <a:gdLst/>
              <a:ahLst/>
              <a:cxnLst/>
              <a:rect l="0" t="0" r="0" b="0"/>
              <a:pathLst>
                <a:path w="12701" h="228601">
                  <a:moveTo>
                    <a:pt x="0" y="0"/>
                  </a:moveTo>
                  <a:lnTo>
                    <a:pt x="0" y="26670"/>
                  </a:lnTo>
                  <a:lnTo>
                    <a:pt x="1270" y="50800"/>
                  </a:lnTo>
                  <a:lnTo>
                    <a:pt x="3810" y="81280"/>
                  </a:lnTo>
                  <a:lnTo>
                    <a:pt x="12700" y="228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5067300" y="208280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0" y="38100"/>
                  </a:moveTo>
                  <a:lnTo>
                    <a:pt x="127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5156200" y="2203450"/>
              <a:ext cx="279401" cy="234951"/>
            </a:xfrm>
            <a:custGeom>
              <a:avLst/>
              <a:gdLst/>
              <a:ahLst/>
              <a:cxnLst/>
              <a:rect l="0" t="0" r="0" b="0"/>
              <a:pathLst>
                <a:path w="279401" h="234951">
                  <a:moveTo>
                    <a:pt x="0" y="57150"/>
                  </a:moveTo>
                  <a:lnTo>
                    <a:pt x="6350" y="71120"/>
                  </a:lnTo>
                  <a:lnTo>
                    <a:pt x="10160" y="78740"/>
                  </a:lnTo>
                  <a:lnTo>
                    <a:pt x="13970" y="88900"/>
                  </a:lnTo>
                  <a:lnTo>
                    <a:pt x="17780" y="99060"/>
                  </a:lnTo>
                  <a:lnTo>
                    <a:pt x="21590" y="109220"/>
                  </a:lnTo>
                  <a:lnTo>
                    <a:pt x="25400" y="118110"/>
                  </a:lnTo>
                  <a:lnTo>
                    <a:pt x="34290" y="137160"/>
                  </a:lnTo>
                  <a:lnTo>
                    <a:pt x="41910" y="153670"/>
                  </a:lnTo>
                  <a:lnTo>
                    <a:pt x="46990" y="161290"/>
                  </a:lnTo>
                  <a:lnTo>
                    <a:pt x="50800" y="167640"/>
                  </a:lnTo>
                  <a:lnTo>
                    <a:pt x="54610" y="172720"/>
                  </a:lnTo>
                  <a:lnTo>
                    <a:pt x="58420" y="175260"/>
                  </a:lnTo>
                  <a:lnTo>
                    <a:pt x="59690" y="175260"/>
                  </a:lnTo>
                  <a:lnTo>
                    <a:pt x="60960" y="173990"/>
                  </a:lnTo>
                  <a:lnTo>
                    <a:pt x="62230" y="167640"/>
                  </a:lnTo>
                  <a:lnTo>
                    <a:pt x="62230" y="157480"/>
                  </a:lnTo>
                  <a:lnTo>
                    <a:pt x="63500" y="124460"/>
                  </a:lnTo>
                  <a:lnTo>
                    <a:pt x="63500" y="114300"/>
                  </a:lnTo>
                  <a:lnTo>
                    <a:pt x="64770" y="105410"/>
                  </a:lnTo>
                  <a:lnTo>
                    <a:pt x="67310" y="96520"/>
                  </a:lnTo>
                  <a:lnTo>
                    <a:pt x="69850" y="87630"/>
                  </a:lnTo>
                  <a:lnTo>
                    <a:pt x="73660" y="76200"/>
                  </a:lnTo>
                  <a:lnTo>
                    <a:pt x="81280" y="48260"/>
                  </a:lnTo>
                  <a:lnTo>
                    <a:pt x="86360" y="35560"/>
                  </a:lnTo>
                  <a:lnTo>
                    <a:pt x="92710" y="24130"/>
                  </a:lnTo>
                  <a:lnTo>
                    <a:pt x="100330" y="13970"/>
                  </a:lnTo>
                  <a:lnTo>
                    <a:pt x="107950" y="7620"/>
                  </a:lnTo>
                  <a:lnTo>
                    <a:pt x="115570" y="2540"/>
                  </a:lnTo>
                  <a:lnTo>
                    <a:pt x="123190" y="0"/>
                  </a:lnTo>
                  <a:lnTo>
                    <a:pt x="132080" y="0"/>
                  </a:lnTo>
                  <a:lnTo>
                    <a:pt x="139700" y="3810"/>
                  </a:lnTo>
                  <a:lnTo>
                    <a:pt x="148590" y="8890"/>
                  </a:lnTo>
                  <a:lnTo>
                    <a:pt x="154940" y="13970"/>
                  </a:lnTo>
                  <a:lnTo>
                    <a:pt x="161290" y="17780"/>
                  </a:lnTo>
                  <a:lnTo>
                    <a:pt x="166370" y="22860"/>
                  </a:lnTo>
                  <a:lnTo>
                    <a:pt x="171450" y="29210"/>
                  </a:lnTo>
                  <a:lnTo>
                    <a:pt x="176530" y="35560"/>
                  </a:lnTo>
                  <a:lnTo>
                    <a:pt x="181610" y="43180"/>
                  </a:lnTo>
                  <a:lnTo>
                    <a:pt x="186690" y="50800"/>
                  </a:lnTo>
                  <a:lnTo>
                    <a:pt x="194310" y="58420"/>
                  </a:lnTo>
                  <a:lnTo>
                    <a:pt x="200660" y="66040"/>
                  </a:lnTo>
                  <a:lnTo>
                    <a:pt x="209550" y="78740"/>
                  </a:lnTo>
                  <a:lnTo>
                    <a:pt x="217170" y="93980"/>
                  </a:lnTo>
                  <a:lnTo>
                    <a:pt x="224790" y="111760"/>
                  </a:lnTo>
                  <a:lnTo>
                    <a:pt x="232410" y="127000"/>
                  </a:lnTo>
                  <a:lnTo>
                    <a:pt x="237490" y="142240"/>
                  </a:lnTo>
                  <a:lnTo>
                    <a:pt x="247650" y="170180"/>
                  </a:lnTo>
                  <a:lnTo>
                    <a:pt x="252730" y="182880"/>
                  </a:lnTo>
                  <a:lnTo>
                    <a:pt x="279400" y="2349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5741670" y="2240280"/>
              <a:ext cx="227331" cy="147321"/>
            </a:xfrm>
            <a:custGeom>
              <a:avLst/>
              <a:gdLst/>
              <a:ahLst/>
              <a:cxnLst/>
              <a:rect l="0" t="0" r="0" b="0"/>
              <a:pathLst>
                <a:path w="227331" h="147321">
                  <a:moveTo>
                    <a:pt x="176530" y="96520"/>
                  </a:moveTo>
                  <a:lnTo>
                    <a:pt x="176530" y="82550"/>
                  </a:lnTo>
                  <a:lnTo>
                    <a:pt x="175260" y="73660"/>
                  </a:lnTo>
                  <a:lnTo>
                    <a:pt x="172720" y="60960"/>
                  </a:lnTo>
                  <a:lnTo>
                    <a:pt x="170180" y="48260"/>
                  </a:lnTo>
                  <a:lnTo>
                    <a:pt x="165100" y="35560"/>
                  </a:lnTo>
                  <a:lnTo>
                    <a:pt x="158750" y="25400"/>
                  </a:lnTo>
                  <a:lnTo>
                    <a:pt x="152400" y="15240"/>
                  </a:lnTo>
                  <a:lnTo>
                    <a:pt x="144780" y="8890"/>
                  </a:lnTo>
                  <a:lnTo>
                    <a:pt x="137160" y="3810"/>
                  </a:lnTo>
                  <a:lnTo>
                    <a:pt x="129540" y="1270"/>
                  </a:lnTo>
                  <a:lnTo>
                    <a:pt x="120650" y="0"/>
                  </a:lnTo>
                  <a:lnTo>
                    <a:pt x="113030" y="1270"/>
                  </a:lnTo>
                  <a:lnTo>
                    <a:pt x="104140" y="3810"/>
                  </a:lnTo>
                  <a:lnTo>
                    <a:pt x="96520" y="6350"/>
                  </a:lnTo>
                  <a:lnTo>
                    <a:pt x="87630" y="8890"/>
                  </a:lnTo>
                  <a:lnTo>
                    <a:pt x="78740" y="12700"/>
                  </a:lnTo>
                  <a:lnTo>
                    <a:pt x="72390" y="16510"/>
                  </a:lnTo>
                  <a:lnTo>
                    <a:pt x="66040" y="20320"/>
                  </a:lnTo>
                  <a:lnTo>
                    <a:pt x="60960" y="25400"/>
                  </a:lnTo>
                  <a:lnTo>
                    <a:pt x="54610" y="29210"/>
                  </a:lnTo>
                  <a:lnTo>
                    <a:pt x="46990" y="33020"/>
                  </a:lnTo>
                  <a:lnTo>
                    <a:pt x="39370" y="36830"/>
                  </a:lnTo>
                  <a:lnTo>
                    <a:pt x="31750" y="44450"/>
                  </a:lnTo>
                  <a:lnTo>
                    <a:pt x="22860" y="53340"/>
                  </a:lnTo>
                  <a:lnTo>
                    <a:pt x="15240" y="63500"/>
                  </a:lnTo>
                  <a:lnTo>
                    <a:pt x="10160" y="73660"/>
                  </a:lnTo>
                  <a:lnTo>
                    <a:pt x="6350" y="82550"/>
                  </a:lnTo>
                  <a:lnTo>
                    <a:pt x="3810" y="91440"/>
                  </a:lnTo>
                  <a:lnTo>
                    <a:pt x="2540" y="100330"/>
                  </a:lnTo>
                  <a:lnTo>
                    <a:pt x="1270" y="109220"/>
                  </a:lnTo>
                  <a:lnTo>
                    <a:pt x="0" y="116840"/>
                  </a:lnTo>
                  <a:lnTo>
                    <a:pt x="3810" y="124460"/>
                  </a:lnTo>
                  <a:lnTo>
                    <a:pt x="10160" y="130810"/>
                  </a:lnTo>
                  <a:lnTo>
                    <a:pt x="19050" y="135890"/>
                  </a:lnTo>
                  <a:lnTo>
                    <a:pt x="30480" y="138430"/>
                  </a:lnTo>
                  <a:lnTo>
                    <a:pt x="44450" y="138430"/>
                  </a:lnTo>
                  <a:lnTo>
                    <a:pt x="58420" y="137160"/>
                  </a:lnTo>
                  <a:lnTo>
                    <a:pt x="71120" y="135890"/>
                  </a:lnTo>
                  <a:lnTo>
                    <a:pt x="82550" y="135890"/>
                  </a:lnTo>
                  <a:lnTo>
                    <a:pt x="92710" y="135890"/>
                  </a:lnTo>
                  <a:lnTo>
                    <a:pt x="101600" y="133350"/>
                  </a:lnTo>
                  <a:lnTo>
                    <a:pt x="111760" y="130810"/>
                  </a:lnTo>
                  <a:lnTo>
                    <a:pt x="120650" y="128270"/>
                  </a:lnTo>
                  <a:lnTo>
                    <a:pt x="129540" y="124460"/>
                  </a:lnTo>
                  <a:lnTo>
                    <a:pt x="138430" y="120650"/>
                  </a:lnTo>
                  <a:lnTo>
                    <a:pt x="146050" y="116840"/>
                  </a:lnTo>
                  <a:lnTo>
                    <a:pt x="153670" y="111760"/>
                  </a:lnTo>
                  <a:lnTo>
                    <a:pt x="160020" y="105410"/>
                  </a:lnTo>
                  <a:lnTo>
                    <a:pt x="165100" y="97790"/>
                  </a:lnTo>
                  <a:lnTo>
                    <a:pt x="168910" y="91440"/>
                  </a:lnTo>
                  <a:lnTo>
                    <a:pt x="171450" y="86360"/>
                  </a:lnTo>
                  <a:lnTo>
                    <a:pt x="172720" y="81280"/>
                  </a:lnTo>
                  <a:lnTo>
                    <a:pt x="172720" y="78740"/>
                  </a:lnTo>
                  <a:lnTo>
                    <a:pt x="171450" y="80010"/>
                  </a:lnTo>
                  <a:lnTo>
                    <a:pt x="168910" y="81280"/>
                  </a:lnTo>
                  <a:lnTo>
                    <a:pt x="168910" y="85090"/>
                  </a:lnTo>
                  <a:lnTo>
                    <a:pt x="170180" y="90170"/>
                  </a:lnTo>
                  <a:lnTo>
                    <a:pt x="171450" y="96520"/>
                  </a:lnTo>
                  <a:lnTo>
                    <a:pt x="176530" y="104140"/>
                  </a:lnTo>
                  <a:lnTo>
                    <a:pt x="181610" y="110490"/>
                  </a:lnTo>
                  <a:lnTo>
                    <a:pt x="189230" y="119380"/>
                  </a:lnTo>
                  <a:lnTo>
                    <a:pt x="195580" y="125730"/>
                  </a:lnTo>
                  <a:lnTo>
                    <a:pt x="203200" y="130810"/>
                  </a:lnTo>
                  <a:lnTo>
                    <a:pt x="227330" y="1473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6244590" y="2197100"/>
              <a:ext cx="168911" cy="190501"/>
            </a:xfrm>
            <a:custGeom>
              <a:avLst/>
              <a:gdLst/>
              <a:ahLst/>
              <a:cxnLst/>
              <a:rect l="0" t="0" r="0" b="0"/>
              <a:pathLst>
                <a:path w="168911" h="190501">
                  <a:moveTo>
                    <a:pt x="118110" y="0"/>
                  </a:moveTo>
                  <a:lnTo>
                    <a:pt x="64770" y="17780"/>
                  </a:lnTo>
                  <a:lnTo>
                    <a:pt x="54610" y="22860"/>
                  </a:lnTo>
                  <a:lnTo>
                    <a:pt x="44450" y="29210"/>
                  </a:lnTo>
                  <a:lnTo>
                    <a:pt x="35560" y="36830"/>
                  </a:lnTo>
                  <a:lnTo>
                    <a:pt x="27940" y="44450"/>
                  </a:lnTo>
                  <a:lnTo>
                    <a:pt x="21590" y="52070"/>
                  </a:lnTo>
                  <a:lnTo>
                    <a:pt x="15240" y="59690"/>
                  </a:lnTo>
                  <a:lnTo>
                    <a:pt x="10160" y="69850"/>
                  </a:lnTo>
                  <a:lnTo>
                    <a:pt x="5080" y="80010"/>
                  </a:lnTo>
                  <a:lnTo>
                    <a:pt x="0" y="91440"/>
                  </a:lnTo>
                  <a:lnTo>
                    <a:pt x="0" y="101600"/>
                  </a:lnTo>
                  <a:lnTo>
                    <a:pt x="2540" y="111760"/>
                  </a:lnTo>
                  <a:lnTo>
                    <a:pt x="7620" y="120650"/>
                  </a:lnTo>
                  <a:lnTo>
                    <a:pt x="11430" y="128270"/>
                  </a:lnTo>
                  <a:lnTo>
                    <a:pt x="16510" y="134620"/>
                  </a:lnTo>
                  <a:lnTo>
                    <a:pt x="20320" y="140970"/>
                  </a:lnTo>
                  <a:lnTo>
                    <a:pt x="27940" y="146050"/>
                  </a:lnTo>
                  <a:lnTo>
                    <a:pt x="36830" y="151130"/>
                  </a:lnTo>
                  <a:lnTo>
                    <a:pt x="55880" y="160020"/>
                  </a:lnTo>
                  <a:lnTo>
                    <a:pt x="74930" y="168910"/>
                  </a:lnTo>
                  <a:lnTo>
                    <a:pt x="85090" y="171450"/>
                  </a:lnTo>
                  <a:lnTo>
                    <a:pt x="96520" y="173990"/>
                  </a:lnTo>
                  <a:lnTo>
                    <a:pt x="107950" y="175260"/>
                  </a:lnTo>
                  <a:lnTo>
                    <a:pt x="116840" y="177800"/>
                  </a:lnTo>
                  <a:lnTo>
                    <a:pt x="124460" y="180340"/>
                  </a:lnTo>
                  <a:lnTo>
                    <a:pt x="168910" y="190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6527800" y="2222500"/>
              <a:ext cx="189231" cy="152401"/>
            </a:xfrm>
            <a:custGeom>
              <a:avLst/>
              <a:gdLst/>
              <a:ahLst/>
              <a:cxnLst/>
              <a:rect l="0" t="0" r="0" b="0"/>
              <a:pathLst>
                <a:path w="189231" h="152401">
                  <a:moveTo>
                    <a:pt x="0" y="38100"/>
                  </a:moveTo>
                  <a:lnTo>
                    <a:pt x="0" y="58420"/>
                  </a:lnTo>
                  <a:lnTo>
                    <a:pt x="1270" y="66040"/>
                  </a:lnTo>
                  <a:lnTo>
                    <a:pt x="3810" y="72390"/>
                  </a:lnTo>
                  <a:lnTo>
                    <a:pt x="6350" y="77470"/>
                  </a:lnTo>
                  <a:lnTo>
                    <a:pt x="10160" y="82550"/>
                  </a:lnTo>
                  <a:lnTo>
                    <a:pt x="13970" y="87630"/>
                  </a:lnTo>
                  <a:lnTo>
                    <a:pt x="17780" y="92710"/>
                  </a:lnTo>
                  <a:lnTo>
                    <a:pt x="22860" y="97790"/>
                  </a:lnTo>
                  <a:lnTo>
                    <a:pt x="36830" y="111760"/>
                  </a:lnTo>
                  <a:lnTo>
                    <a:pt x="44450" y="118110"/>
                  </a:lnTo>
                  <a:lnTo>
                    <a:pt x="52070" y="124460"/>
                  </a:lnTo>
                  <a:lnTo>
                    <a:pt x="59690" y="129540"/>
                  </a:lnTo>
                  <a:lnTo>
                    <a:pt x="67310" y="134620"/>
                  </a:lnTo>
                  <a:lnTo>
                    <a:pt x="72390" y="138430"/>
                  </a:lnTo>
                  <a:lnTo>
                    <a:pt x="78740" y="143510"/>
                  </a:lnTo>
                  <a:lnTo>
                    <a:pt x="85090" y="146050"/>
                  </a:lnTo>
                  <a:lnTo>
                    <a:pt x="91440" y="148590"/>
                  </a:lnTo>
                  <a:lnTo>
                    <a:pt x="99060" y="149860"/>
                  </a:lnTo>
                  <a:lnTo>
                    <a:pt x="106680" y="151130"/>
                  </a:lnTo>
                  <a:lnTo>
                    <a:pt x="115570" y="151130"/>
                  </a:lnTo>
                  <a:lnTo>
                    <a:pt x="123190" y="151130"/>
                  </a:lnTo>
                  <a:lnTo>
                    <a:pt x="139700" y="152400"/>
                  </a:lnTo>
                  <a:lnTo>
                    <a:pt x="148590" y="152400"/>
                  </a:lnTo>
                  <a:lnTo>
                    <a:pt x="156210" y="149860"/>
                  </a:lnTo>
                  <a:lnTo>
                    <a:pt x="165100" y="144780"/>
                  </a:lnTo>
                  <a:lnTo>
                    <a:pt x="173990" y="138430"/>
                  </a:lnTo>
                  <a:lnTo>
                    <a:pt x="179070" y="130810"/>
                  </a:lnTo>
                  <a:lnTo>
                    <a:pt x="182880" y="120650"/>
                  </a:lnTo>
                  <a:lnTo>
                    <a:pt x="185420" y="110490"/>
                  </a:lnTo>
                  <a:lnTo>
                    <a:pt x="186690" y="100330"/>
                  </a:lnTo>
                  <a:lnTo>
                    <a:pt x="187960" y="91440"/>
                  </a:lnTo>
                  <a:lnTo>
                    <a:pt x="189230" y="81280"/>
                  </a:lnTo>
                  <a:lnTo>
                    <a:pt x="186690" y="72390"/>
                  </a:lnTo>
                  <a:lnTo>
                    <a:pt x="182880" y="63500"/>
                  </a:lnTo>
                  <a:lnTo>
                    <a:pt x="176530" y="55880"/>
                  </a:lnTo>
                  <a:lnTo>
                    <a:pt x="170180" y="46990"/>
                  </a:lnTo>
                  <a:lnTo>
                    <a:pt x="162560" y="38100"/>
                  </a:lnTo>
                  <a:lnTo>
                    <a:pt x="1397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6781800" y="2006600"/>
              <a:ext cx="50801" cy="355601"/>
            </a:xfrm>
            <a:custGeom>
              <a:avLst/>
              <a:gdLst/>
              <a:ahLst/>
              <a:cxnLst/>
              <a:rect l="0" t="0" r="0" b="0"/>
              <a:pathLst>
                <a:path w="50801" h="355601">
                  <a:moveTo>
                    <a:pt x="0" y="0"/>
                  </a:moveTo>
                  <a:lnTo>
                    <a:pt x="0" y="41910"/>
                  </a:lnTo>
                  <a:lnTo>
                    <a:pt x="1270" y="52070"/>
                  </a:lnTo>
                  <a:lnTo>
                    <a:pt x="3810" y="60960"/>
                  </a:lnTo>
                  <a:lnTo>
                    <a:pt x="6350" y="71120"/>
                  </a:lnTo>
                  <a:lnTo>
                    <a:pt x="8890" y="83820"/>
                  </a:lnTo>
                  <a:lnTo>
                    <a:pt x="10160" y="99060"/>
                  </a:lnTo>
                  <a:lnTo>
                    <a:pt x="11430" y="133350"/>
                  </a:lnTo>
                  <a:lnTo>
                    <a:pt x="12700" y="162560"/>
                  </a:lnTo>
                  <a:lnTo>
                    <a:pt x="13970" y="177800"/>
                  </a:lnTo>
                  <a:lnTo>
                    <a:pt x="16510" y="193040"/>
                  </a:lnTo>
                  <a:lnTo>
                    <a:pt x="30480" y="265430"/>
                  </a:lnTo>
                  <a:lnTo>
                    <a:pt x="34290" y="281940"/>
                  </a:lnTo>
                  <a:lnTo>
                    <a:pt x="38100" y="294640"/>
                  </a:lnTo>
                  <a:lnTo>
                    <a:pt x="50800" y="355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743700" y="2167890"/>
              <a:ext cx="330201" cy="143511"/>
            </a:xfrm>
            <a:custGeom>
              <a:avLst/>
              <a:gdLst/>
              <a:ahLst/>
              <a:cxnLst/>
              <a:rect l="0" t="0" r="0" b="0"/>
              <a:pathLst>
                <a:path w="330201" h="143511">
                  <a:moveTo>
                    <a:pt x="0" y="118110"/>
                  </a:moveTo>
                  <a:lnTo>
                    <a:pt x="20320" y="111760"/>
                  </a:lnTo>
                  <a:lnTo>
                    <a:pt x="27940" y="107950"/>
                  </a:lnTo>
                  <a:lnTo>
                    <a:pt x="34290" y="104140"/>
                  </a:lnTo>
                  <a:lnTo>
                    <a:pt x="39370" y="100330"/>
                  </a:lnTo>
                  <a:lnTo>
                    <a:pt x="52070" y="97790"/>
                  </a:lnTo>
                  <a:lnTo>
                    <a:pt x="68580" y="96520"/>
                  </a:lnTo>
                  <a:lnTo>
                    <a:pt x="87630" y="95250"/>
                  </a:lnTo>
                  <a:lnTo>
                    <a:pt x="120650" y="93980"/>
                  </a:lnTo>
                  <a:lnTo>
                    <a:pt x="163830" y="92710"/>
                  </a:lnTo>
                  <a:lnTo>
                    <a:pt x="176530" y="92710"/>
                  </a:lnTo>
                  <a:lnTo>
                    <a:pt x="194310" y="90170"/>
                  </a:lnTo>
                  <a:lnTo>
                    <a:pt x="213360" y="85090"/>
                  </a:lnTo>
                  <a:lnTo>
                    <a:pt x="236220" y="78740"/>
                  </a:lnTo>
                  <a:lnTo>
                    <a:pt x="252730" y="73660"/>
                  </a:lnTo>
                  <a:lnTo>
                    <a:pt x="267970" y="68580"/>
                  </a:lnTo>
                  <a:lnTo>
                    <a:pt x="279400" y="63500"/>
                  </a:lnTo>
                  <a:lnTo>
                    <a:pt x="289560" y="58420"/>
                  </a:lnTo>
                  <a:lnTo>
                    <a:pt x="297180" y="50800"/>
                  </a:lnTo>
                  <a:lnTo>
                    <a:pt x="304800" y="44450"/>
                  </a:lnTo>
                  <a:lnTo>
                    <a:pt x="307340" y="36830"/>
                  </a:lnTo>
                  <a:lnTo>
                    <a:pt x="307340" y="27940"/>
                  </a:lnTo>
                  <a:lnTo>
                    <a:pt x="307340" y="20320"/>
                  </a:lnTo>
                  <a:lnTo>
                    <a:pt x="302260" y="12700"/>
                  </a:lnTo>
                  <a:lnTo>
                    <a:pt x="294640" y="7620"/>
                  </a:lnTo>
                  <a:lnTo>
                    <a:pt x="285750" y="1270"/>
                  </a:lnTo>
                  <a:lnTo>
                    <a:pt x="275590" y="0"/>
                  </a:lnTo>
                  <a:lnTo>
                    <a:pt x="267970" y="0"/>
                  </a:lnTo>
                  <a:lnTo>
                    <a:pt x="259080" y="1270"/>
                  </a:lnTo>
                  <a:lnTo>
                    <a:pt x="250190" y="3810"/>
                  </a:lnTo>
                  <a:lnTo>
                    <a:pt x="241300" y="6350"/>
                  </a:lnTo>
                  <a:lnTo>
                    <a:pt x="232410" y="10160"/>
                  </a:lnTo>
                  <a:lnTo>
                    <a:pt x="226060" y="15240"/>
                  </a:lnTo>
                  <a:lnTo>
                    <a:pt x="219710" y="21590"/>
                  </a:lnTo>
                  <a:lnTo>
                    <a:pt x="214630" y="27940"/>
                  </a:lnTo>
                  <a:lnTo>
                    <a:pt x="212090" y="36830"/>
                  </a:lnTo>
                  <a:lnTo>
                    <a:pt x="212090" y="46990"/>
                  </a:lnTo>
                  <a:lnTo>
                    <a:pt x="213360" y="58420"/>
                  </a:lnTo>
                  <a:lnTo>
                    <a:pt x="217170" y="67310"/>
                  </a:lnTo>
                  <a:lnTo>
                    <a:pt x="222250" y="73660"/>
                  </a:lnTo>
                  <a:lnTo>
                    <a:pt x="228600" y="80010"/>
                  </a:lnTo>
                  <a:lnTo>
                    <a:pt x="237490" y="87630"/>
                  </a:lnTo>
                  <a:lnTo>
                    <a:pt x="246380" y="95250"/>
                  </a:lnTo>
                  <a:lnTo>
                    <a:pt x="257810" y="102870"/>
                  </a:lnTo>
                  <a:lnTo>
                    <a:pt x="267970" y="110490"/>
                  </a:lnTo>
                  <a:lnTo>
                    <a:pt x="276860" y="118110"/>
                  </a:lnTo>
                  <a:lnTo>
                    <a:pt x="287020" y="127000"/>
                  </a:lnTo>
                  <a:lnTo>
                    <a:pt x="295910" y="132080"/>
                  </a:lnTo>
                  <a:lnTo>
                    <a:pt x="304800" y="135890"/>
                  </a:lnTo>
                  <a:lnTo>
                    <a:pt x="330200" y="1435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7391400" y="2019300"/>
              <a:ext cx="245111" cy="304801"/>
            </a:xfrm>
            <a:custGeom>
              <a:avLst/>
              <a:gdLst/>
              <a:ahLst/>
              <a:cxnLst/>
              <a:rect l="0" t="0" r="0" b="0"/>
              <a:pathLst>
                <a:path w="245111" h="304801">
                  <a:moveTo>
                    <a:pt x="0" y="0"/>
                  </a:moveTo>
                  <a:lnTo>
                    <a:pt x="0" y="13970"/>
                  </a:lnTo>
                  <a:lnTo>
                    <a:pt x="1270" y="27940"/>
                  </a:lnTo>
                  <a:lnTo>
                    <a:pt x="6350" y="68580"/>
                  </a:lnTo>
                  <a:lnTo>
                    <a:pt x="8890" y="91440"/>
                  </a:lnTo>
                  <a:lnTo>
                    <a:pt x="10160" y="113030"/>
                  </a:lnTo>
                  <a:lnTo>
                    <a:pt x="11430" y="134620"/>
                  </a:lnTo>
                  <a:lnTo>
                    <a:pt x="12700" y="226060"/>
                  </a:lnTo>
                  <a:lnTo>
                    <a:pt x="13970" y="245110"/>
                  </a:lnTo>
                  <a:lnTo>
                    <a:pt x="16510" y="255270"/>
                  </a:lnTo>
                  <a:lnTo>
                    <a:pt x="19050" y="259080"/>
                  </a:lnTo>
                  <a:lnTo>
                    <a:pt x="21590" y="259080"/>
                  </a:lnTo>
                  <a:lnTo>
                    <a:pt x="22860" y="255270"/>
                  </a:lnTo>
                  <a:lnTo>
                    <a:pt x="24130" y="251460"/>
                  </a:lnTo>
                  <a:lnTo>
                    <a:pt x="27940" y="231140"/>
                  </a:lnTo>
                  <a:lnTo>
                    <a:pt x="31750" y="217170"/>
                  </a:lnTo>
                  <a:lnTo>
                    <a:pt x="35560" y="207010"/>
                  </a:lnTo>
                  <a:lnTo>
                    <a:pt x="39370" y="198120"/>
                  </a:lnTo>
                  <a:lnTo>
                    <a:pt x="43180" y="191770"/>
                  </a:lnTo>
                  <a:lnTo>
                    <a:pt x="49530" y="185420"/>
                  </a:lnTo>
                  <a:lnTo>
                    <a:pt x="58420" y="180340"/>
                  </a:lnTo>
                  <a:lnTo>
                    <a:pt x="68580" y="175260"/>
                  </a:lnTo>
                  <a:lnTo>
                    <a:pt x="77470" y="168910"/>
                  </a:lnTo>
                  <a:lnTo>
                    <a:pt x="83820" y="162560"/>
                  </a:lnTo>
                  <a:lnTo>
                    <a:pt x="90170" y="154940"/>
                  </a:lnTo>
                  <a:lnTo>
                    <a:pt x="97790" y="149860"/>
                  </a:lnTo>
                  <a:lnTo>
                    <a:pt x="107950" y="146050"/>
                  </a:lnTo>
                  <a:lnTo>
                    <a:pt x="118110" y="143510"/>
                  </a:lnTo>
                  <a:lnTo>
                    <a:pt x="128270" y="142240"/>
                  </a:lnTo>
                  <a:lnTo>
                    <a:pt x="137160" y="142240"/>
                  </a:lnTo>
                  <a:lnTo>
                    <a:pt x="147320" y="140970"/>
                  </a:lnTo>
                  <a:lnTo>
                    <a:pt x="157480" y="140970"/>
                  </a:lnTo>
                  <a:lnTo>
                    <a:pt x="180340" y="139700"/>
                  </a:lnTo>
                  <a:lnTo>
                    <a:pt x="189230" y="140970"/>
                  </a:lnTo>
                  <a:lnTo>
                    <a:pt x="196850" y="143510"/>
                  </a:lnTo>
                  <a:lnTo>
                    <a:pt x="203200" y="146050"/>
                  </a:lnTo>
                  <a:lnTo>
                    <a:pt x="226060" y="157480"/>
                  </a:lnTo>
                  <a:lnTo>
                    <a:pt x="232410" y="162560"/>
                  </a:lnTo>
                  <a:lnTo>
                    <a:pt x="237490" y="168910"/>
                  </a:lnTo>
                  <a:lnTo>
                    <a:pt x="243840" y="176530"/>
                  </a:lnTo>
                  <a:lnTo>
                    <a:pt x="245110" y="185420"/>
                  </a:lnTo>
                  <a:lnTo>
                    <a:pt x="245110" y="195580"/>
                  </a:lnTo>
                  <a:lnTo>
                    <a:pt x="243840" y="207010"/>
                  </a:lnTo>
                  <a:lnTo>
                    <a:pt x="238760" y="215900"/>
                  </a:lnTo>
                  <a:lnTo>
                    <a:pt x="231140" y="222250"/>
                  </a:lnTo>
                  <a:lnTo>
                    <a:pt x="222250" y="228600"/>
                  </a:lnTo>
                  <a:lnTo>
                    <a:pt x="196850" y="247650"/>
                  </a:lnTo>
                  <a:lnTo>
                    <a:pt x="181610" y="257810"/>
                  </a:lnTo>
                  <a:lnTo>
                    <a:pt x="168910" y="266700"/>
                  </a:lnTo>
                  <a:lnTo>
                    <a:pt x="157480" y="273050"/>
                  </a:lnTo>
                  <a:lnTo>
                    <a:pt x="147320" y="279400"/>
                  </a:lnTo>
                  <a:lnTo>
                    <a:pt x="138430" y="284480"/>
                  </a:lnTo>
                  <a:lnTo>
                    <a:pt x="128270" y="287020"/>
                  </a:lnTo>
                  <a:lnTo>
                    <a:pt x="119380" y="288290"/>
                  </a:lnTo>
                  <a:lnTo>
                    <a:pt x="111760" y="290830"/>
                  </a:lnTo>
                  <a:lnTo>
                    <a:pt x="105410" y="294640"/>
                  </a:lnTo>
                  <a:lnTo>
                    <a:pt x="88900" y="304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7661910" y="2146300"/>
              <a:ext cx="168911" cy="144781"/>
            </a:xfrm>
            <a:custGeom>
              <a:avLst/>
              <a:gdLst/>
              <a:ahLst/>
              <a:cxnLst/>
              <a:rect l="0" t="0" r="0" b="0"/>
              <a:pathLst>
                <a:path w="168911" h="144781">
                  <a:moveTo>
                    <a:pt x="123190" y="25400"/>
                  </a:moveTo>
                  <a:lnTo>
                    <a:pt x="116840" y="19050"/>
                  </a:lnTo>
                  <a:lnTo>
                    <a:pt x="111760" y="15240"/>
                  </a:lnTo>
                  <a:lnTo>
                    <a:pt x="105410" y="11430"/>
                  </a:lnTo>
                  <a:lnTo>
                    <a:pt x="99060" y="7620"/>
                  </a:lnTo>
                  <a:lnTo>
                    <a:pt x="91440" y="6350"/>
                  </a:lnTo>
                  <a:lnTo>
                    <a:pt x="83820" y="7620"/>
                  </a:lnTo>
                  <a:lnTo>
                    <a:pt x="52070" y="15240"/>
                  </a:lnTo>
                  <a:lnTo>
                    <a:pt x="36830" y="17780"/>
                  </a:lnTo>
                  <a:lnTo>
                    <a:pt x="26670" y="24130"/>
                  </a:lnTo>
                  <a:lnTo>
                    <a:pt x="17780" y="29210"/>
                  </a:lnTo>
                  <a:lnTo>
                    <a:pt x="10160" y="36830"/>
                  </a:lnTo>
                  <a:lnTo>
                    <a:pt x="6350" y="45720"/>
                  </a:lnTo>
                  <a:lnTo>
                    <a:pt x="2540" y="55880"/>
                  </a:lnTo>
                  <a:lnTo>
                    <a:pt x="0" y="67310"/>
                  </a:lnTo>
                  <a:lnTo>
                    <a:pt x="0" y="77470"/>
                  </a:lnTo>
                  <a:lnTo>
                    <a:pt x="1270" y="86360"/>
                  </a:lnTo>
                  <a:lnTo>
                    <a:pt x="3810" y="95250"/>
                  </a:lnTo>
                  <a:lnTo>
                    <a:pt x="8890" y="101600"/>
                  </a:lnTo>
                  <a:lnTo>
                    <a:pt x="13970" y="106680"/>
                  </a:lnTo>
                  <a:lnTo>
                    <a:pt x="21590" y="109220"/>
                  </a:lnTo>
                  <a:lnTo>
                    <a:pt x="27940" y="111760"/>
                  </a:lnTo>
                  <a:lnTo>
                    <a:pt x="44450" y="119380"/>
                  </a:lnTo>
                  <a:lnTo>
                    <a:pt x="93980" y="143510"/>
                  </a:lnTo>
                  <a:lnTo>
                    <a:pt x="102870" y="144780"/>
                  </a:lnTo>
                  <a:lnTo>
                    <a:pt x="114300" y="144780"/>
                  </a:lnTo>
                  <a:lnTo>
                    <a:pt x="125730" y="143510"/>
                  </a:lnTo>
                  <a:lnTo>
                    <a:pt x="135890" y="139700"/>
                  </a:lnTo>
                  <a:lnTo>
                    <a:pt x="146050" y="133350"/>
                  </a:lnTo>
                  <a:lnTo>
                    <a:pt x="154940" y="127000"/>
                  </a:lnTo>
                  <a:lnTo>
                    <a:pt x="161290" y="118110"/>
                  </a:lnTo>
                  <a:lnTo>
                    <a:pt x="165100" y="109220"/>
                  </a:lnTo>
                  <a:lnTo>
                    <a:pt x="168910" y="97790"/>
                  </a:lnTo>
                  <a:lnTo>
                    <a:pt x="168910" y="87630"/>
                  </a:lnTo>
                  <a:lnTo>
                    <a:pt x="167640" y="78740"/>
                  </a:lnTo>
                  <a:lnTo>
                    <a:pt x="165100" y="68580"/>
                  </a:lnTo>
                  <a:lnTo>
                    <a:pt x="162560" y="62230"/>
                  </a:lnTo>
                  <a:lnTo>
                    <a:pt x="160020" y="54610"/>
                  </a:lnTo>
                  <a:lnTo>
                    <a:pt x="156210" y="49530"/>
                  </a:lnTo>
                  <a:lnTo>
                    <a:pt x="152400" y="43180"/>
                  </a:lnTo>
                  <a:lnTo>
                    <a:pt x="148590" y="35560"/>
                  </a:lnTo>
                  <a:lnTo>
                    <a:pt x="12319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7942580" y="2146300"/>
              <a:ext cx="354331" cy="175261"/>
            </a:xfrm>
            <a:custGeom>
              <a:avLst/>
              <a:gdLst/>
              <a:ahLst/>
              <a:cxnLst/>
              <a:rect l="0" t="0" r="0" b="0"/>
              <a:pathLst>
                <a:path w="354331" h="175261">
                  <a:moveTo>
                    <a:pt x="7620" y="38100"/>
                  </a:moveTo>
                  <a:lnTo>
                    <a:pt x="7620" y="52070"/>
                  </a:lnTo>
                  <a:lnTo>
                    <a:pt x="6350" y="59690"/>
                  </a:lnTo>
                  <a:lnTo>
                    <a:pt x="3810" y="69850"/>
                  </a:lnTo>
                  <a:lnTo>
                    <a:pt x="1270" y="80010"/>
                  </a:lnTo>
                  <a:lnTo>
                    <a:pt x="0" y="88900"/>
                  </a:lnTo>
                  <a:lnTo>
                    <a:pt x="1270" y="95250"/>
                  </a:lnTo>
                  <a:lnTo>
                    <a:pt x="3810" y="101600"/>
                  </a:lnTo>
                  <a:lnTo>
                    <a:pt x="7620" y="109220"/>
                  </a:lnTo>
                  <a:lnTo>
                    <a:pt x="12700" y="116840"/>
                  </a:lnTo>
                  <a:lnTo>
                    <a:pt x="20320" y="124460"/>
                  </a:lnTo>
                  <a:lnTo>
                    <a:pt x="27940" y="129540"/>
                  </a:lnTo>
                  <a:lnTo>
                    <a:pt x="38100" y="133350"/>
                  </a:lnTo>
                  <a:lnTo>
                    <a:pt x="49530" y="134620"/>
                  </a:lnTo>
                  <a:lnTo>
                    <a:pt x="60960" y="137160"/>
                  </a:lnTo>
                  <a:lnTo>
                    <a:pt x="72390" y="137160"/>
                  </a:lnTo>
                  <a:lnTo>
                    <a:pt x="85090" y="138430"/>
                  </a:lnTo>
                  <a:lnTo>
                    <a:pt x="93980" y="137160"/>
                  </a:lnTo>
                  <a:lnTo>
                    <a:pt x="101600" y="135890"/>
                  </a:lnTo>
                  <a:lnTo>
                    <a:pt x="109220" y="132080"/>
                  </a:lnTo>
                  <a:lnTo>
                    <a:pt x="115570" y="129540"/>
                  </a:lnTo>
                  <a:lnTo>
                    <a:pt x="132080" y="121920"/>
                  </a:lnTo>
                  <a:lnTo>
                    <a:pt x="156210" y="109220"/>
                  </a:lnTo>
                  <a:lnTo>
                    <a:pt x="162560" y="102870"/>
                  </a:lnTo>
                  <a:lnTo>
                    <a:pt x="168910" y="93980"/>
                  </a:lnTo>
                  <a:lnTo>
                    <a:pt x="173990" y="83820"/>
                  </a:lnTo>
                  <a:lnTo>
                    <a:pt x="179070" y="76200"/>
                  </a:lnTo>
                  <a:lnTo>
                    <a:pt x="184150" y="68580"/>
                  </a:lnTo>
                  <a:lnTo>
                    <a:pt x="189230" y="62230"/>
                  </a:lnTo>
                  <a:lnTo>
                    <a:pt x="190500" y="62230"/>
                  </a:lnTo>
                  <a:lnTo>
                    <a:pt x="190500" y="63500"/>
                  </a:lnTo>
                  <a:lnTo>
                    <a:pt x="189230" y="67310"/>
                  </a:lnTo>
                  <a:lnTo>
                    <a:pt x="187960" y="73660"/>
                  </a:lnTo>
                  <a:lnTo>
                    <a:pt x="186690" y="80010"/>
                  </a:lnTo>
                  <a:lnTo>
                    <a:pt x="186690" y="87630"/>
                  </a:lnTo>
                  <a:lnTo>
                    <a:pt x="187960" y="95250"/>
                  </a:lnTo>
                  <a:lnTo>
                    <a:pt x="189230" y="102870"/>
                  </a:lnTo>
                  <a:lnTo>
                    <a:pt x="193040" y="110490"/>
                  </a:lnTo>
                  <a:lnTo>
                    <a:pt x="195580" y="119380"/>
                  </a:lnTo>
                  <a:lnTo>
                    <a:pt x="199390" y="127000"/>
                  </a:lnTo>
                  <a:lnTo>
                    <a:pt x="203200" y="135890"/>
                  </a:lnTo>
                  <a:lnTo>
                    <a:pt x="208280" y="142240"/>
                  </a:lnTo>
                  <a:lnTo>
                    <a:pt x="214630" y="148590"/>
                  </a:lnTo>
                  <a:lnTo>
                    <a:pt x="222250" y="153670"/>
                  </a:lnTo>
                  <a:lnTo>
                    <a:pt x="232410" y="158750"/>
                  </a:lnTo>
                  <a:lnTo>
                    <a:pt x="245110" y="163830"/>
                  </a:lnTo>
                  <a:lnTo>
                    <a:pt x="259080" y="168910"/>
                  </a:lnTo>
                  <a:lnTo>
                    <a:pt x="273050" y="171450"/>
                  </a:lnTo>
                  <a:lnTo>
                    <a:pt x="285750" y="173990"/>
                  </a:lnTo>
                  <a:lnTo>
                    <a:pt x="298450" y="175260"/>
                  </a:lnTo>
                  <a:lnTo>
                    <a:pt x="309880" y="172720"/>
                  </a:lnTo>
                  <a:lnTo>
                    <a:pt x="321310" y="168910"/>
                  </a:lnTo>
                  <a:lnTo>
                    <a:pt x="331470" y="163830"/>
                  </a:lnTo>
                  <a:lnTo>
                    <a:pt x="339090" y="154940"/>
                  </a:lnTo>
                  <a:lnTo>
                    <a:pt x="345440" y="146050"/>
                  </a:lnTo>
                  <a:lnTo>
                    <a:pt x="351790" y="135890"/>
                  </a:lnTo>
                  <a:lnTo>
                    <a:pt x="354330" y="121920"/>
                  </a:lnTo>
                  <a:lnTo>
                    <a:pt x="354330" y="105410"/>
                  </a:lnTo>
                  <a:lnTo>
                    <a:pt x="353060" y="86360"/>
                  </a:lnTo>
                  <a:lnTo>
                    <a:pt x="350520" y="71120"/>
                  </a:lnTo>
                  <a:lnTo>
                    <a:pt x="33782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3258820" y="2705100"/>
            <a:ext cx="5148581" cy="711201"/>
            <a:chOff x="3258820" y="2705100"/>
            <a:chExt cx="5148581" cy="711201"/>
          </a:xfrm>
        </p:grpSpPr>
        <p:sp>
          <p:nvSpPr>
            <p:cNvPr id="77" name="Freeform 76"/>
            <p:cNvSpPr/>
            <p:nvPr/>
          </p:nvSpPr>
          <p:spPr>
            <a:xfrm>
              <a:off x="3258820" y="2786380"/>
              <a:ext cx="271781" cy="274321"/>
            </a:xfrm>
            <a:custGeom>
              <a:avLst/>
              <a:gdLst/>
              <a:ahLst/>
              <a:cxnLst/>
              <a:rect l="0" t="0" r="0" b="0"/>
              <a:pathLst>
                <a:path w="271781" h="274321">
                  <a:moveTo>
                    <a:pt x="271780" y="147320"/>
                  </a:moveTo>
                  <a:lnTo>
                    <a:pt x="271780" y="44450"/>
                  </a:lnTo>
                  <a:lnTo>
                    <a:pt x="270510" y="33020"/>
                  </a:lnTo>
                  <a:lnTo>
                    <a:pt x="267970" y="24130"/>
                  </a:lnTo>
                  <a:lnTo>
                    <a:pt x="265430" y="13970"/>
                  </a:lnTo>
                  <a:lnTo>
                    <a:pt x="257810" y="7620"/>
                  </a:lnTo>
                  <a:lnTo>
                    <a:pt x="246380" y="3810"/>
                  </a:lnTo>
                  <a:lnTo>
                    <a:pt x="233680" y="0"/>
                  </a:lnTo>
                  <a:lnTo>
                    <a:pt x="222250" y="0"/>
                  </a:lnTo>
                  <a:lnTo>
                    <a:pt x="212090" y="1270"/>
                  </a:lnTo>
                  <a:lnTo>
                    <a:pt x="201930" y="3810"/>
                  </a:lnTo>
                  <a:lnTo>
                    <a:pt x="193040" y="7620"/>
                  </a:lnTo>
                  <a:lnTo>
                    <a:pt x="184150" y="12700"/>
                  </a:lnTo>
                  <a:lnTo>
                    <a:pt x="175260" y="20320"/>
                  </a:lnTo>
                  <a:lnTo>
                    <a:pt x="161290" y="27940"/>
                  </a:lnTo>
                  <a:lnTo>
                    <a:pt x="142240" y="38100"/>
                  </a:lnTo>
                  <a:lnTo>
                    <a:pt x="121920" y="49530"/>
                  </a:lnTo>
                  <a:lnTo>
                    <a:pt x="105410" y="60960"/>
                  </a:lnTo>
                  <a:lnTo>
                    <a:pt x="91440" y="72390"/>
                  </a:lnTo>
                  <a:lnTo>
                    <a:pt x="80010" y="85090"/>
                  </a:lnTo>
                  <a:lnTo>
                    <a:pt x="68580" y="93980"/>
                  </a:lnTo>
                  <a:lnTo>
                    <a:pt x="58420" y="101600"/>
                  </a:lnTo>
                  <a:lnTo>
                    <a:pt x="49530" y="109220"/>
                  </a:lnTo>
                  <a:lnTo>
                    <a:pt x="41910" y="116840"/>
                  </a:lnTo>
                  <a:lnTo>
                    <a:pt x="35560" y="127000"/>
                  </a:lnTo>
                  <a:lnTo>
                    <a:pt x="19050" y="157480"/>
                  </a:lnTo>
                  <a:lnTo>
                    <a:pt x="1270" y="193040"/>
                  </a:lnTo>
                  <a:lnTo>
                    <a:pt x="0" y="200660"/>
                  </a:lnTo>
                  <a:lnTo>
                    <a:pt x="0" y="207010"/>
                  </a:lnTo>
                  <a:lnTo>
                    <a:pt x="1270" y="212090"/>
                  </a:lnTo>
                  <a:lnTo>
                    <a:pt x="3810" y="218440"/>
                  </a:lnTo>
                  <a:lnTo>
                    <a:pt x="7620" y="226060"/>
                  </a:lnTo>
                  <a:lnTo>
                    <a:pt x="11430" y="233680"/>
                  </a:lnTo>
                  <a:lnTo>
                    <a:pt x="16510" y="240030"/>
                  </a:lnTo>
                  <a:lnTo>
                    <a:pt x="21590" y="246380"/>
                  </a:lnTo>
                  <a:lnTo>
                    <a:pt x="29210" y="251460"/>
                  </a:lnTo>
                  <a:lnTo>
                    <a:pt x="36830" y="256540"/>
                  </a:lnTo>
                  <a:lnTo>
                    <a:pt x="44450" y="260350"/>
                  </a:lnTo>
                  <a:lnTo>
                    <a:pt x="52070" y="265430"/>
                  </a:lnTo>
                  <a:lnTo>
                    <a:pt x="62230" y="267970"/>
                  </a:lnTo>
                  <a:lnTo>
                    <a:pt x="72390" y="270510"/>
                  </a:lnTo>
                  <a:lnTo>
                    <a:pt x="83820" y="271780"/>
                  </a:lnTo>
                  <a:lnTo>
                    <a:pt x="95250" y="273050"/>
                  </a:lnTo>
                  <a:lnTo>
                    <a:pt x="107950" y="273050"/>
                  </a:lnTo>
                  <a:lnTo>
                    <a:pt x="132080" y="274320"/>
                  </a:lnTo>
                  <a:lnTo>
                    <a:pt x="182880" y="2743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3587750" y="2874010"/>
              <a:ext cx="234951" cy="212091"/>
            </a:xfrm>
            <a:custGeom>
              <a:avLst/>
              <a:gdLst/>
              <a:ahLst/>
              <a:cxnLst/>
              <a:rect l="0" t="0" r="0" b="0"/>
              <a:pathLst>
                <a:path w="234951" h="212091">
                  <a:moveTo>
                    <a:pt x="146050" y="21590"/>
                  </a:moveTo>
                  <a:lnTo>
                    <a:pt x="139700" y="7620"/>
                  </a:lnTo>
                  <a:lnTo>
                    <a:pt x="134620" y="3810"/>
                  </a:lnTo>
                  <a:lnTo>
                    <a:pt x="128270" y="1270"/>
                  </a:lnTo>
                  <a:lnTo>
                    <a:pt x="121920" y="0"/>
                  </a:lnTo>
                  <a:lnTo>
                    <a:pt x="111760" y="1270"/>
                  </a:lnTo>
                  <a:lnTo>
                    <a:pt x="99060" y="5080"/>
                  </a:lnTo>
                  <a:lnTo>
                    <a:pt x="85090" y="10160"/>
                  </a:lnTo>
                  <a:lnTo>
                    <a:pt x="72390" y="17780"/>
                  </a:lnTo>
                  <a:lnTo>
                    <a:pt x="62230" y="24130"/>
                  </a:lnTo>
                  <a:lnTo>
                    <a:pt x="52070" y="31750"/>
                  </a:lnTo>
                  <a:lnTo>
                    <a:pt x="41910" y="39370"/>
                  </a:lnTo>
                  <a:lnTo>
                    <a:pt x="33020" y="48260"/>
                  </a:lnTo>
                  <a:lnTo>
                    <a:pt x="24130" y="55880"/>
                  </a:lnTo>
                  <a:lnTo>
                    <a:pt x="17780" y="63500"/>
                  </a:lnTo>
                  <a:lnTo>
                    <a:pt x="13970" y="68580"/>
                  </a:lnTo>
                  <a:lnTo>
                    <a:pt x="11430" y="73660"/>
                  </a:lnTo>
                  <a:lnTo>
                    <a:pt x="8890" y="82550"/>
                  </a:lnTo>
                  <a:lnTo>
                    <a:pt x="1270" y="101600"/>
                  </a:lnTo>
                  <a:lnTo>
                    <a:pt x="0" y="110490"/>
                  </a:lnTo>
                  <a:lnTo>
                    <a:pt x="1270" y="118110"/>
                  </a:lnTo>
                  <a:lnTo>
                    <a:pt x="2540" y="123190"/>
                  </a:lnTo>
                  <a:lnTo>
                    <a:pt x="8890" y="128270"/>
                  </a:lnTo>
                  <a:lnTo>
                    <a:pt x="20320" y="130810"/>
                  </a:lnTo>
                  <a:lnTo>
                    <a:pt x="31750" y="132080"/>
                  </a:lnTo>
                  <a:lnTo>
                    <a:pt x="41910" y="130810"/>
                  </a:lnTo>
                  <a:lnTo>
                    <a:pt x="49530" y="127000"/>
                  </a:lnTo>
                  <a:lnTo>
                    <a:pt x="55880" y="121920"/>
                  </a:lnTo>
                  <a:lnTo>
                    <a:pt x="63500" y="116840"/>
                  </a:lnTo>
                  <a:lnTo>
                    <a:pt x="71120" y="111760"/>
                  </a:lnTo>
                  <a:lnTo>
                    <a:pt x="80010" y="106680"/>
                  </a:lnTo>
                  <a:lnTo>
                    <a:pt x="95250" y="97790"/>
                  </a:lnTo>
                  <a:lnTo>
                    <a:pt x="104140" y="93980"/>
                  </a:lnTo>
                  <a:lnTo>
                    <a:pt x="109220" y="88900"/>
                  </a:lnTo>
                  <a:lnTo>
                    <a:pt x="113030" y="85090"/>
                  </a:lnTo>
                  <a:lnTo>
                    <a:pt x="115570" y="81280"/>
                  </a:lnTo>
                  <a:lnTo>
                    <a:pt x="120650" y="74930"/>
                  </a:lnTo>
                  <a:lnTo>
                    <a:pt x="125730" y="68580"/>
                  </a:lnTo>
                  <a:lnTo>
                    <a:pt x="132080" y="60960"/>
                  </a:lnTo>
                  <a:lnTo>
                    <a:pt x="138430" y="59690"/>
                  </a:lnTo>
                  <a:lnTo>
                    <a:pt x="143510" y="60960"/>
                  </a:lnTo>
                  <a:lnTo>
                    <a:pt x="148590" y="64770"/>
                  </a:lnTo>
                  <a:lnTo>
                    <a:pt x="152400" y="76200"/>
                  </a:lnTo>
                  <a:lnTo>
                    <a:pt x="154940" y="91440"/>
                  </a:lnTo>
                  <a:lnTo>
                    <a:pt x="156210" y="110490"/>
                  </a:lnTo>
                  <a:lnTo>
                    <a:pt x="158750" y="125730"/>
                  </a:lnTo>
                  <a:lnTo>
                    <a:pt x="161290" y="139700"/>
                  </a:lnTo>
                  <a:lnTo>
                    <a:pt x="165100" y="151130"/>
                  </a:lnTo>
                  <a:lnTo>
                    <a:pt x="168910" y="161290"/>
                  </a:lnTo>
                  <a:lnTo>
                    <a:pt x="172720" y="171450"/>
                  </a:lnTo>
                  <a:lnTo>
                    <a:pt x="176530" y="180340"/>
                  </a:lnTo>
                  <a:lnTo>
                    <a:pt x="180340" y="187960"/>
                  </a:lnTo>
                  <a:lnTo>
                    <a:pt x="184150" y="194310"/>
                  </a:lnTo>
                  <a:lnTo>
                    <a:pt x="187960" y="200660"/>
                  </a:lnTo>
                  <a:lnTo>
                    <a:pt x="195580" y="204470"/>
                  </a:lnTo>
                  <a:lnTo>
                    <a:pt x="204470" y="207010"/>
                  </a:lnTo>
                  <a:lnTo>
                    <a:pt x="234950" y="2120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3962400" y="2755900"/>
              <a:ext cx="38101" cy="419101"/>
            </a:xfrm>
            <a:custGeom>
              <a:avLst/>
              <a:gdLst/>
              <a:ahLst/>
              <a:cxnLst/>
              <a:rect l="0" t="0" r="0" b="0"/>
              <a:pathLst>
                <a:path w="38101" h="419101">
                  <a:moveTo>
                    <a:pt x="0" y="0"/>
                  </a:moveTo>
                  <a:lnTo>
                    <a:pt x="0" y="41910"/>
                  </a:lnTo>
                  <a:lnTo>
                    <a:pt x="1270" y="57150"/>
                  </a:lnTo>
                  <a:lnTo>
                    <a:pt x="3810" y="76200"/>
                  </a:lnTo>
                  <a:lnTo>
                    <a:pt x="6350" y="97790"/>
                  </a:lnTo>
                  <a:lnTo>
                    <a:pt x="8890" y="134620"/>
                  </a:lnTo>
                  <a:lnTo>
                    <a:pt x="11430" y="234950"/>
                  </a:lnTo>
                  <a:lnTo>
                    <a:pt x="12700" y="274320"/>
                  </a:lnTo>
                  <a:lnTo>
                    <a:pt x="15240" y="302260"/>
                  </a:lnTo>
                  <a:lnTo>
                    <a:pt x="19050" y="323850"/>
                  </a:lnTo>
                  <a:lnTo>
                    <a:pt x="22860" y="344170"/>
                  </a:lnTo>
                  <a:lnTo>
                    <a:pt x="26670" y="364490"/>
                  </a:lnTo>
                  <a:lnTo>
                    <a:pt x="38100" y="419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4140200" y="2717800"/>
              <a:ext cx="393701" cy="444501"/>
            </a:xfrm>
            <a:custGeom>
              <a:avLst/>
              <a:gdLst/>
              <a:ahLst/>
              <a:cxnLst/>
              <a:rect l="0" t="0" r="0" b="0"/>
              <a:pathLst>
                <a:path w="393701" h="444501">
                  <a:moveTo>
                    <a:pt x="0" y="0"/>
                  </a:moveTo>
                  <a:lnTo>
                    <a:pt x="0" y="20320"/>
                  </a:lnTo>
                  <a:lnTo>
                    <a:pt x="1270" y="40640"/>
                  </a:lnTo>
                  <a:lnTo>
                    <a:pt x="8890" y="125730"/>
                  </a:lnTo>
                  <a:lnTo>
                    <a:pt x="11430" y="166370"/>
                  </a:lnTo>
                  <a:lnTo>
                    <a:pt x="13970" y="186690"/>
                  </a:lnTo>
                  <a:lnTo>
                    <a:pt x="19050" y="209550"/>
                  </a:lnTo>
                  <a:lnTo>
                    <a:pt x="25400" y="232410"/>
                  </a:lnTo>
                  <a:lnTo>
                    <a:pt x="31750" y="251460"/>
                  </a:lnTo>
                  <a:lnTo>
                    <a:pt x="36830" y="266700"/>
                  </a:lnTo>
                  <a:lnTo>
                    <a:pt x="40640" y="279400"/>
                  </a:lnTo>
                  <a:lnTo>
                    <a:pt x="46990" y="292100"/>
                  </a:lnTo>
                  <a:lnTo>
                    <a:pt x="54610" y="304800"/>
                  </a:lnTo>
                  <a:lnTo>
                    <a:pt x="60960" y="317500"/>
                  </a:lnTo>
                  <a:lnTo>
                    <a:pt x="67310" y="327660"/>
                  </a:lnTo>
                  <a:lnTo>
                    <a:pt x="73660" y="335280"/>
                  </a:lnTo>
                  <a:lnTo>
                    <a:pt x="78740" y="341630"/>
                  </a:lnTo>
                  <a:lnTo>
                    <a:pt x="86360" y="349250"/>
                  </a:lnTo>
                  <a:lnTo>
                    <a:pt x="95250" y="356870"/>
                  </a:lnTo>
                  <a:lnTo>
                    <a:pt x="106680" y="364490"/>
                  </a:lnTo>
                  <a:lnTo>
                    <a:pt x="115570" y="370840"/>
                  </a:lnTo>
                  <a:lnTo>
                    <a:pt x="125730" y="373380"/>
                  </a:lnTo>
                  <a:lnTo>
                    <a:pt x="173990" y="386080"/>
                  </a:lnTo>
                  <a:lnTo>
                    <a:pt x="186690" y="387350"/>
                  </a:lnTo>
                  <a:lnTo>
                    <a:pt x="198120" y="386080"/>
                  </a:lnTo>
                  <a:lnTo>
                    <a:pt x="208280" y="384810"/>
                  </a:lnTo>
                  <a:lnTo>
                    <a:pt x="219710" y="383540"/>
                  </a:lnTo>
                  <a:lnTo>
                    <a:pt x="231140" y="382270"/>
                  </a:lnTo>
                  <a:lnTo>
                    <a:pt x="242570" y="382270"/>
                  </a:lnTo>
                  <a:lnTo>
                    <a:pt x="255270" y="378460"/>
                  </a:lnTo>
                  <a:lnTo>
                    <a:pt x="267970" y="373380"/>
                  </a:lnTo>
                  <a:lnTo>
                    <a:pt x="279400" y="368300"/>
                  </a:lnTo>
                  <a:lnTo>
                    <a:pt x="290830" y="363220"/>
                  </a:lnTo>
                  <a:lnTo>
                    <a:pt x="300990" y="360680"/>
                  </a:lnTo>
                  <a:lnTo>
                    <a:pt x="311150" y="359410"/>
                  </a:lnTo>
                  <a:lnTo>
                    <a:pt x="320040" y="355600"/>
                  </a:lnTo>
                  <a:lnTo>
                    <a:pt x="328930" y="349250"/>
                  </a:lnTo>
                  <a:lnTo>
                    <a:pt x="337820" y="342900"/>
                  </a:lnTo>
                  <a:lnTo>
                    <a:pt x="345440" y="336550"/>
                  </a:lnTo>
                  <a:lnTo>
                    <a:pt x="351790" y="328930"/>
                  </a:lnTo>
                  <a:lnTo>
                    <a:pt x="356870" y="320040"/>
                  </a:lnTo>
                  <a:lnTo>
                    <a:pt x="367030" y="308610"/>
                  </a:lnTo>
                  <a:lnTo>
                    <a:pt x="372110" y="302260"/>
                  </a:lnTo>
                  <a:lnTo>
                    <a:pt x="374650" y="294640"/>
                  </a:lnTo>
                  <a:lnTo>
                    <a:pt x="377190" y="285750"/>
                  </a:lnTo>
                  <a:lnTo>
                    <a:pt x="378460" y="275590"/>
                  </a:lnTo>
                  <a:lnTo>
                    <a:pt x="377190" y="265430"/>
                  </a:lnTo>
                  <a:lnTo>
                    <a:pt x="375920" y="255270"/>
                  </a:lnTo>
                  <a:lnTo>
                    <a:pt x="373380" y="246380"/>
                  </a:lnTo>
                  <a:lnTo>
                    <a:pt x="367030" y="238760"/>
                  </a:lnTo>
                  <a:lnTo>
                    <a:pt x="359410" y="232410"/>
                  </a:lnTo>
                  <a:lnTo>
                    <a:pt x="349250" y="227330"/>
                  </a:lnTo>
                  <a:lnTo>
                    <a:pt x="340360" y="223520"/>
                  </a:lnTo>
                  <a:lnTo>
                    <a:pt x="331470" y="220980"/>
                  </a:lnTo>
                  <a:lnTo>
                    <a:pt x="322580" y="219710"/>
                  </a:lnTo>
                  <a:lnTo>
                    <a:pt x="313690" y="219710"/>
                  </a:lnTo>
                  <a:lnTo>
                    <a:pt x="304800" y="220980"/>
                  </a:lnTo>
                  <a:lnTo>
                    <a:pt x="297180" y="223520"/>
                  </a:lnTo>
                  <a:lnTo>
                    <a:pt x="289560" y="228600"/>
                  </a:lnTo>
                  <a:lnTo>
                    <a:pt x="278130" y="240030"/>
                  </a:lnTo>
                  <a:lnTo>
                    <a:pt x="274320" y="250190"/>
                  </a:lnTo>
                  <a:lnTo>
                    <a:pt x="271780" y="262890"/>
                  </a:lnTo>
                  <a:lnTo>
                    <a:pt x="270510" y="276860"/>
                  </a:lnTo>
                  <a:lnTo>
                    <a:pt x="269240" y="292100"/>
                  </a:lnTo>
                  <a:lnTo>
                    <a:pt x="267970" y="307340"/>
                  </a:lnTo>
                  <a:lnTo>
                    <a:pt x="267970" y="323850"/>
                  </a:lnTo>
                  <a:lnTo>
                    <a:pt x="271780" y="336550"/>
                  </a:lnTo>
                  <a:lnTo>
                    <a:pt x="278130" y="349250"/>
                  </a:lnTo>
                  <a:lnTo>
                    <a:pt x="287020" y="359410"/>
                  </a:lnTo>
                  <a:lnTo>
                    <a:pt x="295910" y="369570"/>
                  </a:lnTo>
                  <a:lnTo>
                    <a:pt x="304800" y="378460"/>
                  </a:lnTo>
                  <a:lnTo>
                    <a:pt x="313690" y="388620"/>
                  </a:lnTo>
                  <a:lnTo>
                    <a:pt x="322580" y="396240"/>
                  </a:lnTo>
                  <a:lnTo>
                    <a:pt x="334010" y="402590"/>
                  </a:lnTo>
                  <a:lnTo>
                    <a:pt x="345440" y="407670"/>
                  </a:lnTo>
                  <a:lnTo>
                    <a:pt x="354330" y="414020"/>
                  </a:lnTo>
                  <a:lnTo>
                    <a:pt x="361950" y="421640"/>
                  </a:lnTo>
                  <a:lnTo>
                    <a:pt x="393700" y="444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4702810" y="3011170"/>
              <a:ext cx="250191" cy="176531"/>
            </a:xfrm>
            <a:custGeom>
              <a:avLst/>
              <a:gdLst/>
              <a:ahLst/>
              <a:cxnLst/>
              <a:rect l="0" t="0" r="0" b="0"/>
              <a:pathLst>
                <a:path w="250191" h="176531">
                  <a:moveTo>
                    <a:pt x="199390" y="87630"/>
                  </a:moveTo>
                  <a:lnTo>
                    <a:pt x="193040" y="73660"/>
                  </a:lnTo>
                  <a:lnTo>
                    <a:pt x="189230" y="66040"/>
                  </a:lnTo>
                  <a:lnTo>
                    <a:pt x="185420" y="55880"/>
                  </a:lnTo>
                  <a:lnTo>
                    <a:pt x="181610" y="45720"/>
                  </a:lnTo>
                  <a:lnTo>
                    <a:pt x="176530" y="35560"/>
                  </a:lnTo>
                  <a:lnTo>
                    <a:pt x="170180" y="26670"/>
                  </a:lnTo>
                  <a:lnTo>
                    <a:pt x="162560" y="16510"/>
                  </a:lnTo>
                  <a:lnTo>
                    <a:pt x="152400" y="11430"/>
                  </a:lnTo>
                  <a:lnTo>
                    <a:pt x="139700" y="6350"/>
                  </a:lnTo>
                  <a:lnTo>
                    <a:pt x="125730" y="3810"/>
                  </a:lnTo>
                  <a:lnTo>
                    <a:pt x="110490" y="2540"/>
                  </a:lnTo>
                  <a:lnTo>
                    <a:pt x="95250" y="1270"/>
                  </a:lnTo>
                  <a:lnTo>
                    <a:pt x="78740" y="0"/>
                  </a:lnTo>
                  <a:lnTo>
                    <a:pt x="64770" y="3810"/>
                  </a:lnTo>
                  <a:lnTo>
                    <a:pt x="49530" y="10160"/>
                  </a:lnTo>
                  <a:lnTo>
                    <a:pt x="36830" y="19050"/>
                  </a:lnTo>
                  <a:lnTo>
                    <a:pt x="25400" y="27940"/>
                  </a:lnTo>
                  <a:lnTo>
                    <a:pt x="17780" y="36830"/>
                  </a:lnTo>
                  <a:lnTo>
                    <a:pt x="10160" y="45720"/>
                  </a:lnTo>
                  <a:lnTo>
                    <a:pt x="5080" y="54610"/>
                  </a:lnTo>
                  <a:lnTo>
                    <a:pt x="2540" y="66040"/>
                  </a:lnTo>
                  <a:lnTo>
                    <a:pt x="0" y="77470"/>
                  </a:lnTo>
                  <a:lnTo>
                    <a:pt x="0" y="86360"/>
                  </a:lnTo>
                  <a:lnTo>
                    <a:pt x="1270" y="93980"/>
                  </a:lnTo>
                  <a:lnTo>
                    <a:pt x="3810" y="100330"/>
                  </a:lnTo>
                  <a:lnTo>
                    <a:pt x="7620" y="107950"/>
                  </a:lnTo>
                  <a:lnTo>
                    <a:pt x="10160" y="114300"/>
                  </a:lnTo>
                  <a:lnTo>
                    <a:pt x="13970" y="123190"/>
                  </a:lnTo>
                  <a:lnTo>
                    <a:pt x="19050" y="130810"/>
                  </a:lnTo>
                  <a:lnTo>
                    <a:pt x="25400" y="138430"/>
                  </a:lnTo>
                  <a:lnTo>
                    <a:pt x="33020" y="147320"/>
                  </a:lnTo>
                  <a:lnTo>
                    <a:pt x="41910" y="153670"/>
                  </a:lnTo>
                  <a:lnTo>
                    <a:pt x="52070" y="160020"/>
                  </a:lnTo>
                  <a:lnTo>
                    <a:pt x="63500" y="165100"/>
                  </a:lnTo>
                  <a:lnTo>
                    <a:pt x="73660" y="168910"/>
                  </a:lnTo>
                  <a:lnTo>
                    <a:pt x="82550" y="171450"/>
                  </a:lnTo>
                  <a:lnTo>
                    <a:pt x="91440" y="172720"/>
                  </a:lnTo>
                  <a:lnTo>
                    <a:pt x="104140" y="173990"/>
                  </a:lnTo>
                  <a:lnTo>
                    <a:pt x="116840" y="175260"/>
                  </a:lnTo>
                  <a:lnTo>
                    <a:pt x="156210" y="176530"/>
                  </a:lnTo>
                  <a:lnTo>
                    <a:pt x="166370" y="176530"/>
                  </a:lnTo>
                  <a:lnTo>
                    <a:pt x="177800" y="175260"/>
                  </a:lnTo>
                  <a:lnTo>
                    <a:pt x="189230" y="172720"/>
                  </a:lnTo>
                  <a:lnTo>
                    <a:pt x="200660" y="170180"/>
                  </a:lnTo>
                  <a:lnTo>
                    <a:pt x="212090" y="165100"/>
                  </a:lnTo>
                  <a:lnTo>
                    <a:pt x="222250" y="158750"/>
                  </a:lnTo>
                  <a:lnTo>
                    <a:pt x="250190" y="1384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4927600" y="2768600"/>
              <a:ext cx="114301" cy="508001"/>
            </a:xfrm>
            <a:custGeom>
              <a:avLst/>
              <a:gdLst/>
              <a:ahLst/>
              <a:cxnLst/>
              <a:rect l="0" t="0" r="0" b="0"/>
              <a:pathLst>
                <a:path w="114301" h="508001">
                  <a:moveTo>
                    <a:pt x="0" y="0"/>
                  </a:moveTo>
                  <a:lnTo>
                    <a:pt x="0" y="138430"/>
                  </a:lnTo>
                  <a:lnTo>
                    <a:pt x="1270" y="156210"/>
                  </a:lnTo>
                  <a:lnTo>
                    <a:pt x="3810" y="171450"/>
                  </a:lnTo>
                  <a:lnTo>
                    <a:pt x="6350" y="186690"/>
                  </a:lnTo>
                  <a:lnTo>
                    <a:pt x="8890" y="201930"/>
                  </a:lnTo>
                  <a:lnTo>
                    <a:pt x="10160" y="218440"/>
                  </a:lnTo>
                  <a:lnTo>
                    <a:pt x="11430" y="233680"/>
                  </a:lnTo>
                  <a:lnTo>
                    <a:pt x="12700" y="255270"/>
                  </a:lnTo>
                  <a:lnTo>
                    <a:pt x="19050" y="304800"/>
                  </a:lnTo>
                  <a:lnTo>
                    <a:pt x="22860" y="325120"/>
                  </a:lnTo>
                  <a:lnTo>
                    <a:pt x="26670" y="344170"/>
                  </a:lnTo>
                  <a:lnTo>
                    <a:pt x="30480" y="360680"/>
                  </a:lnTo>
                  <a:lnTo>
                    <a:pt x="34290" y="375920"/>
                  </a:lnTo>
                  <a:lnTo>
                    <a:pt x="41910" y="403860"/>
                  </a:lnTo>
                  <a:lnTo>
                    <a:pt x="54610" y="443230"/>
                  </a:lnTo>
                  <a:lnTo>
                    <a:pt x="60960" y="453390"/>
                  </a:lnTo>
                  <a:lnTo>
                    <a:pt x="67310" y="462280"/>
                  </a:lnTo>
                  <a:lnTo>
                    <a:pt x="82550" y="476250"/>
                  </a:lnTo>
                  <a:lnTo>
                    <a:pt x="114300" y="508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5283200" y="2755900"/>
              <a:ext cx="114301" cy="190501"/>
            </a:xfrm>
            <a:custGeom>
              <a:avLst/>
              <a:gdLst/>
              <a:ahLst/>
              <a:cxnLst/>
              <a:rect l="0" t="0" r="0" b="0"/>
              <a:pathLst>
                <a:path w="114301" h="190501">
                  <a:moveTo>
                    <a:pt x="0" y="0"/>
                  </a:moveTo>
                  <a:lnTo>
                    <a:pt x="6350" y="6350"/>
                  </a:lnTo>
                  <a:lnTo>
                    <a:pt x="12700" y="15240"/>
                  </a:lnTo>
                  <a:lnTo>
                    <a:pt x="31750" y="44450"/>
                  </a:lnTo>
                  <a:lnTo>
                    <a:pt x="40640" y="62230"/>
                  </a:lnTo>
                  <a:lnTo>
                    <a:pt x="49530" y="81280"/>
                  </a:lnTo>
                  <a:lnTo>
                    <a:pt x="72390" y="129540"/>
                  </a:lnTo>
                  <a:lnTo>
                    <a:pt x="77470" y="140970"/>
                  </a:lnTo>
                  <a:lnTo>
                    <a:pt x="83820" y="151130"/>
                  </a:lnTo>
                  <a:lnTo>
                    <a:pt x="91440" y="158750"/>
                  </a:lnTo>
                  <a:lnTo>
                    <a:pt x="114300" y="190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5486400" y="2705100"/>
              <a:ext cx="76201" cy="215901"/>
            </a:xfrm>
            <a:custGeom>
              <a:avLst/>
              <a:gdLst/>
              <a:ahLst/>
              <a:cxnLst/>
              <a:rect l="0" t="0" r="0" b="0"/>
              <a:pathLst>
                <a:path w="76201" h="215901">
                  <a:moveTo>
                    <a:pt x="0" y="0"/>
                  </a:moveTo>
                  <a:lnTo>
                    <a:pt x="6350" y="6350"/>
                  </a:lnTo>
                  <a:lnTo>
                    <a:pt x="11430" y="20320"/>
                  </a:lnTo>
                  <a:lnTo>
                    <a:pt x="17780" y="40640"/>
                  </a:lnTo>
                  <a:lnTo>
                    <a:pt x="24130" y="64770"/>
                  </a:lnTo>
                  <a:lnTo>
                    <a:pt x="30480" y="83820"/>
                  </a:lnTo>
                  <a:lnTo>
                    <a:pt x="35560" y="100330"/>
                  </a:lnTo>
                  <a:lnTo>
                    <a:pt x="40640" y="113030"/>
                  </a:lnTo>
                  <a:lnTo>
                    <a:pt x="46990" y="125730"/>
                  </a:lnTo>
                  <a:lnTo>
                    <a:pt x="53340" y="139700"/>
                  </a:lnTo>
                  <a:lnTo>
                    <a:pt x="60960" y="152400"/>
                  </a:lnTo>
                  <a:lnTo>
                    <a:pt x="66040" y="163830"/>
                  </a:lnTo>
                  <a:lnTo>
                    <a:pt x="69850" y="173990"/>
                  </a:lnTo>
                  <a:lnTo>
                    <a:pt x="76200" y="215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5806440" y="2801620"/>
              <a:ext cx="339091" cy="459741"/>
            </a:xfrm>
            <a:custGeom>
              <a:avLst/>
              <a:gdLst/>
              <a:ahLst/>
              <a:cxnLst/>
              <a:rect l="0" t="0" r="0" b="0"/>
              <a:pathLst>
                <a:path w="339091" h="459741">
                  <a:moveTo>
                    <a:pt x="226060" y="43180"/>
                  </a:moveTo>
                  <a:lnTo>
                    <a:pt x="226060" y="29210"/>
                  </a:lnTo>
                  <a:lnTo>
                    <a:pt x="223520" y="24130"/>
                  </a:lnTo>
                  <a:lnTo>
                    <a:pt x="218440" y="19050"/>
                  </a:lnTo>
                  <a:lnTo>
                    <a:pt x="212090" y="13970"/>
                  </a:lnTo>
                  <a:lnTo>
                    <a:pt x="204470" y="10160"/>
                  </a:lnTo>
                  <a:lnTo>
                    <a:pt x="194310" y="5080"/>
                  </a:lnTo>
                  <a:lnTo>
                    <a:pt x="184150" y="1270"/>
                  </a:lnTo>
                  <a:lnTo>
                    <a:pt x="175260" y="0"/>
                  </a:lnTo>
                  <a:lnTo>
                    <a:pt x="168910" y="0"/>
                  </a:lnTo>
                  <a:lnTo>
                    <a:pt x="162560" y="1270"/>
                  </a:lnTo>
                  <a:lnTo>
                    <a:pt x="154940" y="3810"/>
                  </a:lnTo>
                  <a:lnTo>
                    <a:pt x="147320" y="7620"/>
                  </a:lnTo>
                  <a:lnTo>
                    <a:pt x="139700" y="11430"/>
                  </a:lnTo>
                  <a:lnTo>
                    <a:pt x="133350" y="16510"/>
                  </a:lnTo>
                  <a:lnTo>
                    <a:pt x="127000" y="21590"/>
                  </a:lnTo>
                  <a:lnTo>
                    <a:pt x="121920" y="29210"/>
                  </a:lnTo>
                  <a:lnTo>
                    <a:pt x="115570" y="35560"/>
                  </a:lnTo>
                  <a:lnTo>
                    <a:pt x="109220" y="40640"/>
                  </a:lnTo>
                  <a:lnTo>
                    <a:pt x="101600" y="45720"/>
                  </a:lnTo>
                  <a:lnTo>
                    <a:pt x="92710" y="53340"/>
                  </a:lnTo>
                  <a:lnTo>
                    <a:pt x="81280" y="62230"/>
                  </a:lnTo>
                  <a:lnTo>
                    <a:pt x="71120" y="73660"/>
                  </a:lnTo>
                  <a:lnTo>
                    <a:pt x="62230" y="83820"/>
                  </a:lnTo>
                  <a:lnTo>
                    <a:pt x="54610" y="96520"/>
                  </a:lnTo>
                  <a:lnTo>
                    <a:pt x="33020" y="138430"/>
                  </a:lnTo>
                  <a:lnTo>
                    <a:pt x="27940" y="149860"/>
                  </a:lnTo>
                  <a:lnTo>
                    <a:pt x="22860" y="163830"/>
                  </a:lnTo>
                  <a:lnTo>
                    <a:pt x="15240" y="193040"/>
                  </a:lnTo>
                  <a:lnTo>
                    <a:pt x="6350" y="219710"/>
                  </a:lnTo>
                  <a:lnTo>
                    <a:pt x="3810" y="232410"/>
                  </a:lnTo>
                  <a:lnTo>
                    <a:pt x="1270" y="246380"/>
                  </a:lnTo>
                  <a:lnTo>
                    <a:pt x="0" y="259080"/>
                  </a:lnTo>
                  <a:lnTo>
                    <a:pt x="0" y="271780"/>
                  </a:lnTo>
                  <a:lnTo>
                    <a:pt x="2540" y="284480"/>
                  </a:lnTo>
                  <a:lnTo>
                    <a:pt x="5080" y="297180"/>
                  </a:lnTo>
                  <a:lnTo>
                    <a:pt x="11430" y="326390"/>
                  </a:lnTo>
                  <a:lnTo>
                    <a:pt x="15240" y="341630"/>
                  </a:lnTo>
                  <a:lnTo>
                    <a:pt x="20320" y="354330"/>
                  </a:lnTo>
                  <a:lnTo>
                    <a:pt x="26670" y="363220"/>
                  </a:lnTo>
                  <a:lnTo>
                    <a:pt x="34290" y="370840"/>
                  </a:lnTo>
                  <a:lnTo>
                    <a:pt x="41910" y="379730"/>
                  </a:lnTo>
                  <a:lnTo>
                    <a:pt x="49530" y="391160"/>
                  </a:lnTo>
                  <a:lnTo>
                    <a:pt x="57150" y="401320"/>
                  </a:lnTo>
                  <a:lnTo>
                    <a:pt x="67310" y="411480"/>
                  </a:lnTo>
                  <a:lnTo>
                    <a:pt x="77470" y="421640"/>
                  </a:lnTo>
                  <a:lnTo>
                    <a:pt x="88900" y="430530"/>
                  </a:lnTo>
                  <a:lnTo>
                    <a:pt x="100330" y="436880"/>
                  </a:lnTo>
                  <a:lnTo>
                    <a:pt x="113030" y="441960"/>
                  </a:lnTo>
                  <a:lnTo>
                    <a:pt x="125730" y="444500"/>
                  </a:lnTo>
                  <a:lnTo>
                    <a:pt x="137160" y="447040"/>
                  </a:lnTo>
                  <a:lnTo>
                    <a:pt x="149860" y="450850"/>
                  </a:lnTo>
                  <a:lnTo>
                    <a:pt x="162560" y="454660"/>
                  </a:lnTo>
                  <a:lnTo>
                    <a:pt x="175260" y="457200"/>
                  </a:lnTo>
                  <a:lnTo>
                    <a:pt x="187960" y="458470"/>
                  </a:lnTo>
                  <a:lnTo>
                    <a:pt x="200660" y="459740"/>
                  </a:lnTo>
                  <a:lnTo>
                    <a:pt x="212090" y="459740"/>
                  </a:lnTo>
                  <a:lnTo>
                    <a:pt x="222250" y="457200"/>
                  </a:lnTo>
                  <a:lnTo>
                    <a:pt x="232410" y="454660"/>
                  </a:lnTo>
                  <a:lnTo>
                    <a:pt x="242570" y="453390"/>
                  </a:lnTo>
                  <a:lnTo>
                    <a:pt x="254000" y="452120"/>
                  </a:lnTo>
                  <a:lnTo>
                    <a:pt x="265430" y="450850"/>
                  </a:lnTo>
                  <a:lnTo>
                    <a:pt x="276860" y="448310"/>
                  </a:lnTo>
                  <a:lnTo>
                    <a:pt x="287020" y="443230"/>
                  </a:lnTo>
                  <a:lnTo>
                    <a:pt x="295910" y="436880"/>
                  </a:lnTo>
                  <a:lnTo>
                    <a:pt x="303530" y="427990"/>
                  </a:lnTo>
                  <a:lnTo>
                    <a:pt x="309880" y="417830"/>
                  </a:lnTo>
                  <a:lnTo>
                    <a:pt x="321310" y="397510"/>
                  </a:lnTo>
                  <a:lnTo>
                    <a:pt x="331470" y="378460"/>
                  </a:lnTo>
                  <a:lnTo>
                    <a:pt x="334010" y="368300"/>
                  </a:lnTo>
                  <a:lnTo>
                    <a:pt x="336550" y="358140"/>
                  </a:lnTo>
                  <a:lnTo>
                    <a:pt x="337820" y="345440"/>
                  </a:lnTo>
                  <a:lnTo>
                    <a:pt x="339090" y="332740"/>
                  </a:lnTo>
                  <a:lnTo>
                    <a:pt x="339090" y="317500"/>
                  </a:lnTo>
                  <a:lnTo>
                    <a:pt x="339090" y="302260"/>
                  </a:lnTo>
                  <a:lnTo>
                    <a:pt x="337820" y="288290"/>
                  </a:lnTo>
                  <a:lnTo>
                    <a:pt x="336550" y="274320"/>
                  </a:lnTo>
                  <a:lnTo>
                    <a:pt x="332740" y="260350"/>
                  </a:lnTo>
                  <a:lnTo>
                    <a:pt x="328930" y="247650"/>
                  </a:lnTo>
                  <a:lnTo>
                    <a:pt x="322580" y="234950"/>
                  </a:lnTo>
                  <a:lnTo>
                    <a:pt x="316230" y="220980"/>
                  </a:lnTo>
                  <a:lnTo>
                    <a:pt x="309880" y="208280"/>
                  </a:lnTo>
                  <a:lnTo>
                    <a:pt x="304800" y="195580"/>
                  </a:lnTo>
                  <a:lnTo>
                    <a:pt x="299720" y="182880"/>
                  </a:lnTo>
                  <a:lnTo>
                    <a:pt x="293370" y="170180"/>
                  </a:lnTo>
                  <a:lnTo>
                    <a:pt x="287020" y="157480"/>
                  </a:lnTo>
                  <a:lnTo>
                    <a:pt x="279400" y="144780"/>
                  </a:lnTo>
                  <a:lnTo>
                    <a:pt x="271780" y="133350"/>
                  </a:lnTo>
                  <a:lnTo>
                    <a:pt x="262890" y="123190"/>
                  </a:lnTo>
                  <a:lnTo>
                    <a:pt x="255270" y="113030"/>
                  </a:lnTo>
                  <a:lnTo>
                    <a:pt x="247650" y="105410"/>
                  </a:lnTo>
                  <a:lnTo>
                    <a:pt x="237490" y="92710"/>
                  </a:lnTo>
                  <a:lnTo>
                    <a:pt x="228600" y="86360"/>
                  </a:lnTo>
                  <a:lnTo>
                    <a:pt x="219710" y="78740"/>
                  </a:lnTo>
                  <a:lnTo>
                    <a:pt x="209550" y="71120"/>
                  </a:lnTo>
                  <a:lnTo>
                    <a:pt x="199390" y="67310"/>
                  </a:lnTo>
                  <a:lnTo>
                    <a:pt x="189230" y="66040"/>
                  </a:lnTo>
                  <a:lnTo>
                    <a:pt x="162560" y="812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5981700" y="3098800"/>
              <a:ext cx="114301" cy="228601"/>
            </a:xfrm>
            <a:custGeom>
              <a:avLst/>
              <a:gdLst/>
              <a:ahLst/>
              <a:cxnLst/>
              <a:rect l="0" t="0" r="0" b="0"/>
              <a:pathLst>
                <a:path w="114301" h="228601">
                  <a:moveTo>
                    <a:pt x="0" y="0"/>
                  </a:moveTo>
                  <a:lnTo>
                    <a:pt x="6350" y="13970"/>
                  </a:lnTo>
                  <a:lnTo>
                    <a:pt x="11430" y="20320"/>
                  </a:lnTo>
                  <a:lnTo>
                    <a:pt x="17780" y="27940"/>
                  </a:lnTo>
                  <a:lnTo>
                    <a:pt x="24130" y="35560"/>
                  </a:lnTo>
                  <a:lnTo>
                    <a:pt x="30480" y="43180"/>
                  </a:lnTo>
                  <a:lnTo>
                    <a:pt x="35560" y="52070"/>
                  </a:lnTo>
                  <a:lnTo>
                    <a:pt x="40640" y="59690"/>
                  </a:lnTo>
                  <a:lnTo>
                    <a:pt x="46990" y="73660"/>
                  </a:lnTo>
                  <a:lnTo>
                    <a:pt x="53340" y="91440"/>
                  </a:lnTo>
                  <a:lnTo>
                    <a:pt x="60960" y="111760"/>
                  </a:lnTo>
                  <a:lnTo>
                    <a:pt x="68580" y="130810"/>
                  </a:lnTo>
                  <a:lnTo>
                    <a:pt x="77470" y="149860"/>
                  </a:lnTo>
                  <a:lnTo>
                    <a:pt x="85090" y="167640"/>
                  </a:lnTo>
                  <a:lnTo>
                    <a:pt x="92710" y="180340"/>
                  </a:lnTo>
                  <a:lnTo>
                    <a:pt x="97790" y="190500"/>
                  </a:lnTo>
                  <a:lnTo>
                    <a:pt x="114300" y="228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6261100" y="2933700"/>
              <a:ext cx="251461" cy="316231"/>
            </a:xfrm>
            <a:custGeom>
              <a:avLst/>
              <a:gdLst/>
              <a:ahLst/>
              <a:cxnLst/>
              <a:rect l="0" t="0" r="0" b="0"/>
              <a:pathLst>
                <a:path w="251461" h="316231">
                  <a:moveTo>
                    <a:pt x="0" y="25400"/>
                  </a:moveTo>
                  <a:lnTo>
                    <a:pt x="0" y="173990"/>
                  </a:lnTo>
                  <a:lnTo>
                    <a:pt x="1270" y="186690"/>
                  </a:lnTo>
                  <a:lnTo>
                    <a:pt x="3810" y="198120"/>
                  </a:lnTo>
                  <a:lnTo>
                    <a:pt x="6350" y="208280"/>
                  </a:lnTo>
                  <a:lnTo>
                    <a:pt x="10160" y="217170"/>
                  </a:lnTo>
                  <a:lnTo>
                    <a:pt x="13970" y="227330"/>
                  </a:lnTo>
                  <a:lnTo>
                    <a:pt x="17780" y="236220"/>
                  </a:lnTo>
                  <a:lnTo>
                    <a:pt x="22860" y="245110"/>
                  </a:lnTo>
                  <a:lnTo>
                    <a:pt x="29210" y="254000"/>
                  </a:lnTo>
                  <a:lnTo>
                    <a:pt x="36830" y="261620"/>
                  </a:lnTo>
                  <a:lnTo>
                    <a:pt x="43180" y="270510"/>
                  </a:lnTo>
                  <a:lnTo>
                    <a:pt x="48260" y="279400"/>
                  </a:lnTo>
                  <a:lnTo>
                    <a:pt x="53340" y="288290"/>
                  </a:lnTo>
                  <a:lnTo>
                    <a:pt x="59690" y="294640"/>
                  </a:lnTo>
                  <a:lnTo>
                    <a:pt x="66040" y="300990"/>
                  </a:lnTo>
                  <a:lnTo>
                    <a:pt x="73660" y="306070"/>
                  </a:lnTo>
                  <a:lnTo>
                    <a:pt x="81280" y="309880"/>
                  </a:lnTo>
                  <a:lnTo>
                    <a:pt x="90170" y="312420"/>
                  </a:lnTo>
                  <a:lnTo>
                    <a:pt x="97790" y="313690"/>
                  </a:lnTo>
                  <a:lnTo>
                    <a:pt x="110490" y="314960"/>
                  </a:lnTo>
                  <a:lnTo>
                    <a:pt x="125730" y="316230"/>
                  </a:lnTo>
                  <a:lnTo>
                    <a:pt x="143510" y="316230"/>
                  </a:lnTo>
                  <a:lnTo>
                    <a:pt x="156210" y="314960"/>
                  </a:lnTo>
                  <a:lnTo>
                    <a:pt x="166370" y="313690"/>
                  </a:lnTo>
                  <a:lnTo>
                    <a:pt x="173990" y="309880"/>
                  </a:lnTo>
                  <a:lnTo>
                    <a:pt x="182880" y="306070"/>
                  </a:lnTo>
                  <a:lnTo>
                    <a:pt x="190500" y="299720"/>
                  </a:lnTo>
                  <a:lnTo>
                    <a:pt x="199390" y="293370"/>
                  </a:lnTo>
                  <a:lnTo>
                    <a:pt x="207010" y="285750"/>
                  </a:lnTo>
                  <a:lnTo>
                    <a:pt x="215900" y="278130"/>
                  </a:lnTo>
                  <a:lnTo>
                    <a:pt x="224790" y="270510"/>
                  </a:lnTo>
                  <a:lnTo>
                    <a:pt x="229870" y="261620"/>
                  </a:lnTo>
                  <a:lnTo>
                    <a:pt x="233680" y="254000"/>
                  </a:lnTo>
                  <a:lnTo>
                    <a:pt x="236220" y="245110"/>
                  </a:lnTo>
                  <a:lnTo>
                    <a:pt x="238760" y="237490"/>
                  </a:lnTo>
                  <a:lnTo>
                    <a:pt x="242570" y="228600"/>
                  </a:lnTo>
                  <a:lnTo>
                    <a:pt x="246380" y="219710"/>
                  </a:lnTo>
                  <a:lnTo>
                    <a:pt x="248920" y="212090"/>
                  </a:lnTo>
                  <a:lnTo>
                    <a:pt x="250190" y="203200"/>
                  </a:lnTo>
                  <a:lnTo>
                    <a:pt x="251460" y="194310"/>
                  </a:lnTo>
                  <a:lnTo>
                    <a:pt x="251460" y="185420"/>
                  </a:lnTo>
                  <a:lnTo>
                    <a:pt x="248920" y="173990"/>
                  </a:lnTo>
                  <a:lnTo>
                    <a:pt x="246380" y="162560"/>
                  </a:lnTo>
                  <a:lnTo>
                    <a:pt x="245110" y="151130"/>
                  </a:lnTo>
                  <a:lnTo>
                    <a:pt x="243840" y="138430"/>
                  </a:lnTo>
                  <a:lnTo>
                    <a:pt x="242570" y="125730"/>
                  </a:lnTo>
                  <a:lnTo>
                    <a:pt x="241300" y="115570"/>
                  </a:lnTo>
                  <a:lnTo>
                    <a:pt x="238760" y="105410"/>
                  </a:lnTo>
                  <a:lnTo>
                    <a:pt x="234950" y="95250"/>
                  </a:lnTo>
                  <a:lnTo>
                    <a:pt x="231140" y="87630"/>
                  </a:lnTo>
                  <a:lnTo>
                    <a:pt x="227330" y="81280"/>
                  </a:lnTo>
                  <a:lnTo>
                    <a:pt x="204470" y="46990"/>
                  </a:lnTo>
                  <a:lnTo>
                    <a:pt x="198120" y="38100"/>
                  </a:lnTo>
                  <a:lnTo>
                    <a:pt x="193040" y="31750"/>
                  </a:lnTo>
                  <a:lnTo>
                    <a:pt x="1778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6642100" y="2959100"/>
              <a:ext cx="266701" cy="381001"/>
            </a:xfrm>
            <a:custGeom>
              <a:avLst/>
              <a:gdLst/>
              <a:ahLst/>
              <a:cxnLst/>
              <a:rect l="0" t="0" r="0" b="0"/>
              <a:pathLst>
                <a:path w="266701" h="381001">
                  <a:moveTo>
                    <a:pt x="0" y="0"/>
                  </a:moveTo>
                  <a:lnTo>
                    <a:pt x="6350" y="20320"/>
                  </a:lnTo>
                  <a:lnTo>
                    <a:pt x="8890" y="29210"/>
                  </a:lnTo>
                  <a:lnTo>
                    <a:pt x="10160" y="38100"/>
                  </a:lnTo>
                  <a:lnTo>
                    <a:pt x="19050" y="119380"/>
                  </a:lnTo>
                  <a:lnTo>
                    <a:pt x="21590" y="148590"/>
                  </a:lnTo>
                  <a:lnTo>
                    <a:pt x="22860" y="177800"/>
                  </a:lnTo>
                  <a:lnTo>
                    <a:pt x="24130" y="234950"/>
                  </a:lnTo>
                  <a:lnTo>
                    <a:pt x="25400" y="283210"/>
                  </a:lnTo>
                  <a:lnTo>
                    <a:pt x="26670" y="294640"/>
                  </a:lnTo>
                  <a:lnTo>
                    <a:pt x="29210" y="298450"/>
                  </a:lnTo>
                  <a:lnTo>
                    <a:pt x="31750" y="295910"/>
                  </a:lnTo>
                  <a:lnTo>
                    <a:pt x="36830" y="287020"/>
                  </a:lnTo>
                  <a:lnTo>
                    <a:pt x="43180" y="275590"/>
                  </a:lnTo>
                  <a:lnTo>
                    <a:pt x="49530" y="259080"/>
                  </a:lnTo>
                  <a:lnTo>
                    <a:pt x="57150" y="237490"/>
                  </a:lnTo>
                  <a:lnTo>
                    <a:pt x="64770" y="212090"/>
                  </a:lnTo>
                  <a:lnTo>
                    <a:pt x="72390" y="184150"/>
                  </a:lnTo>
                  <a:lnTo>
                    <a:pt x="80010" y="162560"/>
                  </a:lnTo>
                  <a:lnTo>
                    <a:pt x="85090" y="144780"/>
                  </a:lnTo>
                  <a:lnTo>
                    <a:pt x="95250" y="116840"/>
                  </a:lnTo>
                  <a:lnTo>
                    <a:pt x="105410" y="90170"/>
                  </a:lnTo>
                  <a:lnTo>
                    <a:pt x="110490" y="74930"/>
                  </a:lnTo>
                  <a:lnTo>
                    <a:pt x="118110" y="59690"/>
                  </a:lnTo>
                  <a:lnTo>
                    <a:pt x="124460" y="44450"/>
                  </a:lnTo>
                  <a:lnTo>
                    <a:pt x="129540" y="30480"/>
                  </a:lnTo>
                  <a:lnTo>
                    <a:pt x="133350" y="19050"/>
                  </a:lnTo>
                  <a:lnTo>
                    <a:pt x="135890" y="8890"/>
                  </a:lnTo>
                  <a:lnTo>
                    <a:pt x="139700" y="3810"/>
                  </a:lnTo>
                  <a:lnTo>
                    <a:pt x="144780" y="3810"/>
                  </a:lnTo>
                  <a:lnTo>
                    <a:pt x="152400" y="7620"/>
                  </a:lnTo>
                  <a:lnTo>
                    <a:pt x="157480" y="15240"/>
                  </a:lnTo>
                  <a:lnTo>
                    <a:pt x="162560" y="25400"/>
                  </a:lnTo>
                  <a:lnTo>
                    <a:pt x="167640" y="38100"/>
                  </a:lnTo>
                  <a:lnTo>
                    <a:pt x="172720" y="49530"/>
                  </a:lnTo>
                  <a:lnTo>
                    <a:pt x="177800" y="59690"/>
                  </a:lnTo>
                  <a:lnTo>
                    <a:pt x="181610" y="69850"/>
                  </a:lnTo>
                  <a:lnTo>
                    <a:pt x="185420" y="87630"/>
                  </a:lnTo>
                  <a:lnTo>
                    <a:pt x="190500" y="110490"/>
                  </a:lnTo>
                  <a:lnTo>
                    <a:pt x="194310" y="137160"/>
                  </a:lnTo>
                  <a:lnTo>
                    <a:pt x="199390" y="158750"/>
                  </a:lnTo>
                  <a:lnTo>
                    <a:pt x="203200" y="177800"/>
                  </a:lnTo>
                  <a:lnTo>
                    <a:pt x="207010" y="194310"/>
                  </a:lnTo>
                  <a:lnTo>
                    <a:pt x="215900" y="232410"/>
                  </a:lnTo>
                  <a:lnTo>
                    <a:pt x="219710" y="252730"/>
                  </a:lnTo>
                  <a:lnTo>
                    <a:pt x="226060" y="271780"/>
                  </a:lnTo>
                  <a:lnTo>
                    <a:pt x="266700" y="381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6667500" y="3124200"/>
              <a:ext cx="177801" cy="63501"/>
            </a:xfrm>
            <a:custGeom>
              <a:avLst/>
              <a:gdLst/>
              <a:ahLst/>
              <a:cxnLst/>
              <a:rect l="0" t="0" r="0" b="0"/>
              <a:pathLst>
                <a:path w="177801" h="63501">
                  <a:moveTo>
                    <a:pt x="0" y="0"/>
                  </a:moveTo>
                  <a:lnTo>
                    <a:pt x="26670" y="0"/>
                  </a:lnTo>
                  <a:lnTo>
                    <a:pt x="38100" y="1270"/>
                  </a:lnTo>
                  <a:lnTo>
                    <a:pt x="48260" y="3810"/>
                  </a:lnTo>
                  <a:lnTo>
                    <a:pt x="177800" y="63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7023100" y="2933700"/>
              <a:ext cx="278131" cy="368301"/>
            </a:xfrm>
            <a:custGeom>
              <a:avLst/>
              <a:gdLst/>
              <a:ahLst/>
              <a:cxnLst/>
              <a:rect l="0" t="0" r="0" b="0"/>
              <a:pathLst>
                <a:path w="278131" h="368301">
                  <a:moveTo>
                    <a:pt x="0" y="368300"/>
                  </a:moveTo>
                  <a:lnTo>
                    <a:pt x="17780" y="332740"/>
                  </a:lnTo>
                  <a:lnTo>
                    <a:pt x="21590" y="323850"/>
                  </a:lnTo>
                  <a:lnTo>
                    <a:pt x="25400" y="313690"/>
                  </a:lnTo>
                  <a:lnTo>
                    <a:pt x="30480" y="302260"/>
                  </a:lnTo>
                  <a:lnTo>
                    <a:pt x="33020" y="292100"/>
                  </a:lnTo>
                  <a:lnTo>
                    <a:pt x="34290" y="281940"/>
                  </a:lnTo>
                  <a:lnTo>
                    <a:pt x="35560" y="273050"/>
                  </a:lnTo>
                  <a:lnTo>
                    <a:pt x="40640" y="243840"/>
                  </a:lnTo>
                  <a:lnTo>
                    <a:pt x="44450" y="226060"/>
                  </a:lnTo>
                  <a:lnTo>
                    <a:pt x="45720" y="208280"/>
                  </a:lnTo>
                  <a:lnTo>
                    <a:pt x="48260" y="190500"/>
                  </a:lnTo>
                  <a:lnTo>
                    <a:pt x="48260" y="173990"/>
                  </a:lnTo>
                  <a:lnTo>
                    <a:pt x="49530" y="143510"/>
                  </a:lnTo>
                  <a:lnTo>
                    <a:pt x="50800" y="96520"/>
                  </a:lnTo>
                  <a:lnTo>
                    <a:pt x="52070" y="85090"/>
                  </a:lnTo>
                  <a:lnTo>
                    <a:pt x="54610" y="73660"/>
                  </a:lnTo>
                  <a:lnTo>
                    <a:pt x="57150" y="62230"/>
                  </a:lnTo>
                  <a:lnTo>
                    <a:pt x="60960" y="58420"/>
                  </a:lnTo>
                  <a:lnTo>
                    <a:pt x="64770" y="59690"/>
                  </a:lnTo>
                  <a:lnTo>
                    <a:pt x="68580" y="64770"/>
                  </a:lnTo>
                  <a:lnTo>
                    <a:pt x="72390" y="76200"/>
                  </a:lnTo>
                  <a:lnTo>
                    <a:pt x="76200" y="90170"/>
                  </a:lnTo>
                  <a:lnTo>
                    <a:pt x="81280" y="106680"/>
                  </a:lnTo>
                  <a:lnTo>
                    <a:pt x="85090" y="120650"/>
                  </a:lnTo>
                  <a:lnTo>
                    <a:pt x="88900" y="132080"/>
                  </a:lnTo>
                  <a:lnTo>
                    <a:pt x="92710" y="143510"/>
                  </a:lnTo>
                  <a:lnTo>
                    <a:pt x="97790" y="156210"/>
                  </a:lnTo>
                  <a:lnTo>
                    <a:pt x="101600" y="170180"/>
                  </a:lnTo>
                  <a:lnTo>
                    <a:pt x="105410" y="185420"/>
                  </a:lnTo>
                  <a:lnTo>
                    <a:pt x="114300" y="213360"/>
                  </a:lnTo>
                  <a:lnTo>
                    <a:pt x="118110" y="227330"/>
                  </a:lnTo>
                  <a:lnTo>
                    <a:pt x="125730" y="240030"/>
                  </a:lnTo>
                  <a:lnTo>
                    <a:pt x="134620" y="252730"/>
                  </a:lnTo>
                  <a:lnTo>
                    <a:pt x="144780" y="266700"/>
                  </a:lnTo>
                  <a:lnTo>
                    <a:pt x="154940" y="278130"/>
                  </a:lnTo>
                  <a:lnTo>
                    <a:pt x="163830" y="288290"/>
                  </a:lnTo>
                  <a:lnTo>
                    <a:pt x="172720" y="298450"/>
                  </a:lnTo>
                  <a:lnTo>
                    <a:pt x="182880" y="304800"/>
                  </a:lnTo>
                  <a:lnTo>
                    <a:pt x="194310" y="308610"/>
                  </a:lnTo>
                  <a:lnTo>
                    <a:pt x="205740" y="311150"/>
                  </a:lnTo>
                  <a:lnTo>
                    <a:pt x="214630" y="312420"/>
                  </a:lnTo>
                  <a:lnTo>
                    <a:pt x="222250" y="311150"/>
                  </a:lnTo>
                  <a:lnTo>
                    <a:pt x="228600" y="308610"/>
                  </a:lnTo>
                  <a:lnTo>
                    <a:pt x="234950" y="306070"/>
                  </a:lnTo>
                  <a:lnTo>
                    <a:pt x="242570" y="303530"/>
                  </a:lnTo>
                  <a:lnTo>
                    <a:pt x="251460" y="299720"/>
                  </a:lnTo>
                  <a:lnTo>
                    <a:pt x="257810" y="294640"/>
                  </a:lnTo>
                  <a:lnTo>
                    <a:pt x="262890" y="288290"/>
                  </a:lnTo>
                  <a:lnTo>
                    <a:pt x="269240" y="280670"/>
                  </a:lnTo>
                  <a:lnTo>
                    <a:pt x="271780" y="270510"/>
                  </a:lnTo>
                  <a:lnTo>
                    <a:pt x="274320" y="257810"/>
                  </a:lnTo>
                  <a:lnTo>
                    <a:pt x="276860" y="243840"/>
                  </a:lnTo>
                  <a:lnTo>
                    <a:pt x="276860" y="231140"/>
                  </a:lnTo>
                  <a:lnTo>
                    <a:pt x="278130" y="220980"/>
                  </a:lnTo>
                  <a:lnTo>
                    <a:pt x="278130" y="210820"/>
                  </a:lnTo>
                  <a:lnTo>
                    <a:pt x="276860" y="199390"/>
                  </a:lnTo>
                  <a:lnTo>
                    <a:pt x="275590" y="187960"/>
                  </a:lnTo>
                  <a:lnTo>
                    <a:pt x="271780" y="176530"/>
                  </a:lnTo>
                  <a:lnTo>
                    <a:pt x="267970" y="162560"/>
                  </a:lnTo>
                  <a:lnTo>
                    <a:pt x="261620" y="147320"/>
                  </a:lnTo>
                  <a:lnTo>
                    <a:pt x="248920" y="119380"/>
                  </a:lnTo>
                  <a:lnTo>
                    <a:pt x="238760" y="97790"/>
                  </a:lnTo>
                  <a:lnTo>
                    <a:pt x="232410" y="86360"/>
                  </a:lnTo>
                  <a:lnTo>
                    <a:pt x="226060" y="73660"/>
                  </a:lnTo>
                  <a:lnTo>
                    <a:pt x="218440" y="62230"/>
                  </a:lnTo>
                  <a:lnTo>
                    <a:pt x="212090" y="49530"/>
                  </a:lnTo>
                  <a:lnTo>
                    <a:pt x="205740" y="38100"/>
                  </a:lnTo>
                  <a:lnTo>
                    <a:pt x="1905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7556500" y="3098800"/>
              <a:ext cx="50801" cy="266701"/>
            </a:xfrm>
            <a:custGeom>
              <a:avLst/>
              <a:gdLst/>
              <a:ahLst/>
              <a:cxnLst/>
              <a:rect l="0" t="0" r="0" b="0"/>
              <a:pathLst>
                <a:path w="50801" h="266701">
                  <a:moveTo>
                    <a:pt x="0" y="0"/>
                  </a:moveTo>
                  <a:lnTo>
                    <a:pt x="0" y="13970"/>
                  </a:lnTo>
                  <a:lnTo>
                    <a:pt x="2540" y="29210"/>
                  </a:lnTo>
                  <a:lnTo>
                    <a:pt x="29210" y="146050"/>
                  </a:lnTo>
                  <a:lnTo>
                    <a:pt x="31750" y="166370"/>
                  </a:lnTo>
                  <a:lnTo>
                    <a:pt x="34290" y="185420"/>
                  </a:lnTo>
                  <a:lnTo>
                    <a:pt x="35560" y="204470"/>
                  </a:lnTo>
                  <a:lnTo>
                    <a:pt x="38100" y="219710"/>
                  </a:lnTo>
                  <a:lnTo>
                    <a:pt x="40640" y="232410"/>
                  </a:lnTo>
                  <a:lnTo>
                    <a:pt x="50800" y="266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7327900" y="3012440"/>
              <a:ext cx="355601" cy="35561"/>
            </a:xfrm>
            <a:custGeom>
              <a:avLst/>
              <a:gdLst/>
              <a:ahLst/>
              <a:cxnLst/>
              <a:rect l="0" t="0" r="0" b="0"/>
              <a:pathLst>
                <a:path w="355601" h="35561">
                  <a:moveTo>
                    <a:pt x="0" y="35560"/>
                  </a:moveTo>
                  <a:lnTo>
                    <a:pt x="6350" y="21590"/>
                  </a:lnTo>
                  <a:lnTo>
                    <a:pt x="11430" y="16510"/>
                  </a:lnTo>
                  <a:lnTo>
                    <a:pt x="17780" y="11430"/>
                  </a:lnTo>
                  <a:lnTo>
                    <a:pt x="24130" y="6350"/>
                  </a:lnTo>
                  <a:lnTo>
                    <a:pt x="34290" y="3810"/>
                  </a:lnTo>
                  <a:lnTo>
                    <a:pt x="46990" y="1270"/>
                  </a:lnTo>
                  <a:lnTo>
                    <a:pt x="60960" y="0"/>
                  </a:lnTo>
                  <a:lnTo>
                    <a:pt x="73660" y="1270"/>
                  </a:lnTo>
                  <a:lnTo>
                    <a:pt x="83820" y="2540"/>
                  </a:lnTo>
                  <a:lnTo>
                    <a:pt x="93980" y="5080"/>
                  </a:lnTo>
                  <a:lnTo>
                    <a:pt x="118110" y="7620"/>
                  </a:lnTo>
                  <a:lnTo>
                    <a:pt x="189230" y="15240"/>
                  </a:lnTo>
                  <a:lnTo>
                    <a:pt x="220980" y="17780"/>
                  </a:lnTo>
                  <a:lnTo>
                    <a:pt x="247650" y="19050"/>
                  </a:lnTo>
                  <a:lnTo>
                    <a:pt x="289560" y="21590"/>
                  </a:lnTo>
                  <a:lnTo>
                    <a:pt x="355600" y="228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7785100" y="3069590"/>
              <a:ext cx="228601" cy="346711"/>
            </a:xfrm>
            <a:custGeom>
              <a:avLst/>
              <a:gdLst/>
              <a:ahLst/>
              <a:cxnLst/>
              <a:rect l="0" t="0" r="0" b="0"/>
              <a:pathLst>
                <a:path w="228601" h="346711">
                  <a:moveTo>
                    <a:pt x="0" y="232410"/>
                  </a:moveTo>
                  <a:lnTo>
                    <a:pt x="31750" y="138430"/>
                  </a:lnTo>
                  <a:lnTo>
                    <a:pt x="39370" y="116840"/>
                  </a:lnTo>
                  <a:lnTo>
                    <a:pt x="45720" y="99060"/>
                  </a:lnTo>
                  <a:lnTo>
                    <a:pt x="52070" y="83820"/>
                  </a:lnTo>
                  <a:lnTo>
                    <a:pt x="57150" y="72390"/>
                  </a:lnTo>
                  <a:lnTo>
                    <a:pt x="62230" y="63500"/>
                  </a:lnTo>
                  <a:lnTo>
                    <a:pt x="86360" y="25400"/>
                  </a:lnTo>
                  <a:lnTo>
                    <a:pt x="92710" y="17780"/>
                  </a:lnTo>
                  <a:lnTo>
                    <a:pt x="99060" y="10160"/>
                  </a:lnTo>
                  <a:lnTo>
                    <a:pt x="104140" y="3810"/>
                  </a:lnTo>
                  <a:lnTo>
                    <a:pt x="109220" y="1270"/>
                  </a:lnTo>
                  <a:lnTo>
                    <a:pt x="113030" y="0"/>
                  </a:lnTo>
                  <a:lnTo>
                    <a:pt x="118110" y="1270"/>
                  </a:lnTo>
                  <a:lnTo>
                    <a:pt x="121920" y="7620"/>
                  </a:lnTo>
                  <a:lnTo>
                    <a:pt x="127000" y="17780"/>
                  </a:lnTo>
                  <a:lnTo>
                    <a:pt x="130810" y="30480"/>
                  </a:lnTo>
                  <a:lnTo>
                    <a:pt x="135890" y="40640"/>
                  </a:lnTo>
                  <a:lnTo>
                    <a:pt x="139700" y="50800"/>
                  </a:lnTo>
                  <a:lnTo>
                    <a:pt x="143510" y="60960"/>
                  </a:lnTo>
                  <a:lnTo>
                    <a:pt x="148590" y="78740"/>
                  </a:lnTo>
                  <a:lnTo>
                    <a:pt x="152400" y="101600"/>
                  </a:lnTo>
                  <a:lnTo>
                    <a:pt x="156210" y="128270"/>
                  </a:lnTo>
                  <a:lnTo>
                    <a:pt x="162560" y="156210"/>
                  </a:lnTo>
                  <a:lnTo>
                    <a:pt x="168910" y="184150"/>
                  </a:lnTo>
                  <a:lnTo>
                    <a:pt x="176530" y="213360"/>
                  </a:lnTo>
                  <a:lnTo>
                    <a:pt x="182880" y="234950"/>
                  </a:lnTo>
                  <a:lnTo>
                    <a:pt x="187960" y="252730"/>
                  </a:lnTo>
                  <a:lnTo>
                    <a:pt x="193040" y="266700"/>
                  </a:lnTo>
                  <a:lnTo>
                    <a:pt x="198120" y="278130"/>
                  </a:lnTo>
                  <a:lnTo>
                    <a:pt x="201930" y="287020"/>
                  </a:lnTo>
                  <a:lnTo>
                    <a:pt x="207010" y="294640"/>
                  </a:lnTo>
                  <a:lnTo>
                    <a:pt x="210820" y="302260"/>
                  </a:lnTo>
                  <a:lnTo>
                    <a:pt x="215900" y="309880"/>
                  </a:lnTo>
                  <a:lnTo>
                    <a:pt x="228600" y="3467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7823200" y="3205480"/>
              <a:ext cx="177801" cy="45721"/>
            </a:xfrm>
            <a:custGeom>
              <a:avLst/>
              <a:gdLst/>
              <a:ahLst/>
              <a:cxnLst/>
              <a:rect l="0" t="0" r="0" b="0"/>
              <a:pathLst>
                <a:path w="177801" h="45721">
                  <a:moveTo>
                    <a:pt x="0" y="7620"/>
                  </a:moveTo>
                  <a:lnTo>
                    <a:pt x="6350" y="1270"/>
                  </a:lnTo>
                  <a:lnTo>
                    <a:pt x="13970" y="0"/>
                  </a:lnTo>
                  <a:lnTo>
                    <a:pt x="25400" y="1270"/>
                  </a:lnTo>
                  <a:lnTo>
                    <a:pt x="38100" y="3810"/>
                  </a:lnTo>
                  <a:lnTo>
                    <a:pt x="48260" y="6350"/>
                  </a:lnTo>
                  <a:lnTo>
                    <a:pt x="55880" y="8890"/>
                  </a:lnTo>
                  <a:lnTo>
                    <a:pt x="62230" y="12700"/>
                  </a:lnTo>
                  <a:lnTo>
                    <a:pt x="71120" y="16510"/>
                  </a:lnTo>
                  <a:lnTo>
                    <a:pt x="81280" y="20320"/>
                  </a:lnTo>
                  <a:lnTo>
                    <a:pt x="92710" y="25400"/>
                  </a:lnTo>
                  <a:lnTo>
                    <a:pt x="102870" y="29210"/>
                  </a:lnTo>
                  <a:lnTo>
                    <a:pt x="111760" y="33020"/>
                  </a:lnTo>
                  <a:lnTo>
                    <a:pt x="121920" y="36830"/>
                  </a:lnTo>
                  <a:lnTo>
                    <a:pt x="132080" y="40640"/>
                  </a:lnTo>
                  <a:lnTo>
                    <a:pt x="142240" y="41910"/>
                  </a:lnTo>
                  <a:lnTo>
                    <a:pt x="177800" y="457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8166100" y="2933700"/>
              <a:ext cx="63501" cy="165101"/>
            </a:xfrm>
            <a:custGeom>
              <a:avLst/>
              <a:gdLst/>
              <a:ahLst/>
              <a:cxnLst/>
              <a:rect l="0" t="0" r="0" b="0"/>
              <a:pathLst>
                <a:path w="63501" h="165101">
                  <a:moveTo>
                    <a:pt x="63500" y="0"/>
                  </a:moveTo>
                  <a:lnTo>
                    <a:pt x="57150" y="13970"/>
                  </a:lnTo>
                  <a:lnTo>
                    <a:pt x="52070" y="21590"/>
                  </a:lnTo>
                  <a:lnTo>
                    <a:pt x="39370" y="41910"/>
                  </a:lnTo>
                  <a:lnTo>
                    <a:pt x="33020" y="53340"/>
                  </a:lnTo>
                  <a:lnTo>
                    <a:pt x="27940" y="64770"/>
                  </a:lnTo>
                  <a:lnTo>
                    <a:pt x="22860" y="77470"/>
                  </a:lnTo>
                  <a:lnTo>
                    <a:pt x="19050" y="90170"/>
                  </a:lnTo>
                  <a:lnTo>
                    <a:pt x="17780" y="101600"/>
                  </a:lnTo>
                  <a:lnTo>
                    <a:pt x="15240" y="114300"/>
                  </a:lnTo>
                  <a:lnTo>
                    <a:pt x="12700" y="125730"/>
                  </a:lnTo>
                  <a:lnTo>
                    <a:pt x="10160" y="135890"/>
                  </a:lnTo>
                  <a:lnTo>
                    <a:pt x="0" y="165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8318500" y="2933700"/>
              <a:ext cx="88901" cy="190501"/>
            </a:xfrm>
            <a:custGeom>
              <a:avLst/>
              <a:gdLst/>
              <a:ahLst/>
              <a:cxnLst/>
              <a:rect l="0" t="0" r="0" b="0"/>
              <a:pathLst>
                <a:path w="88901" h="190501">
                  <a:moveTo>
                    <a:pt x="88900" y="0"/>
                  </a:moveTo>
                  <a:lnTo>
                    <a:pt x="88900" y="13970"/>
                  </a:lnTo>
                  <a:lnTo>
                    <a:pt x="87630" y="21590"/>
                  </a:lnTo>
                  <a:lnTo>
                    <a:pt x="85090" y="31750"/>
                  </a:lnTo>
                  <a:lnTo>
                    <a:pt x="82550" y="41910"/>
                  </a:lnTo>
                  <a:lnTo>
                    <a:pt x="77470" y="52070"/>
                  </a:lnTo>
                  <a:lnTo>
                    <a:pt x="71120" y="60960"/>
                  </a:lnTo>
                  <a:lnTo>
                    <a:pt x="64770" y="71120"/>
                  </a:lnTo>
                  <a:lnTo>
                    <a:pt x="58420" y="82550"/>
                  </a:lnTo>
                  <a:lnTo>
                    <a:pt x="53340" y="95250"/>
                  </a:lnTo>
                  <a:lnTo>
                    <a:pt x="48260" y="110490"/>
                  </a:lnTo>
                  <a:lnTo>
                    <a:pt x="41910" y="123190"/>
                  </a:ln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41300" y="3124200"/>
            <a:ext cx="723901" cy="317501"/>
            <a:chOff x="241300" y="3124200"/>
            <a:chExt cx="723901" cy="317501"/>
          </a:xfrm>
        </p:grpSpPr>
        <p:sp>
          <p:nvSpPr>
            <p:cNvPr id="98" name="Freeform 97"/>
            <p:cNvSpPr/>
            <p:nvPr/>
          </p:nvSpPr>
          <p:spPr>
            <a:xfrm>
              <a:off x="355600" y="3162300"/>
              <a:ext cx="317501" cy="254001"/>
            </a:xfrm>
            <a:custGeom>
              <a:avLst/>
              <a:gdLst/>
              <a:ahLst/>
              <a:cxnLst/>
              <a:rect l="0" t="0" r="0" b="0"/>
              <a:pathLst>
                <a:path w="317501" h="254001">
                  <a:moveTo>
                    <a:pt x="0" y="0"/>
                  </a:moveTo>
                  <a:lnTo>
                    <a:pt x="13970" y="13970"/>
                  </a:lnTo>
                  <a:lnTo>
                    <a:pt x="20320" y="21590"/>
                  </a:lnTo>
                  <a:lnTo>
                    <a:pt x="27940" y="31750"/>
                  </a:lnTo>
                  <a:lnTo>
                    <a:pt x="35560" y="41910"/>
                  </a:lnTo>
                  <a:lnTo>
                    <a:pt x="50800" y="57150"/>
                  </a:lnTo>
                  <a:lnTo>
                    <a:pt x="69850" y="76200"/>
                  </a:lnTo>
                  <a:lnTo>
                    <a:pt x="111760" y="114300"/>
                  </a:lnTo>
                  <a:lnTo>
                    <a:pt x="151130" y="151130"/>
                  </a:lnTo>
                  <a:lnTo>
                    <a:pt x="171450" y="171450"/>
                  </a:lnTo>
                  <a:lnTo>
                    <a:pt x="180340" y="179070"/>
                  </a:lnTo>
                  <a:lnTo>
                    <a:pt x="189230" y="185420"/>
                  </a:lnTo>
                  <a:lnTo>
                    <a:pt x="198120" y="191770"/>
                  </a:lnTo>
                  <a:lnTo>
                    <a:pt x="223520" y="209550"/>
                  </a:lnTo>
                  <a:lnTo>
                    <a:pt x="237490" y="219710"/>
                  </a:lnTo>
                  <a:lnTo>
                    <a:pt x="248920" y="228600"/>
                  </a:lnTo>
                  <a:lnTo>
                    <a:pt x="257810" y="236220"/>
                  </a:lnTo>
                  <a:lnTo>
                    <a:pt x="265430" y="241300"/>
                  </a:lnTo>
                  <a:lnTo>
                    <a:pt x="273050" y="246380"/>
                  </a:lnTo>
                  <a:lnTo>
                    <a:pt x="280670" y="248920"/>
                  </a:lnTo>
                  <a:lnTo>
                    <a:pt x="317500" y="254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431800" y="3124200"/>
              <a:ext cx="254001" cy="317501"/>
            </a:xfrm>
            <a:custGeom>
              <a:avLst/>
              <a:gdLst/>
              <a:ahLst/>
              <a:cxnLst/>
              <a:rect l="0" t="0" r="0" b="0"/>
              <a:pathLst>
                <a:path w="254001" h="317501">
                  <a:moveTo>
                    <a:pt x="254000" y="0"/>
                  </a:moveTo>
                  <a:lnTo>
                    <a:pt x="254000" y="6350"/>
                  </a:lnTo>
                  <a:lnTo>
                    <a:pt x="251460" y="12700"/>
                  </a:lnTo>
                  <a:lnTo>
                    <a:pt x="246380" y="21590"/>
                  </a:lnTo>
                  <a:lnTo>
                    <a:pt x="240030" y="31750"/>
                  </a:lnTo>
                  <a:lnTo>
                    <a:pt x="233680" y="43180"/>
                  </a:lnTo>
                  <a:lnTo>
                    <a:pt x="218440" y="72390"/>
                  </a:lnTo>
                  <a:lnTo>
                    <a:pt x="209550" y="87630"/>
                  </a:lnTo>
                  <a:lnTo>
                    <a:pt x="199390" y="102870"/>
                  </a:lnTo>
                  <a:lnTo>
                    <a:pt x="187960" y="119380"/>
                  </a:lnTo>
                  <a:lnTo>
                    <a:pt x="177800" y="133350"/>
                  </a:lnTo>
                  <a:lnTo>
                    <a:pt x="167640" y="146050"/>
                  </a:lnTo>
                  <a:lnTo>
                    <a:pt x="158750" y="156210"/>
                  </a:lnTo>
                  <a:lnTo>
                    <a:pt x="118110" y="205740"/>
                  </a:lnTo>
                  <a:lnTo>
                    <a:pt x="106680" y="219710"/>
                  </a:lnTo>
                  <a:lnTo>
                    <a:pt x="97790" y="232410"/>
                  </a:lnTo>
                  <a:lnTo>
                    <a:pt x="91440" y="243840"/>
                  </a:lnTo>
                  <a:lnTo>
                    <a:pt x="82550" y="254000"/>
                  </a:lnTo>
                  <a:lnTo>
                    <a:pt x="74930" y="264160"/>
                  </a:lnTo>
                  <a:lnTo>
                    <a:pt x="67310" y="273050"/>
                  </a:lnTo>
                  <a:lnTo>
                    <a:pt x="58420" y="279400"/>
                  </a:lnTo>
                  <a:lnTo>
                    <a:pt x="50800" y="283210"/>
                  </a:lnTo>
                  <a:lnTo>
                    <a:pt x="41910" y="287020"/>
                  </a:lnTo>
                  <a:lnTo>
                    <a:pt x="35560" y="290830"/>
                  </a:lnTo>
                  <a:lnTo>
                    <a:pt x="29210" y="297180"/>
                  </a:lnTo>
                  <a:lnTo>
                    <a:pt x="0" y="317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241300" y="3251200"/>
              <a:ext cx="723901" cy="127001"/>
            </a:xfrm>
            <a:custGeom>
              <a:avLst/>
              <a:gdLst/>
              <a:ahLst/>
              <a:cxnLst/>
              <a:rect l="0" t="0" r="0" b="0"/>
              <a:pathLst>
                <a:path w="723901" h="127001">
                  <a:moveTo>
                    <a:pt x="0" y="0"/>
                  </a:moveTo>
                  <a:lnTo>
                    <a:pt x="20320" y="0"/>
                  </a:lnTo>
                  <a:lnTo>
                    <a:pt x="54610" y="3810"/>
                  </a:lnTo>
                  <a:lnTo>
                    <a:pt x="308610" y="39370"/>
                  </a:lnTo>
                  <a:lnTo>
                    <a:pt x="356870" y="46990"/>
                  </a:lnTo>
                  <a:lnTo>
                    <a:pt x="580390" y="88900"/>
                  </a:lnTo>
                  <a:lnTo>
                    <a:pt x="610870" y="96520"/>
                  </a:lnTo>
                  <a:lnTo>
                    <a:pt x="640080" y="104140"/>
                  </a:lnTo>
                  <a:lnTo>
                    <a:pt x="723900" y="127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511300" y="3302000"/>
            <a:ext cx="520701" cy="457201"/>
            <a:chOff x="1511300" y="3302000"/>
            <a:chExt cx="520701" cy="457201"/>
          </a:xfrm>
        </p:grpSpPr>
        <p:sp>
          <p:nvSpPr>
            <p:cNvPr id="102" name="Freeform 101"/>
            <p:cNvSpPr/>
            <p:nvPr/>
          </p:nvSpPr>
          <p:spPr>
            <a:xfrm>
              <a:off x="1515110" y="3403600"/>
              <a:ext cx="478791" cy="355601"/>
            </a:xfrm>
            <a:custGeom>
              <a:avLst/>
              <a:gdLst/>
              <a:ahLst/>
              <a:cxnLst/>
              <a:rect l="0" t="0" r="0" b="0"/>
              <a:pathLst>
                <a:path w="478791" h="355601">
                  <a:moveTo>
                    <a:pt x="110490" y="0"/>
                  </a:moveTo>
                  <a:lnTo>
                    <a:pt x="104140" y="34290"/>
                  </a:lnTo>
                  <a:lnTo>
                    <a:pt x="100330" y="46990"/>
                  </a:lnTo>
                  <a:lnTo>
                    <a:pt x="96520" y="58420"/>
                  </a:lnTo>
                  <a:lnTo>
                    <a:pt x="92710" y="68580"/>
                  </a:lnTo>
                  <a:lnTo>
                    <a:pt x="88900" y="77470"/>
                  </a:lnTo>
                  <a:lnTo>
                    <a:pt x="85090" y="87630"/>
                  </a:lnTo>
                  <a:lnTo>
                    <a:pt x="76200" y="105410"/>
                  </a:lnTo>
                  <a:lnTo>
                    <a:pt x="68580" y="121920"/>
                  </a:lnTo>
                  <a:lnTo>
                    <a:pt x="63500" y="132080"/>
                  </a:lnTo>
                  <a:lnTo>
                    <a:pt x="59690" y="143510"/>
                  </a:lnTo>
                  <a:lnTo>
                    <a:pt x="55880" y="154940"/>
                  </a:lnTo>
                  <a:lnTo>
                    <a:pt x="45720" y="173990"/>
                  </a:lnTo>
                  <a:lnTo>
                    <a:pt x="31750" y="198120"/>
                  </a:lnTo>
                  <a:lnTo>
                    <a:pt x="15240" y="224790"/>
                  </a:lnTo>
                  <a:lnTo>
                    <a:pt x="6350" y="247650"/>
                  </a:lnTo>
                  <a:lnTo>
                    <a:pt x="1270" y="266700"/>
                  </a:lnTo>
                  <a:lnTo>
                    <a:pt x="0" y="283210"/>
                  </a:lnTo>
                  <a:lnTo>
                    <a:pt x="2540" y="297180"/>
                  </a:lnTo>
                  <a:lnTo>
                    <a:pt x="8890" y="309880"/>
                  </a:lnTo>
                  <a:lnTo>
                    <a:pt x="17780" y="321310"/>
                  </a:lnTo>
                  <a:lnTo>
                    <a:pt x="25400" y="330200"/>
                  </a:lnTo>
                  <a:lnTo>
                    <a:pt x="34290" y="336550"/>
                  </a:lnTo>
                  <a:lnTo>
                    <a:pt x="43180" y="342900"/>
                  </a:lnTo>
                  <a:lnTo>
                    <a:pt x="54610" y="346710"/>
                  </a:lnTo>
                  <a:lnTo>
                    <a:pt x="67310" y="350520"/>
                  </a:lnTo>
                  <a:lnTo>
                    <a:pt x="81280" y="351790"/>
                  </a:lnTo>
                  <a:lnTo>
                    <a:pt x="95250" y="353060"/>
                  </a:lnTo>
                  <a:lnTo>
                    <a:pt x="109220" y="354330"/>
                  </a:lnTo>
                  <a:lnTo>
                    <a:pt x="121920" y="354330"/>
                  </a:lnTo>
                  <a:lnTo>
                    <a:pt x="187960" y="355600"/>
                  </a:lnTo>
                  <a:lnTo>
                    <a:pt x="250190" y="355600"/>
                  </a:lnTo>
                  <a:lnTo>
                    <a:pt x="267970" y="354330"/>
                  </a:lnTo>
                  <a:lnTo>
                    <a:pt x="285750" y="351790"/>
                  </a:lnTo>
                  <a:lnTo>
                    <a:pt x="303530" y="349250"/>
                  </a:lnTo>
                  <a:lnTo>
                    <a:pt x="321310" y="345440"/>
                  </a:lnTo>
                  <a:lnTo>
                    <a:pt x="355600" y="337820"/>
                  </a:lnTo>
                  <a:lnTo>
                    <a:pt x="369570" y="335280"/>
                  </a:lnTo>
                  <a:lnTo>
                    <a:pt x="382270" y="334010"/>
                  </a:lnTo>
                  <a:lnTo>
                    <a:pt x="393700" y="332740"/>
                  </a:lnTo>
                  <a:lnTo>
                    <a:pt x="405130" y="330200"/>
                  </a:lnTo>
                  <a:lnTo>
                    <a:pt x="416560" y="327660"/>
                  </a:lnTo>
                  <a:lnTo>
                    <a:pt x="429260" y="323850"/>
                  </a:lnTo>
                  <a:lnTo>
                    <a:pt x="438150" y="320040"/>
                  </a:lnTo>
                  <a:lnTo>
                    <a:pt x="445770" y="316230"/>
                  </a:lnTo>
                  <a:lnTo>
                    <a:pt x="478790" y="304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1511300" y="3479800"/>
              <a:ext cx="317501" cy="50801"/>
            </a:xfrm>
            <a:custGeom>
              <a:avLst/>
              <a:gdLst/>
              <a:ahLst/>
              <a:cxnLst/>
              <a:rect l="0" t="0" r="0" b="0"/>
              <a:pathLst>
                <a:path w="317501" h="50801">
                  <a:moveTo>
                    <a:pt x="0" y="50800"/>
                  </a:moveTo>
                  <a:lnTo>
                    <a:pt x="13970" y="50800"/>
                  </a:lnTo>
                  <a:lnTo>
                    <a:pt x="21590" y="49530"/>
                  </a:lnTo>
                  <a:lnTo>
                    <a:pt x="31750" y="46990"/>
                  </a:lnTo>
                  <a:lnTo>
                    <a:pt x="41910" y="44450"/>
                  </a:lnTo>
                  <a:lnTo>
                    <a:pt x="59690" y="40640"/>
                  </a:lnTo>
                  <a:lnTo>
                    <a:pt x="104140" y="33020"/>
                  </a:lnTo>
                  <a:lnTo>
                    <a:pt x="124460" y="29210"/>
                  </a:lnTo>
                  <a:lnTo>
                    <a:pt x="142240" y="25400"/>
                  </a:lnTo>
                  <a:lnTo>
                    <a:pt x="3175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1536700" y="3302000"/>
              <a:ext cx="495301" cy="63501"/>
            </a:xfrm>
            <a:custGeom>
              <a:avLst/>
              <a:gdLst/>
              <a:ahLst/>
              <a:cxnLst/>
              <a:rect l="0" t="0" r="0" b="0"/>
              <a:pathLst>
                <a:path w="495301" h="63501">
                  <a:moveTo>
                    <a:pt x="0" y="63500"/>
                  </a:moveTo>
                  <a:lnTo>
                    <a:pt x="20320" y="49530"/>
                  </a:lnTo>
                  <a:lnTo>
                    <a:pt x="33020" y="44450"/>
                  </a:lnTo>
                  <a:lnTo>
                    <a:pt x="49530" y="39370"/>
                  </a:lnTo>
                  <a:lnTo>
                    <a:pt x="118110" y="21590"/>
                  </a:lnTo>
                  <a:lnTo>
                    <a:pt x="147320" y="16510"/>
                  </a:lnTo>
                  <a:lnTo>
                    <a:pt x="186690" y="12700"/>
                  </a:lnTo>
                  <a:lnTo>
                    <a:pt x="229870" y="8890"/>
                  </a:lnTo>
                  <a:lnTo>
                    <a:pt x="267970" y="5080"/>
                  </a:lnTo>
                  <a:lnTo>
                    <a:pt x="300990" y="3810"/>
                  </a:lnTo>
                  <a:lnTo>
                    <a:pt x="377190" y="1270"/>
                  </a:lnTo>
                  <a:lnTo>
                    <a:pt x="434340" y="0"/>
                  </a:lnTo>
                  <a:lnTo>
                    <a:pt x="4953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Freeform 105"/>
          <p:cNvSpPr/>
          <p:nvPr/>
        </p:nvSpPr>
        <p:spPr>
          <a:xfrm>
            <a:off x="1367790" y="3886200"/>
            <a:ext cx="308611" cy="227331"/>
          </a:xfrm>
          <a:custGeom>
            <a:avLst/>
            <a:gdLst/>
            <a:ahLst/>
            <a:cxnLst/>
            <a:rect l="0" t="0" r="0" b="0"/>
            <a:pathLst>
              <a:path w="308611" h="227331">
                <a:moveTo>
                  <a:pt x="308610" y="0"/>
                </a:moveTo>
                <a:lnTo>
                  <a:pt x="302260" y="20320"/>
                </a:lnTo>
                <a:lnTo>
                  <a:pt x="297180" y="30480"/>
                </a:lnTo>
                <a:lnTo>
                  <a:pt x="290830" y="41910"/>
                </a:lnTo>
                <a:lnTo>
                  <a:pt x="284480" y="53340"/>
                </a:lnTo>
                <a:lnTo>
                  <a:pt x="278130" y="62230"/>
                </a:lnTo>
                <a:lnTo>
                  <a:pt x="273050" y="69850"/>
                </a:lnTo>
                <a:lnTo>
                  <a:pt x="267970" y="76200"/>
                </a:lnTo>
                <a:lnTo>
                  <a:pt x="257810" y="87630"/>
                </a:lnTo>
                <a:lnTo>
                  <a:pt x="196850" y="148590"/>
                </a:lnTo>
                <a:lnTo>
                  <a:pt x="186690" y="154940"/>
                </a:lnTo>
                <a:lnTo>
                  <a:pt x="173990" y="157480"/>
                </a:lnTo>
                <a:lnTo>
                  <a:pt x="158750" y="160020"/>
                </a:lnTo>
                <a:lnTo>
                  <a:pt x="147320" y="158750"/>
                </a:lnTo>
                <a:lnTo>
                  <a:pt x="135890" y="154940"/>
                </a:lnTo>
                <a:lnTo>
                  <a:pt x="125730" y="149860"/>
                </a:lnTo>
                <a:lnTo>
                  <a:pt x="120650" y="140970"/>
                </a:lnTo>
                <a:lnTo>
                  <a:pt x="118110" y="129540"/>
                </a:lnTo>
                <a:lnTo>
                  <a:pt x="118110" y="115570"/>
                </a:lnTo>
                <a:lnTo>
                  <a:pt x="119380" y="101600"/>
                </a:lnTo>
                <a:lnTo>
                  <a:pt x="121920" y="86360"/>
                </a:lnTo>
                <a:lnTo>
                  <a:pt x="124460" y="69850"/>
                </a:lnTo>
                <a:lnTo>
                  <a:pt x="124460" y="62230"/>
                </a:lnTo>
                <a:lnTo>
                  <a:pt x="120650" y="59690"/>
                </a:lnTo>
                <a:lnTo>
                  <a:pt x="115570" y="60960"/>
                </a:lnTo>
                <a:lnTo>
                  <a:pt x="109220" y="64770"/>
                </a:lnTo>
                <a:lnTo>
                  <a:pt x="102870" y="69850"/>
                </a:lnTo>
                <a:lnTo>
                  <a:pt x="95250" y="76200"/>
                </a:lnTo>
                <a:lnTo>
                  <a:pt x="90170" y="83820"/>
                </a:lnTo>
                <a:lnTo>
                  <a:pt x="86360" y="90170"/>
                </a:lnTo>
                <a:lnTo>
                  <a:pt x="83820" y="99060"/>
                </a:lnTo>
                <a:lnTo>
                  <a:pt x="77470" y="107950"/>
                </a:lnTo>
                <a:lnTo>
                  <a:pt x="67310" y="118110"/>
                </a:lnTo>
                <a:lnTo>
                  <a:pt x="54610" y="129540"/>
                </a:lnTo>
                <a:lnTo>
                  <a:pt x="44450" y="139700"/>
                </a:lnTo>
                <a:lnTo>
                  <a:pt x="36830" y="149860"/>
                </a:lnTo>
                <a:lnTo>
                  <a:pt x="30480" y="158750"/>
                </a:lnTo>
                <a:lnTo>
                  <a:pt x="24130" y="166370"/>
                </a:lnTo>
                <a:lnTo>
                  <a:pt x="19050" y="172720"/>
                </a:lnTo>
                <a:lnTo>
                  <a:pt x="13970" y="179070"/>
                </a:lnTo>
                <a:lnTo>
                  <a:pt x="8890" y="185420"/>
                </a:lnTo>
                <a:lnTo>
                  <a:pt x="5080" y="193040"/>
                </a:lnTo>
                <a:lnTo>
                  <a:pt x="0" y="200660"/>
                </a:lnTo>
                <a:lnTo>
                  <a:pt x="0" y="207010"/>
                </a:lnTo>
                <a:lnTo>
                  <a:pt x="2540" y="213360"/>
                </a:lnTo>
                <a:lnTo>
                  <a:pt x="7620" y="218440"/>
                </a:lnTo>
                <a:lnTo>
                  <a:pt x="12700" y="220980"/>
                </a:lnTo>
                <a:lnTo>
                  <a:pt x="20320" y="223520"/>
                </a:lnTo>
                <a:lnTo>
                  <a:pt x="26670" y="226060"/>
                </a:lnTo>
                <a:lnTo>
                  <a:pt x="36830" y="226060"/>
                </a:lnTo>
                <a:lnTo>
                  <a:pt x="46990" y="227330"/>
                </a:lnTo>
                <a:lnTo>
                  <a:pt x="58420" y="227330"/>
                </a:lnTo>
                <a:lnTo>
                  <a:pt x="68580" y="226060"/>
                </a:lnTo>
                <a:lnTo>
                  <a:pt x="77470" y="224790"/>
                </a:lnTo>
                <a:lnTo>
                  <a:pt x="97790" y="218440"/>
                </a:lnTo>
                <a:lnTo>
                  <a:pt x="120650" y="210820"/>
                </a:lnTo>
                <a:lnTo>
                  <a:pt x="133350" y="207010"/>
                </a:lnTo>
                <a:lnTo>
                  <a:pt x="148590" y="203200"/>
                </a:lnTo>
                <a:lnTo>
                  <a:pt x="257810" y="177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Group 112"/>
          <p:cNvGrpSpPr/>
          <p:nvPr/>
        </p:nvGrpSpPr>
        <p:grpSpPr>
          <a:xfrm>
            <a:off x="829310" y="4160520"/>
            <a:ext cx="1329691" cy="525781"/>
            <a:chOff x="829310" y="4160520"/>
            <a:chExt cx="1329691" cy="525781"/>
          </a:xfrm>
        </p:grpSpPr>
        <p:sp>
          <p:nvSpPr>
            <p:cNvPr id="107" name="Freeform 106"/>
            <p:cNvSpPr/>
            <p:nvPr/>
          </p:nvSpPr>
          <p:spPr>
            <a:xfrm>
              <a:off x="829310" y="4160520"/>
              <a:ext cx="184151" cy="195581"/>
            </a:xfrm>
            <a:custGeom>
              <a:avLst/>
              <a:gdLst/>
              <a:ahLst/>
              <a:cxnLst/>
              <a:rect l="0" t="0" r="0" b="0"/>
              <a:pathLst>
                <a:path w="184151" h="195581">
                  <a:moveTo>
                    <a:pt x="21590" y="170180"/>
                  </a:moveTo>
                  <a:lnTo>
                    <a:pt x="27940" y="163830"/>
                  </a:lnTo>
                  <a:lnTo>
                    <a:pt x="35560" y="160020"/>
                  </a:lnTo>
                  <a:lnTo>
                    <a:pt x="46990" y="156210"/>
                  </a:lnTo>
                  <a:lnTo>
                    <a:pt x="59690" y="152400"/>
                  </a:lnTo>
                  <a:lnTo>
                    <a:pt x="69850" y="148590"/>
                  </a:lnTo>
                  <a:lnTo>
                    <a:pt x="77470" y="144780"/>
                  </a:lnTo>
                  <a:lnTo>
                    <a:pt x="83820" y="139700"/>
                  </a:lnTo>
                  <a:lnTo>
                    <a:pt x="91440" y="137160"/>
                  </a:lnTo>
                  <a:lnTo>
                    <a:pt x="99060" y="135890"/>
                  </a:lnTo>
                  <a:lnTo>
                    <a:pt x="106680" y="134620"/>
                  </a:lnTo>
                  <a:lnTo>
                    <a:pt x="115570" y="130810"/>
                  </a:lnTo>
                  <a:lnTo>
                    <a:pt x="123190" y="125730"/>
                  </a:lnTo>
                  <a:lnTo>
                    <a:pt x="132080" y="119380"/>
                  </a:lnTo>
                  <a:lnTo>
                    <a:pt x="138430" y="111760"/>
                  </a:lnTo>
                  <a:lnTo>
                    <a:pt x="144780" y="104140"/>
                  </a:lnTo>
                  <a:lnTo>
                    <a:pt x="149860" y="96520"/>
                  </a:lnTo>
                  <a:lnTo>
                    <a:pt x="154940" y="90170"/>
                  </a:lnTo>
                  <a:lnTo>
                    <a:pt x="160020" y="85090"/>
                  </a:lnTo>
                  <a:lnTo>
                    <a:pt x="165100" y="78740"/>
                  </a:lnTo>
                  <a:lnTo>
                    <a:pt x="168910" y="72390"/>
                  </a:lnTo>
                  <a:lnTo>
                    <a:pt x="173990" y="66040"/>
                  </a:lnTo>
                  <a:lnTo>
                    <a:pt x="177800" y="58420"/>
                  </a:lnTo>
                  <a:lnTo>
                    <a:pt x="180340" y="50800"/>
                  </a:lnTo>
                  <a:lnTo>
                    <a:pt x="182880" y="41910"/>
                  </a:lnTo>
                  <a:lnTo>
                    <a:pt x="184150" y="34290"/>
                  </a:lnTo>
                  <a:lnTo>
                    <a:pt x="180340" y="26670"/>
                  </a:lnTo>
                  <a:lnTo>
                    <a:pt x="173990" y="21590"/>
                  </a:lnTo>
                  <a:lnTo>
                    <a:pt x="165100" y="16510"/>
                  </a:lnTo>
                  <a:lnTo>
                    <a:pt x="158750" y="11430"/>
                  </a:lnTo>
                  <a:lnTo>
                    <a:pt x="152400" y="6350"/>
                  </a:lnTo>
                  <a:lnTo>
                    <a:pt x="147320" y="1270"/>
                  </a:lnTo>
                  <a:lnTo>
                    <a:pt x="137160" y="0"/>
                  </a:lnTo>
                  <a:lnTo>
                    <a:pt x="125730" y="0"/>
                  </a:lnTo>
                  <a:lnTo>
                    <a:pt x="111760" y="1270"/>
                  </a:lnTo>
                  <a:lnTo>
                    <a:pt x="99060" y="3810"/>
                  </a:lnTo>
                  <a:lnTo>
                    <a:pt x="86360" y="7620"/>
                  </a:lnTo>
                  <a:lnTo>
                    <a:pt x="72390" y="11430"/>
                  </a:lnTo>
                  <a:lnTo>
                    <a:pt x="62230" y="12700"/>
                  </a:lnTo>
                  <a:lnTo>
                    <a:pt x="54610" y="15240"/>
                  </a:lnTo>
                  <a:lnTo>
                    <a:pt x="48260" y="15240"/>
                  </a:lnTo>
                  <a:lnTo>
                    <a:pt x="41910" y="19050"/>
                  </a:lnTo>
                  <a:lnTo>
                    <a:pt x="36830" y="24130"/>
                  </a:lnTo>
                  <a:lnTo>
                    <a:pt x="31750" y="30480"/>
                  </a:lnTo>
                  <a:lnTo>
                    <a:pt x="25400" y="38100"/>
                  </a:lnTo>
                  <a:lnTo>
                    <a:pt x="19050" y="45720"/>
                  </a:lnTo>
                  <a:lnTo>
                    <a:pt x="11430" y="53340"/>
                  </a:lnTo>
                  <a:lnTo>
                    <a:pt x="6350" y="63500"/>
                  </a:lnTo>
                  <a:lnTo>
                    <a:pt x="2540" y="76200"/>
                  </a:lnTo>
                  <a:lnTo>
                    <a:pt x="0" y="91440"/>
                  </a:lnTo>
                  <a:lnTo>
                    <a:pt x="2540" y="104140"/>
                  </a:lnTo>
                  <a:lnTo>
                    <a:pt x="5080" y="118110"/>
                  </a:lnTo>
                  <a:lnTo>
                    <a:pt x="11430" y="130810"/>
                  </a:lnTo>
                  <a:lnTo>
                    <a:pt x="16510" y="140970"/>
                  </a:lnTo>
                  <a:lnTo>
                    <a:pt x="20320" y="149860"/>
                  </a:lnTo>
                  <a:lnTo>
                    <a:pt x="25400" y="156210"/>
                  </a:lnTo>
                  <a:lnTo>
                    <a:pt x="30480" y="162560"/>
                  </a:lnTo>
                  <a:lnTo>
                    <a:pt x="38100" y="167640"/>
                  </a:lnTo>
                  <a:lnTo>
                    <a:pt x="44450" y="172720"/>
                  </a:lnTo>
                  <a:lnTo>
                    <a:pt x="54610" y="177800"/>
                  </a:lnTo>
                  <a:lnTo>
                    <a:pt x="64770" y="181610"/>
                  </a:lnTo>
                  <a:lnTo>
                    <a:pt x="76200" y="186690"/>
                  </a:lnTo>
                  <a:lnTo>
                    <a:pt x="87630" y="189230"/>
                  </a:lnTo>
                  <a:lnTo>
                    <a:pt x="99060" y="191770"/>
                  </a:lnTo>
                  <a:lnTo>
                    <a:pt x="135890" y="1955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1055370" y="4250690"/>
              <a:ext cx="328931" cy="207011"/>
            </a:xfrm>
            <a:custGeom>
              <a:avLst/>
              <a:gdLst/>
              <a:ahLst/>
              <a:cxnLst/>
              <a:rect l="0" t="0" r="0" b="0"/>
              <a:pathLst>
                <a:path w="328931" h="207011">
                  <a:moveTo>
                    <a:pt x="11430" y="41910"/>
                  </a:moveTo>
                  <a:lnTo>
                    <a:pt x="5080" y="55880"/>
                  </a:lnTo>
                  <a:lnTo>
                    <a:pt x="2540" y="69850"/>
                  </a:lnTo>
                  <a:lnTo>
                    <a:pt x="1270" y="88900"/>
                  </a:lnTo>
                  <a:lnTo>
                    <a:pt x="0" y="110490"/>
                  </a:lnTo>
                  <a:lnTo>
                    <a:pt x="1270" y="121920"/>
                  </a:lnTo>
                  <a:lnTo>
                    <a:pt x="3810" y="124460"/>
                  </a:lnTo>
                  <a:lnTo>
                    <a:pt x="6350" y="123190"/>
                  </a:lnTo>
                  <a:lnTo>
                    <a:pt x="8890" y="118110"/>
                  </a:lnTo>
                  <a:lnTo>
                    <a:pt x="12700" y="113030"/>
                  </a:lnTo>
                  <a:lnTo>
                    <a:pt x="16510" y="105410"/>
                  </a:lnTo>
                  <a:lnTo>
                    <a:pt x="20320" y="97790"/>
                  </a:lnTo>
                  <a:lnTo>
                    <a:pt x="24130" y="87630"/>
                  </a:lnTo>
                  <a:lnTo>
                    <a:pt x="29210" y="76200"/>
                  </a:lnTo>
                  <a:lnTo>
                    <a:pt x="31750" y="67310"/>
                  </a:lnTo>
                  <a:lnTo>
                    <a:pt x="33020" y="60960"/>
                  </a:lnTo>
                  <a:lnTo>
                    <a:pt x="34290" y="54610"/>
                  </a:lnTo>
                  <a:lnTo>
                    <a:pt x="38100" y="45720"/>
                  </a:lnTo>
                  <a:lnTo>
                    <a:pt x="43180" y="35560"/>
                  </a:lnTo>
                  <a:lnTo>
                    <a:pt x="49530" y="25400"/>
                  </a:lnTo>
                  <a:lnTo>
                    <a:pt x="57150" y="16510"/>
                  </a:lnTo>
                  <a:lnTo>
                    <a:pt x="64770" y="10160"/>
                  </a:lnTo>
                  <a:lnTo>
                    <a:pt x="72390" y="3810"/>
                  </a:lnTo>
                  <a:lnTo>
                    <a:pt x="78740" y="1270"/>
                  </a:lnTo>
                  <a:lnTo>
                    <a:pt x="83820" y="0"/>
                  </a:lnTo>
                  <a:lnTo>
                    <a:pt x="90170" y="1270"/>
                  </a:lnTo>
                  <a:lnTo>
                    <a:pt x="95250" y="6350"/>
                  </a:lnTo>
                  <a:lnTo>
                    <a:pt x="99060" y="13970"/>
                  </a:lnTo>
                  <a:lnTo>
                    <a:pt x="104140" y="22860"/>
                  </a:lnTo>
                  <a:lnTo>
                    <a:pt x="106680" y="35560"/>
                  </a:lnTo>
                  <a:lnTo>
                    <a:pt x="109220" y="48260"/>
                  </a:lnTo>
                  <a:lnTo>
                    <a:pt x="110490" y="63500"/>
                  </a:lnTo>
                  <a:lnTo>
                    <a:pt x="113030" y="76200"/>
                  </a:lnTo>
                  <a:lnTo>
                    <a:pt x="115570" y="87630"/>
                  </a:lnTo>
                  <a:lnTo>
                    <a:pt x="119380" y="97790"/>
                  </a:lnTo>
                  <a:lnTo>
                    <a:pt x="124460" y="106680"/>
                  </a:lnTo>
                  <a:lnTo>
                    <a:pt x="130810" y="116840"/>
                  </a:lnTo>
                  <a:lnTo>
                    <a:pt x="137160" y="125730"/>
                  </a:lnTo>
                  <a:lnTo>
                    <a:pt x="143510" y="133350"/>
                  </a:lnTo>
                  <a:lnTo>
                    <a:pt x="148590" y="139700"/>
                  </a:lnTo>
                  <a:lnTo>
                    <a:pt x="153670" y="144780"/>
                  </a:lnTo>
                  <a:lnTo>
                    <a:pt x="160020" y="148590"/>
                  </a:lnTo>
                  <a:lnTo>
                    <a:pt x="166370" y="151130"/>
                  </a:lnTo>
                  <a:lnTo>
                    <a:pt x="173990" y="152400"/>
                  </a:lnTo>
                  <a:lnTo>
                    <a:pt x="184150" y="153670"/>
                  </a:lnTo>
                  <a:lnTo>
                    <a:pt x="194310" y="154940"/>
                  </a:lnTo>
                  <a:lnTo>
                    <a:pt x="204470" y="154940"/>
                  </a:lnTo>
                  <a:lnTo>
                    <a:pt x="218440" y="152400"/>
                  </a:lnTo>
                  <a:lnTo>
                    <a:pt x="232410" y="148590"/>
                  </a:lnTo>
                  <a:lnTo>
                    <a:pt x="247650" y="142240"/>
                  </a:lnTo>
                  <a:lnTo>
                    <a:pt x="259080" y="134620"/>
                  </a:lnTo>
                  <a:lnTo>
                    <a:pt x="267970" y="124460"/>
                  </a:lnTo>
                  <a:lnTo>
                    <a:pt x="275590" y="114300"/>
                  </a:lnTo>
                  <a:lnTo>
                    <a:pt x="281940" y="104140"/>
                  </a:lnTo>
                  <a:lnTo>
                    <a:pt x="288290" y="95250"/>
                  </a:lnTo>
                  <a:lnTo>
                    <a:pt x="293370" y="85090"/>
                  </a:lnTo>
                  <a:lnTo>
                    <a:pt x="297180" y="76200"/>
                  </a:lnTo>
                  <a:lnTo>
                    <a:pt x="298450" y="67310"/>
                  </a:lnTo>
                  <a:lnTo>
                    <a:pt x="300990" y="59690"/>
                  </a:lnTo>
                  <a:lnTo>
                    <a:pt x="299720" y="50800"/>
                  </a:lnTo>
                  <a:lnTo>
                    <a:pt x="298450" y="41910"/>
                  </a:lnTo>
                  <a:lnTo>
                    <a:pt x="295910" y="33020"/>
                  </a:lnTo>
                  <a:lnTo>
                    <a:pt x="290830" y="27940"/>
                  </a:lnTo>
                  <a:lnTo>
                    <a:pt x="285750" y="24130"/>
                  </a:lnTo>
                  <a:lnTo>
                    <a:pt x="279400" y="21590"/>
                  </a:lnTo>
                  <a:lnTo>
                    <a:pt x="271780" y="21590"/>
                  </a:lnTo>
                  <a:lnTo>
                    <a:pt x="264160" y="22860"/>
                  </a:lnTo>
                  <a:lnTo>
                    <a:pt x="256540" y="24130"/>
                  </a:lnTo>
                  <a:lnTo>
                    <a:pt x="248920" y="27940"/>
                  </a:lnTo>
                  <a:lnTo>
                    <a:pt x="243840" y="30480"/>
                  </a:lnTo>
                  <a:lnTo>
                    <a:pt x="237490" y="34290"/>
                  </a:lnTo>
                  <a:lnTo>
                    <a:pt x="234950" y="43180"/>
                  </a:lnTo>
                  <a:lnTo>
                    <a:pt x="232410" y="53340"/>
                  </a:lnTo>
                  <a:lnTo>
                    <a:pt x="229870" y="67310"/>
                  </a:lnTo>
                  <a:lnTo>
                    <a:pt x="232410" y="80010"/>
                  </a:lnTo>
                  <a:lnTo>
                    <a:pt x="236220" y="92710"/>
                  </a:lnTo>
                  <a:lnTo>
                    <a:pt x="241300" y="105410"/>
                  </a:lnTo>
                  <a:lnTo>
                    <a:pt x="247650" y="116840"/>
                  </a:lnTo>
                  <a:lnTo>
                    <a:pt x="255270" y="127000"/>
                  </a:lnTo>
                  <a:lnTo>
                    <a:pt x="262890" y="137160"/>
                  </a:lnTo>
                  <a:lnTo>
                    <a:pt x="270510" y="146050"/>
                  </a:lnTo>
                  <a:lnTo>
                    <a:pt x="279400" y="154940"/>
                  </a:lnTo>
                  <a:lnTo>
                    <a:pt x="287020" y="163830"/>
                  </a:lnTo>
                  <a:lnTo>
                    <a:pt x="295910" y="171450"/>
                  </a:lnTo>
                  <a:lnTo>
                    <a:pt x="303530" y="177800"/>
                  </a:lnTo>
                  <a:lnTo>
                    <a:pt x="328930" y="2070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1447800" y="4305300"/>
              <a:ext cx="177801" cy="120651"/>
            </a:xfrm>
            <a:custGeom>
              <a:avLst/>
              <a:gdLst/>
              <a:ahLst/>
              <a:cxnLst/>
              <a:rect l="0" t="0" r="0" b="0"/>
              <a:pathLst>
                <a:path w="177801" h="120651">
                  <a:moveTo>
                    <a:pt x="0" y="0"/>
                  </a:moveTo>
                  <a:lnTo>
                    <a:pt x="0" y="34290"/>
                  </a:lnTo>
                  <a:lnTo>
                    <a:pt x="1270" y="46990"/>
                  </a:lnTo>
                  <a:lnTo>
                    <a:pt x="3810" y="58420"/>
                  </a:lnTo>
                  <a:lnTo>
                    <a:pt x="6350" y="68580"/>
                  </a:lnTo>
                  <a:lnTo>
                    <a:pt x="10160" y="76200"/>
                  </a:lnTo>
                  <a:lnTo>
                    <a:pt x="13970" y="83820"/>
                  </a:lnTo>
                  <a:lnTo>
                    <a:pt x="17780" y="88900"/>
                  </a:lnTo>
                  <a:lnTo>
                    <a:pt x="21590" y="97790"/>
                  </a:lnTo>
                  <a:lnTo>
                    <a:pt x="25400" y="107950"/>
                  </a:lnTo>
                  <a:lnTo>
                    <a:pt x="30480" y="118110"/>
                  </a:lnTo>
                  <a:lnTo>
                    <a:pt x="33020" y="120650"/>
                  </a:lnTo>
                  <a:lnTo>
                    <a:pt x="34290" y="119380"/>
                  </a:lnTo>
                  <a:lnTo>
                    <a:pt x="35560" y="113030"/>
                  </a:lnTo>
                  <a:lnTo>
                    <a:pt x="35560" y="104140"/>
                  </a:lnTo>
                  <a:lnTo>
                    <a:pt x="33020" y="91440"/>
                  </a:lnTo>
                  <a:lnTo>
                    <a:pt x="30480" y="77470"/>
                  </a:lnTo>
                  <a:lnTo>
                    <a:pt x="30480" y="64770"/>
                  </a:lnTo>
                  <a:lnTo>
                    <a:pt x="31750" y="52070"/>
                  </a:lnTo>
                  <a:lnTo>
                    <a:pt x="34290" y="38100"/>
                  </a:lnTo>
                  <a:lnTo>
                    <a:pt x="36830" y="29210"/>
                  </a:lnTo>
                  <a:lnTo>
                    <a:pt x="39370" y="20320"/>
                  </a:lnTo>
                  <a:lnTo>
                    <a:pt x="43180" y="13970"/>
                  </a:lnTo>
                  <a:lnTo>
                    <a:pt x="52070" y="8890"/>
                  </a:lnTo>
                  <a:lnTo>
                    <a:pt x="62230" y="6350"/>
                  </a:lnTo>
                  <a:lnTo>
                    <a:pt x="76200" y="3810"/>
                  </a:lnTo>
                  <a:lnTo>
                    <a:pt x="87630" y="3810"/>
                  </a:lnTo>
                  <a:lnTo>
                    <a:pt x="97790" y="5080"/>
                  </a:lnTo>
                  <a:lnTo>
                    <a:pt x="107950" y="7620"/>
                  </a:lnTo>
                  <a:lnTo>
                    <a:pt x="116840" y="11430"/>
                  </a:lnTo>
                  <a:lnTo>
                    <a:pt x="125730" y="13970"/>
                  </a:lnTo>
                  <a:lnTo>
                    <a:pt x="134620" y="17780"/>
                  </a:lnTo>
                  <a:lnTo>
                    <a:pt x="142240" y="21590"/>
                  </a:lnTo>
                  <a:lnTo>
                    <a:pt x="148590" y="25400"/>
                  </a:lnTo>
                  <a:lnTo>
                    <a:pt x="153670" y="30480"/>
                  </a:lnTo>
                  <a:lnTo>
                    <a:pt x="158750" y="34290"/>
                  </a:lnTo>
                  <a:lnTo>
                    <a:pt x="163830" y="38100"/>
                  </a:lnTo>
                  <a:lnTo>
                    <a:pt x="177800" y="50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1690370" y="4343400"/>
              <a:ext cx="162561" cy="275591"/>
            </a:xfrm>
            <a:custGeom>
              <a:avLst/>
              <a:gdLst/>
              <a:ahLst/>
              <a:cxnLst/>
              <a:rect l="0" t="0" r="0" b="0"/>
              <a:pathLst>
                <a:path w="162561" h="275591">
                  <a:moveTo>
                    <a:pt x="151130" y="38100"/>
                  </a:moveTo>
                  <a:lnTo>
                    <a:pt x="144780" y="24130"/>
                  </a:lnTo>
                  <a:lnTo>
                    <a:pt x="139700" y="19050"/>
                  </a:lnTo>
                  <a:lnTo>
                    <a:pt x="133350" y="13970"/>
                  </a:lnTo>
                  <a:lnTo>
                    <a:pt x="127000" y="8890"/>
                  </a:lnTo>
                  <a:lnTo>
                    <a:pt x="119380" y="6350"/>
                  </a:lnTo>
                  <a:lnTo>
                    <a:pt x="111760" y="3810"/>
                  </a:lnTo>
                  <a:lnTo>
                    <a:pt x="104140" y="2540"/>
                  </a:lnTo>
                  <a:lnTo>
                    <a:pt x="93980" y="1270"/>
                  </a:lnTo>
                  <a:lnTo>
                    <a:pt x="83820" y="1270"/>
                  </a:lnTo>
                  <a:lnTo>
                    <a:pt x="62230" y="0"/>
                  </a:lnTo>
                  <a:lnTo>
                    <a:pt x="43180" y="0"/>
                  </a:lnTo>
                  <a:lnTo>
                    <a:pt x="31750" y="2540"/>
                  </a:lnTo>
                  <a:lnTo>
                    <a:pt x="21590" y="7620"/>
                  </a:lnTo>
                  <a:lnTo>
                    <a:pt x="8890" y="13970"/>
                  </a:lnTo>
                  <a:lnTo>
                    <a:pt x="2540" y="20320"/>
                  </a:lnTo>
                  <a:lnTo>
                    <a:pt x="0" y="27940"/>
                  </a:lnTo>
                  <a:lnTo>
                    <a:pt x="0" y="35560"/>
                  </a:lnTo>
                  <a:lnTo>
                    <a:pt x="2540" y="41910"/>
                  </a:lnTo>
                  <a:lnTo>
                    <a:pt x="6350" y="48260"/>
                  </a:lnTo>
                  <a:lnTo>
                    <a:pt x="12700" y="53340"/>
                  </a:lnTo>
                  <a:lnTo>
                    <a:pt x="19050" y="55880"/>
                  </a:lnTo>
                  <a:lnTo>
                    <a:pt x="26670" y="58420"/>
                  </a:lnTo>
                  <a:lnTo>
                    <a:pt x="34290" y="60960"/>
                  </a:lnTo>
                  <a:lnTo>
                    <a:pt x="44450" y="60960"/>
                  </a:lnTo>
                  <a:lnTo>
                    <a:pt x="57150" y="62230"/>
                  </a:lnTo>
                  <a:lnTo>
                    <a:pt x="72390" y="62230"/>
                  </a:lnTo>
                  <a:lnTo>
                    <a:pt x="83820" y="59690"/>
                  </a:lnTo>
                  <a:lnTo>
                    <a:pt x="95250" y="55880"/>
                  </a:lnTo>
                  <a:lnTo>
                    <a:pt x="105410" y="49530"/>
                  </a:lnTo>
                  <a:lnTo>
                    <a:pt x="113030" y="43180"/>
                  </a:lnTo>
                  <a:lnTo>
                    <a:pt x="120650" y="35560"/>
                  </a:lnTo>
                  <a:lnTo>
                    <a:pt x="127000" y="27940"/>
                  </a:lnTo>
                  <a:lnTo>
                    <a:pt x="129540" y="25400"/>
                  </a:lnTo>
                  <a:lnTo>
                    <a:pt x="129540" y="26670"/>
                  </a:lnTo>
                  <a:lnTo>
                    <a:pt x="128270" y="30480"/>
                  </a:lnTo>
                  <a:lnTo>
                    <a:pt x="128270" y="35560"/>
                  </a:lnTo>
                  <a:lnTo>
                    <a:pt x="130810" y="41910"/>
                  </a:lnTo>
                  <a:lnTo>
                    <a:pt x="133350" y="49530"/>
                  </a:lnTo>
                  <a:lnTo>
                    <a:pt x="135890" y="60960"/>
                  </a:lnTo>
                  <a:lnTo>
                    <a:pt x="139700" y="76200"/>
                  </a:lnTo>
                  <a:lnTo>
                    <a:pt x="147320" y="110490"/>
                  </a:lnTo>
                  <a:lnTo>
                    <a:pt x="156210" y="143510"/>
                  </a:lnTo>
                  <a:lnTo>
                    <a:pt x="158750" y="162560"/>
                  </a:lnTo>
                  <a:lnTo>
                    <a:pt x="160020" y="181610"/>
                  </a:lnTo>
                  <a:lnTo>
                    <a:pt x="162560" y="217170"/>
                  </a:lnTo>
                  <a:lnTo>
                    <a:pt x="162560" y="242570"/>
                  </a:lnTo>
                  <a:lnTo>
                    <a:pt x="160020" y="252730"/>
                  </a:lnTo>
                  <a:lnTo>
                    <a:pt x="156210" y="260350"/>
                  </a:lnTo>
                  <a:lnTo>
                    <a:pt x="149860" y="266700"/>
                  </a:lnTo>
                  <a:lnTo>
                    <a:pt x="142240" y="270510"/>
                  </a:lnTo>
                  <a:lnTo>
                    <a:pt x="132080" y="273050"/>
                  </a:lnTo>
                  <a:lnTo>
                    <a:pt x="121920" y="275590"/>
                  </a:lnTo>
                  <a:lnTo>
                    <a:pt x="113030" y="275590"/>
                  </a:lnTo>
                  <a:lnTo>
                    <a:pt x="106680" y="274320"/>
                  </a:lnTo>
                  <a:lnTo>
                    <a:pt x="100330" y="271780"/>
                  </a:lnTo>
                  <a:lnTo>
                    <a:pt x="93980" y="266700"/>
                  </a:lnTo>
                  <a:lnTo>
                    <a:pt x="88900" y="261620"/>
                  </a:lnTo>
                  <a:lnTo>
                    <a:pt x="85090" y="255270"/>
                  </a:lnTo>
                  <a:lnTo>
                    <a:pt x="80010" y="248920"/>
                  </a:lnTo>
                  <a:lnTo>
                    <a:pt x="74930" y="243840"/>
                  </a:lnTo>
                  <a:lnTo>
                    <a:pt x="71120" y="238760"/>
                  </a:lnTo>
                  <a:lnTo>
                    <a:pt x="67310" y="232410"/>
                  </a:lnTo>
                  <a:lnTo>
                    <a:pt x="62230" y="226060"/>
                  </a:lnTo>
                  <a:lnTo>
                    <a:pt x="49530" y="203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1930400" y="4356100"/>
              <a:ext cx="203201" cy="127001"/>
            </a:xfrm>
            <a:custGeom>
              <a:avLst/>
              <a:gdLst/>
              <a:ahLst/>
              <a:cxnLst/>
              <a:rect l="0" t="0" r="0" b="0"/>
              <a:pathLst>
                <a:path w="203201" h="127001">
                  <a:moveTo>
                    <a:pt x="0" y="0"/>
                  </a:moveTo>
                  <a:lnTo>
                    <a:pt x="13970" y="13970"/>
                  </a:lnTo>
                  <a:lnTo>
                    <a:pt x="19050" y="20320"/>
                  </a:lnTo>
                  <a:lnTo>
                    <a:pt x="24130" y="27940"/>
                  </a:lnTo>
                  <a:lnTo>
                    <a:pt x="29210" y="35560"/>
                  </a:lnTo>
                  <a:lnTo>
                    <a:pt x="35560" y="41910"/>
                  </a:lnTo>
                  <a:lnTo>
                    <a:pt x="45720" y="48260"/>
                  </a:lnTo>
                  <a:lnTo>
                    <a:pt x="55880" y="53340"/>
                  </a:lnTo>
                  <a:lnTo>
                    <a:pt x="64770" y="59690"/>
                  </a:lnTo>
                  <a:lnTo>
                    <a:pt x="74930" y="66040"/>
                  </a:lnTo>
                  <a:lnTo>
                    <a:pt x="83820" y="73660"/>
                  </a:lnTo>
                  <a:lnTo>
                    <a:pt x="92710" y="80010"/>
                  </a:lnTo>
                  <a:lnTo>
                    <a:pt x="101600" y="86360"/>
                  </a:lnTo>
                  <a:lnTo>
                    <a:pt x="109220" y="91440"/>
                  </a:lnTo>
                  <a:lnTo>
                    <a:pt x="124460" y="97790"/>
                  </a:lnTo>
                  <a:lnTo>
                    <a:pt x="142240" y="104140"/>
                  </a:lnTo>
                  <a:lnTo>
                    <a:pt x="203200" y="127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2019300" y="4368800"/>
              <a:ext cx="139701" cy="317501"/>
            </a:xfrm>
            <a:custGeom>
              <a:avLst/>
              <a:gdLst/>
              <a:ahLst/>
              <a:cxnLst/>
              <a:rect l="0" t="0" r="0" b="0"/>
              <a:pathLst>
                <a:path w="139701" h="317501">
                  <a:moveTo>
                    <a:pt x="139700" y="0"/>
                  </a:moveTo>
                  <a:lnTo>
                    <a:pt x="109220" y="90170"/>
                  </a:lnTo>
                  <a:lnTo>
                    <a:pt x="104140" y="101600"/>
                  </a:lnTo>
                  <a:lnTo>
                    <a:pt x="97790" y="114300"/>
                  </a:lnTo>
                  <a:lnTo>
                    <a:pt x="90170" y="127000"/>
                  </a:lnTo>
                  <a:lnTo>
                    <a:pt x="82550" y="142240"/>
                  </a:lnTo>
                  <a:lnTo>
                    <a:pt x="74930" y="160020"/>
                  </a:lnTo>
                  <a:lnTo>
                    <a:pt x="67310" y="179070"/>
                  </a:lnTo>
                  <a:lnTo>
                    <a:pt x="58420" y="195580"/>
                  </a:lnTo>
                  <a:lnTo>
                    <a:pt x="50800" y="210820"/>
                  </a:lnTo>
                  <a:lnTo>
                    <a:pt x="41910" y="224790"/>
                  </a:lnTo>
                  <a:lnTo>
                    <a:pt x="35560" y="236220"/>
                  </a:lnTo>
                  <a:lnTo>
                    <a:pt x="29210" y="245110"/>
                  </a:lnTo>
                  <a:lnTo>
                    <a:pt x="24130" y="252730"/>
                  </a:lnTo>
                  <a:lnTo>
                    <a:pt x="20320" y="260350"/>
                  </a:lnTo>
                  <a:lnTo>
                    <a:pt x="17780" y="267970"/>
                  </a:lnTo>
                  <a:lnTo>
                    <a:pt x="0" y="317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Freeform 113"/>
          <p:cNvSpPr/>
          <p:nvPr/>
        </p:nvSpPr>
        <p:spPr>
          <a:xfrm>
            <a:off x="2413000" y="3632200"/>
            <a:ext cx="342901" cy="38101"/>
          </a:xfrm>
          <a:custGeom>
            <a:avLst/>
            <a:gdLst/>
            <a:ahLst/>
            <a:cxnLst/>
            <a:rect l="0" t="0" r="0" b="0"/>
            <a:pathLst>
              <a:path w="342901" h="38101">
                <a:moveTo>
                  <a:pt x="0" y="0"/>
                </a:moveTo>
                <a:lnTo>
                  <a:pt x="48260" y="0"/>
                </a:lnTo>
                <a:lnTo>
                  <a:pt x="62230" y="1270"/>
                </a:lnTo>
                <a:lnTo>
                  <a:pt x="74930" y="3810"/>
                </a:lnTo>
                <a:lnTo>
                  <a:pt x="88900" y="6350"/>
                </a:lnTo>
                <a:lnTo>
                  <a:pt x="101600" y="8890"/>
                </a:lnTo>
                <a:lnTo>
                  <a:pt x="114300" y="10160"/>
                </a:lnTo>
                <a:lnTo>
                  <a:pt x="127000" y="11430"/>
                </a:lnTo>
                <a:lnTo>
                  <a:pt x="143510" y="12700"/>
                </a:lnTo>
                <a:lnTo>
                  <a:pt x="185420" y="19050"/>
                </a:lnTo>
                <a:lnTo>
                  <a:pt x="204470" y="21590"/>
                </a:lnTo>
                <a:lnTo>
                  <a:pt x="220980" y="22860"/>
                </a:lnTo>
                <a:lnTo>
                  <a:pt x="236220" y="22860"/>
                </a:lnTo>
                <a:lnTo>
                  <a:pt x="250190" y="25400"/>
                </a:lnTo>
                <a:lnTo>
                  <a:pt x="264160" y="27940"/>
                </a:lnTo>
                <a:lnTo>
                  <a:pt x="278130" y="31750"/>
                </a:lnTo>
                <a:lnTo>
                  <a:pt x="290830" y="34290"/>
                </a:lnTo>
                <a:lnTo>
                  <a:pt x="303530" y="35560"/>
                </a:lnTo>
                <a:lnTo>
                  <a:pt x="342900" y="381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" name="Group 118"/>
          <p:cNvGrpSpPr/>
          <p:nvPr/>
        </p:nvGrpSpPr>
        <p:grpSpPr>
          <a:xfrm>
            <a:off x="2425700" y="3378200"/>
            <a:ext cx="2514601" cy="622301"/>
            <a:chOff x="2425700" y="3378200"/>
            <a:chExt cx="2514601" cy="622301"/>
          </a:xfrm>
        </p:grpSpPr>
        <p:sp>
          <p:nvSpPr>
            <p:cNvPr id="115" name="Freeform 114"/>
            <p:cNvSpPr/>
            <p:nvPr/>
          </p:nvSpPr>
          <p:spPr>
            <a:xfrm>
              <a:off x="2425700" y="3746500"/>
              <a:ext cx="304801" cy="50801"/>
            </a:xfrm>
            <a:custGeom>
              <a:avLst/>
              <a:gdLst/>
              <a:ahLst/>
              <a:cxnLst/>
              <a:rect l="0" t="0" r="0" b="0"/>
              <a:pathLst>
                <a:path w="304801" h="50801">
                  <a:moveTo>
                    <a:pt x="0" y="0"/>
                  </a:moveTo>
                  <a:lnTo>
                    <a:pt x="88900" y="17780"/>
                  </a:lnTo>
                  <a:lnTo>
                    <a:pt x="107950" y="20320"/>
                  </a:lnTo>
                  <a:lnTo>
                    <a:pt x="128270" y="21590"/>
                  </a:lnTo>
                  <a:lnTo>
                    <a:pt x="149860" y="22860"/>
                  </a:lnTo>
                  <a:lnTo>
                    <a:pt x="175260" y="26670"/>
                  </a:lnTo>
                  <a:lnTo>
                    <a:pt x="205740" y="31750"/>
                  </a:lnTo>
                  <a:lnTo>
                    <a:pt x="304800" y="50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3098800" y="3378200"/>
              <a:ext cx="482601" cy="622301"/>
            </a:xfrm>
            <a:custGeom>
              <a:avLst/>
              <a:gdLst/>
              <a:ahLst/>
              <a:cxnLst/>
              <a:rect l="0" t="0" r="0" b="0"/>
              <a:pathLst>
                <a:path w="482601" h="622301">
                  <a:moveTo>
                    <a:pt x="0" y="0"/>
                  </a:moveTo>
                  <a:lnTo>
                    <a:pt x="6350" y="13970"/>
                  </a:lnTo>
                  <a:lnTo>
                    <a:pt x="13970" y="31750"/>
                  </a:lnTo>
                  <a:lnTo>
                    <a:pt x="43180" y="110490"/>
                  </a:lnTo>
                  <a:lnTo>
                    <a:pt x="52070" y="134620"/>
                  </a:lnTo>
                  <a:lnTo>
                    <a:pt x="58420" y="156210"/>
                  </a:lnTo>
                  <a:lnTo>
                    <a:pt x="74930" y="209550"/>
                  </a:lnTo>
                  <a:lnTo>
                    <a:pt x="80010" y="224790"/>
                  </a:lnTo>
                  <a:lnTo>
                    <a:pt x="82550" y="240030"/>
                  </a:lnTo>
                  <a:lnTo>
                    <a:pt x="85090" y="255270"/>
                  </a:lnTo>
                  <a:lnTo>
                    <a:pt x="86360" y="271780"/>
                  </a:lnTo>
                  <a:lnTo>
                    <a:pt x="87630" y="287020"/>
                  </a:lnTo>
                  <a:lnTo>
                    <a:pt x="87630" y="314960"/>
                  </a:lnTo>
                  <a:lnTo>
                    <a:pt x="90170" y="330200"/>
                  </a:lnTo>
                  <a:lnTo>
                    <a:pt x="92710" y="345440"/>
                  </a:lnTo>
                  <a:lnTo>
                    <a:pt x="95250" y="361950"/>
                  </a:lnTo>
                  <a:lnTo>
                    <a:pt x="99060" y="377190"/>
                  </a:lnTo>
                  <a:lnTo>
                    <a:pt x="102870" y="391160"/>
                  </a:lnTo>
                  <a:lnTo>
                    <a:pt x="106680" y="403860"/>
                  </a:lnTo>
                  <a:lnTo>
                    <a:pt x="110490" y="421640"/>
                  </a:lnTo>
                  <a:lnTo>
                    <a:pt x="118110" y="463550"/>
                  </a:lnTo>
                  <a:lnTo>
                    <a:pt x="120650" y="481330"/>
                  </a:lnTo>
                  <a:lnTo>
                    <a:pt x="119380" y="496570"/>
                  </a:lnTo>
                  <a:lnTo>
                    <a:pt x="118110" y="508000"/>
                  </a:lnTo>
                  <a:lnTo>
                    <a:pt x="114300" y="514350"/>
                  </a:lnTo>
                  <a:lnTo>
                    <a:pt x="107950" y="514350"/>
                  </a:lnTo>
                  <a:lnTo>
                    <a:pt x="101600" y="513080"/>
                  </a:lnTo>
                  <a:lnTo>
                    <a:pt x="99060" y="504190"/>
                  </a:lnTo>
                  <a:lnTo>
                    <a:pt x="97790" y="491490"/>
                  </a:lnTo>
                  <a:lnTo>
                    <a:pt x="99060" y="476250"/>
                  </a:lnTo>
                  <a:lnTo>
                    <a:pt x="102870" y="461010"/>
                  </a:lnTo>
                  <a:lnTo>
                    <a:pt x="107950" y="447040"/>
                  </a:lnTo>
                  <a:lnTo>
                    <a:pt x="121920" y="419100"/>
                  </a:lnTo>
                  <a:lnTo>
                    <a:pt x="137160" y="387350"/>
                  </a:lnTo>
                  <a:lnTo>
                    <a:pt x="144780" y="375920"/>
                  </a:lnTo>
                  <a:lnTo>
                    <a:pt x="152400" y="365760"/>
                  </a:lnTo>
                  <a:lnTo>
                    <a:pt x="161290" y="358140"/>
                  </a:lnTo>
                  <a:lnTo>
                    <a:pt x="170180" y="351790"/>
                  </a:lnTo>
                  <a:lnTo>
                    <a:pt x="177800" y="345440"/>
                  </a:lnTo>
                  <a:lnTo>
                    <a:pt x="186690" y="340360"/>
                  </a:lnTo>
                  <a:lnTo>
                    <a:pt x="196850" y="335280"/>
                  </a:lnTo>
                  <a:lnTo>
                    <a:pt x="207010" y="331470"/>
                  </a:lnTo>
                  <a:lnTo>
                    <a:pt x="218440" y="326390"/>
                  </a:lnTo>
                  <a:lnTo>
                    <a:pt x="228600" y="323850"/>
                  </a:lnTo>
                  <a:lnTo>
                    <a:pt x="238760" y="321310"/>
                  </a:lnTo>
                  <a:lnTo>
                    <a:pt x="247650" y="320040"/>
                  </a:lnTo>
                  <a:lnTo>
                    <a:pt x="260350" y="318770"/>
                  </a:lnTo>
                  <a:lnTo>
                    <a:pt x="273050" y="318770"/>
                  </a:lnTo>
                  <a:lnTo>
                    <a:pt x="288290" y="318770"/>
                  </a:lnTo>
                  <a:lnTo>
                    <a:pt x="300990" y="320040"/>
                  </a:lnTo>
                  <a:lnTo>
                    <a:pt x="312420" y="321310"/>
                  </a:lnTo>
                  <a:lnTo>
                    <a:pt x="322580" y="323850"/>
                  </a:lnTo>
                  <a:lnTo>
                    <a:pt x="331470" y="326390"/>
                  </a:lnTo>
                  <a:lnTo>
                    <a:pt x="341630" y="327660"/>
                  </a:lnTo>
                  <a:lnTo>
                    <a:pt x="350520" y="328930"/>
                  </a:lnTo>
                  <a:lnTo>
                    <a:pt x="358140" y="331470"/>
                  </a:lnTo>
                  <a:lnTo>
                    <a:pt x="364490" y="336550"/>
                  </a:lnTo>
                  <a:lnTo>
                    <a:pt x="374650" y="350520"/>
                  </a:lnTo>
                  <a:lnTo>
                    <a:pt x="384810" y="365760"/>
                  </a:lnTo>
                  <a:lnTo>
                    <a:pt x="393700" y="381000"/>
                  </a:lnTo>
                  <a:lnTo>
                    <a:pt x="397510" y="389890"/>
                  </a:lnTo>
                  <a:lnTo>
                    <a:pt x="403860" y="402590"/>
                  </a:lnTo>
                  <a:lnTo>
                    <a:pt x="417830" y="435610"/>
                  </a:lnTo>
                  <a:lnTo>
                    <a:pt x="421640" y="450850"/>
                  </a:lnTo>
                  <a:lnTo>
                    <a:pt x="425450" y="466090"/>
                  </a:lnTo>
                  <a:lnTo>
                    <a:pt x="427990" y="480060"/>
                  </a:lnTo>
                  <a:lnTo>
                    <a:pt x="430530" y="491490"/>
                  </a:lnTo>
                  <a:lnTo>
                    <a:pt x="433070" y="502920"/>
                  </a:lnTo>
                  <a:lnTo>
                    <a:pt x="436880" y="513080"/>
                  </a:lnTo>
                  <a:lnTo>
                    <a:pt x="440690" y="525780"/>
                  </a:lnTo>
                  <a:lnTo>
                    <a:pt x="449580" y="554990"/>
                  </a:lnTo>
                  <a:lnTo>
                    <a:pt x="453390" y="567690"/>
                  </a:lnTo>
                  <a:lnTo>
                    <a:pt x="457200" y="577850"/>
                  </a:lnTo>
                  <a:lnTo>
                    <a:pt x="482600" y="622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3845560" y="3773170"/>
              <a:ext cx="48261" cy="45721"/>
            </a:xfrm>
            <a:custGeom>
              <a:avLst/>
              <a:gdLst/>
              <a:ahLst/>
              <a:cxnLst/>
              <a:rect l="0" t="0" r="0" b="0"/>
              <a:pathLst>
                <a:path w="48261" h="45721">
                  <a:moveTo>
                    <a:pt x="40640" y="11430"/>
                  </a:moveTo>
                  <a:lnTo>
                    <a:pt x="46990" y="5080"/>
                  </a:lnTo>
                  <a:lnTo>
                    <a:pt x="48260" y="2540"/>
                  </a:lnTo>
                  <a:lnTo>
                    <a:pt x="46990" y="1270"/>
                  </a:lnTo>
                  <a:lnTo>
                    <a:pt x="44450" y="0"/>
                  </a:lnTo>
                  <a:lnTo>
                    <a:pt x="40640" y="1270"/>
                  </a:lnTo>
                  <a:lnTo>
                    <a:pt x="35560" y="3810"/>
                  </a:lnTo>
                  <a:lnTo>
                    <a:pt x="27940" y="6350"/>
                  </a:lnTo>
                  <a:lnTo>
                    <a:pt x="21590" y="8890"/>
                  </a:lnTo>
                  <a:lnTo>
                    <a:pt x="5080" y="16510"/>
                  </a:lnTo>
                  <a:lnTo>
                    <a:pt x="1270" y="21590"/>
                  </a:lnTo>
                  <a:lnTo>
                    <a:pt x="0" y="27940"/>
                  </a:lnTo>
                  <a:lnTo>
                    <a:pt x="1270" y="35560"/>
                  </a:lnTo>
                  <a:lnTo>
                    <a:pt x="6350" y="40640"/>
                  </a:lnTo>
                  <a:lnTo>
                    <a:pt x="12700" y="43180"/>
                  </a:lnTo>
                  <a:lnTo>
                    <a:pt x="22860" y="45720"/>
                  </a:lnTo>
                  <a:lnTo>
                    <a:pt x="27940" y="44450"/>
                  </a:lnTo>
                  <a:lnTo>
                    <a:pt x="33020" y="40640"/>
                  </a:lnTo>
                  <a:lnTo>
                    <a:pt x="35560" y="34290"/>
                  </a:lnTo>
                  <a:lnTo>
                    <a:pt x="35560" y="27940"/>
                  </a:lnTo>
                  <a:lnTo>
                    <a:pt x="34290" y="21590"/>
                  </a:lnTo>
                  <a:lnTo>
                    <a:pt x="31750" y="13970"/>
                  </a:lnTo>
                  <a:lnTo>
                    <a:pt x="27940" y="8890"/>
                  </a:lnTo>
                  <a:lnTo>
                    <a:pt x="22860" y="5080"/>
                  </a:lnTo>
                  <a:lnTo>
                    <a:pt x="2540" y="114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4064000" y="3695700"/>
              <a:ext cx="876301" cy="303531"/>
            </a:xfrm>
            <a:custGeom>
              <a:avLst/>
              <a:gdLst/>
              <a:ahLst/>
              <a:cxnLst/>
              <a:rect l="0" t="0" r="0" b="0"/>
              <a:pathLst>
                <a:path w="876301" h="303531">
                  <a:moveTo>
                    <a:pt x="0" y="0"/>
                  </a:moveTo>
                  <a:lnTo>
                    <a:pt x="45720" y="0"/>
                  </a:lnTo>
                  <a:lnTo>
                    <a:pt x="67310" y="3810"/>
                  </a:lnTo>
                  <a:lnTo>
                    <a:pt x="88900" y="10160"/>
                  </a:lnTo>
                  <a:lnTo>
                    <a:pt x="107950" y="17780"/>
                  </a:lnTo>
                  <a:lnTo>
                    <a:pt x="125730" y="25400"/>
                  </a:lnTo>
                  <a:lnTo>
                    <a:pt x="134620" y="30480"/>
                  </a:lnTo>
                  <a:lnTo>
                    <a:pt x="143510" y="35560"/>
                  </a:lnTo>
                  <a:lnTo>
                    <a:pt x="152400" y="41910"/>
                  </a:lnTo>
                  <a:lnTo>
                    <a:pt x="161290" y="49530"/>
                  </a:lnTo>
                  <a:lnTo>
                    <a:pt x="170180" y="55880"/>
                  </a:lnTo>
                  <a:lnTo>
                    <a:pt x="181610" y="60960"/>
                  </a:lnTo>
                  <a:lnTo>
                    <a:pt x="193040" y="66040"/>
                  </a:lnTo>
                  <a:lnTo>
                    <a:pt x="209550" y="74930"/>
                  </a:lnTo>
                  <a:lnTo>
                    <a:pt x="215900" y="80010"/>
                  </a:lnTo>
                  <a:lnTo>
                    <a:pt x="223520" y="86360"/>
                  </a:lnTo>
                  <a:lnTo>
                    <a:pt x="229870" y="92710"/>
                  </a:lnTo>
                  <a:lnTo>
                    <a:pt x="238760" y="100330"/>
                  </a:lnTo>
                  <a:lnTo>
                    <a:pt x="246380" y="105410"/>
                  </a:lnTo>
                  <a:lnTo>
                    <a:pt x="254000" y="111760"/>
                  </a:lnTo>
                  <a:lnTo>
                    <a:pt x="262890" y="116840"/>
                  </a:lnTo>
                  <a:lnTo>
                    <a:pt x="267970" y="125730"/>
                  </a:lnTo>
                  <a:lnTo>
                    <a:pt x="271780" y="137160"/>
                  </a:lnTo>
                  <a:lnTo>
                    <a:pt x="274320" y="151130"/>
                  </a:lnTo>
                  <a:lnTo>
                    <a:pt x="274320" y="165100"/>
                  </a:lnTo>
                  <a:lnTo>
                    <a:pt x="273050" y="180340"/>
                  </a:lnTo>
                  <a:lnTo>
                    <a:pt x="271780" y="196850"/>
                  </a:lnTo>
                  <a:lnTo>
                    <a:pt x="267970" y="212090"/>
                  </a:lnTo>
                  <a:lnTo>
                    <a:pt x="265430" y="226060"/>
                  </a:lnTo>
                  <a:lnTo>
                    <a:pt x="261620" y="240030"/>
                  </a:lnTo>
                  <a:lnTo>
                    <a:pt x="261620" y="252730"/>
                  </a:lnTo>
                  <a:lnTo>
                    <a:pt x="264160" y="265430"/>
                  </a:lnTo>
                  <a:lnTo>
                    <a:pt x="269240" y="279400"/>
                  </a:lnTo>
                  <a:lnTo>
                    <a:pt x="275590" y="287020"/>
                  </a:lnTo>
                  <a:lnTo>
                    <a:pt x="283210" y="293370"/>
                  </a:lnTo>
                  <a:lnTo>
                    <a:pt x="289560" y="297180"/>
                  </a:lnTo>
                  <a:lnTo>
                    <a:pt x="309880" y="300990"/>
                  </a:lnTo>
                  <a:lnTo>
                    <a:pt x="334010" y="303530"/>
                  </a:lnTo>
                  <a:lnTo>
                    <a:pt x="363220" y="303530"/>
                  </a:lnTo>
                  <a:lnTo>
                    <a:pt x="377190" y="300990"/>
                  </a:lnTo>
                  <a:lnTo>
                    <a:pt x="391160" y="297180"/>
                  </a:lnTo>
                  <a:lnTo>
                    <a:pt x="405130" y="290830"/>
                  </a:lnTo>
                  <a:lnTo>
                    <a:pt x="416560" y="284480"/>
                  </a:lnTo>
                  <a:lnTo>
                    <a:pt x="427990" y="276860"/>
                  </a:lnTo>
                  <a:lnTo>
                    <a:pt x="436880" y="269240"/>
                  </a:lnTo>
                  <a:lnTo>
                    <a:pt x="444500" y="262890"/>
                  </a:lnTo>
                  <a:lnTo>
                    <a:pt x="448310" y="256540"/>
                  </a:lnTo>
                  <a:lnTo>
                    <a:pt x="450850" y="251460"/>
                  </a:lnTo>
                  <a:lnTo>
                    <a:pt x="468630" y="217170"/>
                  </a:lnTo>
                  <a:lnTo>
                    <a:pt x="473710" y="204470"/>
                  </a:lnTo>
                  <a:lnTo>
                    <a:pt x="476250" y="191770"/>
                  </a:lnTo>
                  <a:lnTo>
                    <a:pt x="478790" y="177800"/>
                  </a:lnTo>
                  <a:lnTo>
                    <a:pt x="481330" y="165100"/>
                  </a:lnTo>
                  <a:lnTo>
                    <a:pt x="485140" y="152400"/>
                  </a:lnTo>
                  <a:lnTo>
                    <a:pt x="487680" y="139700"/>
                  </a:lnTo>
                  <a:lnTo>
                    <a:pt x="490220" y="127000"/>
                  </a:lnTo>
                  <a:lnTo>
                    <a:pt x="491490" y="114300"/>
                  </a:lnTo>
                  <a:lnTo>
                    <a:pt x="492760" y="101600"/>
                  </a:lnTo>
                  <a:lnTo>
                    <a:pt x="496570" y="92710"/>
                  </a:lnTo>
                  <a:lnTo>
                    <a:pt x="501650" y="87630"/>
                  </a:lnTo>
                  <a:lnTo>
                    <a:pt x="508000" y="83820"/>
                  </a:lnTo>
                  <a:lnTo>
                    <a:pt x="530860" y="83820"/>
                  </a:lnTo>
                  <a:lnTo>
                    <a:pt x="563880" y="87630"/>
                  </a:lnTo>
                  <a:lnTo>
                    <a:pt x="604520" y="91440"/>
                  </a:lnTo>
                  <a:lnTo>
                    <a:pt x="640080" y="97790"/>
                  </a:lnTo>
                  <a:lnTo>
                    <a:pt x="671830" y="105410"/>
                  </a:lnTo>
                  <a:lnTo>
                    <a:pt x="702310" y="111760"/>
                  </a:lnTo>
                  <a:lnTo>
                    <a:pt x="730250" y="116840"/>
                  </a:lnTo>
                  <a:lnTo>
                    <a:pt x="758190" y="120650"/>
                  </a:lnTo>
                  <a:lnTo>
                    <a:pt x="784860" y="123190"/>
                  </a:lnTo>
                  <a:lnTo>
                    <a:pt x="806450" y="125730"/>
                  </a:lnTo>
                  <a:lnTo>
                    <a:pt x="825500" y="128270"/>
                  </a:lnTo>
                  <a:lnTo>
                    <a:pt x="876300" y="139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3204210" y="4089400"/>
            <a:ext cx="2066291" cy="660401"/>
            <a:chOff x="3204210" y="4089400"/>
            <a:chExt cx="2066291" cy="660401"/>
          </a:xfrm>
        </p:grpSpPr>
        <p:sp>
          <p:nvSpPr>
            <p:cNvPr id="120" name="Freeform 119"/>
            <p:cNvSpPr/>
            <p:nvPr/>
          </p:nvSpPr>
          <p:spPr>
            <a:xfrm>
              <a:off x="3204210" y="4089400"/>
              <a:ext cx="445771" cy="431801"/>
            </a:xfrm>
            <a:custGeom>
              <a:avLst/>
              <a:gdLst/>
              <a:ahLst/>
              <a:cxnLst/>
              <a:rect l="0" t="0" r="0" b="0"/>
              <a:pathLst>
                <a:path w="445771" h="431801">
                  <a:moveTo>
                    <a:pt x="135890" y="0"/>
                  </a:moveTo>
                  <a:lnTo>
                    <a:pt x="77470" y="81280"/>
                  </a:lnTo>
                  <a:lnTo>
                    <a:pt x="67310" y="96520"/>
                  </a:lnTo>
                  <a:lnTo>
                    <a:pt x="60960" y="107950"/>
                  </a:lnTo>
                  <a:lnTo>
                    <a:pt x="55880" y="116840"/>
                  </a:lnTo>
                  <a:lnTo>
                    <a:pt x="53340" y="124460"/>
                  </a:lnTo>
                  <a:lnTo>
                    <a:pt x="46990" y="135890"/>
                  </a:lnTo>
                  <a:lnTo>
                    <a:pt x="38100" y="148590"/>
                  </a:lnTo>
                  <a:lnTo>
                    <a:pt x="29210" y="162560"/>
                  </a:lnTo>
                  <a:lnTo>
                    <a:pt x="20320" y="176530"/>
                  </a:lnTo>
                  <a:lnTo>
                    <a:pt x="13970" y="189230"/>
                  </a:lnTo>
                  <a:lnTo>
                    <a:pt x="7620" y="201930"/>
                  </a:lnTo>
                  <a:lnTo>
                    <a:pt x="3810" y="213360"/>
                  </a:lnTo>
                  <a:lnTo>
                    <a:pt x="1270" y="224790"/>
                  </a:lnTo>
                  <a:lnTo>
                    <a:pt x="0" y="233680"/>
                  </a:lnTo>
                  <a:lnTo>
                    <a:pt x="1270" y="243840"/>
                  </a:lnTo>
                  <a:lnTo>
                    <a:pt x="5080" y="252730"/>
                  </a:lnTo>
                  <a:lnTo>
                    <a:pt x="10160" y="261620"/>
                  </a:lnTo>
                  <a:lnTo>
                    <a:pt x="17780" y="269240"/>
                  </a:lnTo>
                  <a:lnTo>
                    <a:pt x="24130" y="275590"/>
                  </a:lnTo>
                  <a:lnTo>
                    <a:pt x="31750" y="280670"/>
                  </a:lnTo>
                  <a:lnTo>
                    <a:pt x="41910" y="287020"/>
                  </a:lnTo>
                  <a:lnTo>
                    <a:pt x="55880" y="294640"/>
                  </a:lnTo>
                  <a:lnTo>
                    <a:pt x="69850" y="302260"/>
                  </a:lnTo>
                  <a:lnTo>
                    <a:pt x="86360" y="307340"/>
                  </a:lnTo>
                  <a:lnTo>
                    <a:pt x="104140" y="311150"/>
                  </a:lnTo>
                  <a:lnTo>
                    <a:pt x="123190" y="312420"/>
                  </a:lnTo>
                  <a:lnTo>
                    <a:pt x="153670" y="314960"/>
                  </a:lnTo>
                  <a:lnTo>
                    <a:pt x="294640" y="317500"/>
                  </a:lnTo>
                  <a:lnTo>
                    <a:pt x="313690" y="317500"/>
                  </a:lnTo>
                  <a:lnTo>
                    <a:pt x="325120" y="314960"/>
                  </a:lnTo>
                  <a:lnTo>
                    <a:pt x="331470" y="309880"/>
                  </a:lnTo>
                  <a:lnTo>
                    <a:pt x="334010" y="303530"/>
                  </a:lnTo>
                  <a:lnTo>
                    <a:pt x="334010" y="298450"/>
                  </a:lnTo>
                  <a:lnTo>
                    <a:pt x="332740" y="293370"/>
                  </a:lnTo>
                  <a:lnTo>
                    <a:pt x="330200" y="288290"/>
                  </a:lnTo>
                  <a:lnTo>
                    <a:pt x="323850" y="283210"/>
                  </a:lnTo>
                  <a:lnTo>
                    <a:pt x="313690" y="275590"/>
                  </a:lnTo>
                  <a:lnTo>
                    <a:pt x="300990" y="269240"/>
                  </a:lnTo>
                  <a:lnTo>
                    <a:pt x="290830" y="264160"/>
                  </a:lnTo>
                  <a:lnTo>
                    <a:pt x="283210" y="260350"/>
                  </a:lnTo>
                  <a:lnTo>
                    <a:pt x="276860" y="257810"/>
                  </a:lnTo>
                  <a:lnTo>
                    <a:pt x="267970" y="254000"/>
                  </a:lnTo>
                  <a:lnTo>
                    <a:pt x="257810" y="248920"/>
                  </a:lnTo>
                  <a:lnTo>
                    <a:pt x="246380" y="241300"/>
                  </a:lnTo>
                  <a:lnTo>
                    <a:pt x="237490" y="236220"/>
                  </a:lnTo>
                  <a:lnTo>
                    <a:pt x="224790" y="226060"/>
                  </a:lnTo>
                  <a:lnTo>
                    <a:pt x="214630" y="220980"/>
                  </a:lnTo>
                  <a:lnTo>
                    <a:pt x="201930" y="215900"/>
                  </a:lnTo>
                  <a:lnTo>
                    <a:pt x="189230" y="212090"/>
                  </a:lnTo>
                  <a:lnTo>
                    <a:pt x="189230" y="210820"/>
                  </a:lnTo>
                  <a:lnTo>
                    <a:pt x="199390" y="210820"/>
                  </a:lnTo>
                  <a:lnTo>
                    <a:pt x="217170" y="212090"/>
                  </a:lnTo>
                  <a:lnTo>
                    <a:pt x="238760" y="218440"/>
                  </a:lnTo>
                  <a:lnTo>
                    <a:pt x="265430" y="226060"/>
                  </a:lnTo>
                  <a:lnTo>
                    <a:pt x="354330" y="255270"/>
                  </a:lnTo>
                  <a:lnTo>
                    <a:pt x="369570" y="261620"/>
                  </a:lnTo>
                  <a:lnTo>
                    <a:pt x="382270" y="269240"/>
                  </a:lnTo>
                  <a:lnTo>
                    <a:pt x="429260" y="300990"/>
                  </a:lnTo>
                  <a:lnTo>
                    <a:pt x="436880" y="309880"/>
                  </a:lnTo>
                  <a:lnTo>
                    <a:pt x="441960" y="317500"/>
                  </a:lnTo>
                  <a:lnTo>
                    <a:pt x="445770" y="326390"/>
                  </a:lnTo>
                  <a:lnTo>
                    <a:pt x="444500" y="336550"/>
                  </a:lnTo>
                  <a:lnTo>
                    <a:pt x="439420" y="346710"/>
                  </a:lnTo>
                  <a:lnTo>
                    <a:pt x="430530" y="358140"/>
                  </a:lnTo>
                  <a:lnTo>
                    <a:pt x="422910" y="365760"/>
                  </a:lnTo>
                  <a:lnTo>
                    <a:pt x="415290" y="370840"/>
                  </a:lnTo>
                  <a:lnTo>
                    <a:pt x="406400" y="374650"/>
                  </a:lnTo>
                  <a:lnTo>
                    <a:pt x="400050" y="379730"/>
                  </a:lnTo>
                  <a:lnTo>
                    <a:pt x="388620" y="392430"/>
                  </a:lnTo>
                  <a:lnTo>
                    <a:pt x="381000" y="400050"/>
                  </a:lnTo>
                  <a:lnTo>
                    <a:pt x="374650" y="407670"/>
                  </a:lnTo>
                  <a:lnTo>
                    <a:pt x="339090" y="431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3898900" y="4330700"/>
              <a:ext cx="19051" cy="317501"/>
            </a:xfrm>
            <a:custGeom>
              <a:avLst/>
              <a:gdLst/>
              <a:ahLst/>
              <a:cxnLst/>
              <a:rect l="0" t="0" r="0" b="0"/>
              <a:pathLst>
                <a:path w="19051" h="317501">
                  <a:moveTo>
                    <a:pt x="0" y="0"/>
                  </a:moveTo>
                  <a:lnTo>
                    <a:pt x="0" y="20320"/>
                  </a:lnTo>
                  <a:lnTo>
                    <a:pt x="1270" y="31750"/>
                  </a:lnTo>
                  <a:lnTo>
                    <a:pt x="3810" y="45720"/>
                  </a:lnTo>
                  <a:lnTo>
                    <a:pt x="6350" y="59690"/>
                  </a:lnTo>
                  <a:lnTo>
                    <a:pt x="10160" y="83820"/>
                  </a:lnTo>
                  <a:lnTo>
                    <a:pt x="17780" y="147320"/>
                  </a:lnTo>
                  <a:lnTo>
                    <a:pt x="19050" y="175260"/>
                  </a:lnTo>
                  <a:lnTo>
                    <a:pt x="17780" y="196850"/>
                  </a:lnTo>
                  <a:lnTo>
                    <a:pt x="16510" y="215900"/>
                  </a:lnTo>
                  <a:lnTo>
                    <a:pt x="15240" y="233680"/>
                  </a:lnTo>
                  <a:lnTo>
                    <a:pt x="13970" y="252730"/>
                  </a:lnTo>
                  <a:lnTo>
                    <a:pt x="12700" y="317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3873500" y="4257040"/>
              <a:ext cx="226061" cy="148591"/>
            </a:xfrm>
            <a:custGeom>
              <a:avLst/>
              <a:gdLst/>
              <a:ahLst/>
              <a:cxnLst/>
              <a:rect l="0" t="0" r="0" b="0"/>
              <a:pathLst>
                <a:path w="226061" h="148591">
                  <a:moveTo>
                    <a:pt x="0" y="48260"/>
                  </a:moveTo>
                  <a:lnTo>
                    <a:pt x="6350" y="41910"/>
                  </a:lnTo>
                  <a:lnTo>
                    <a:pt x="8890" y="36830"/>
                  </a:lnTo>
                  <a:lnTo>
                    <a:pt x="10160" y="30480"/>
                  </a:lnTo>
                  <a:lnTo>
                    <a:pt x="11430" y="24130"/>
                  </a:lnTo>
                  <a:lnTo>
                    <a:pt x="13970" y="17780"/>
                  </a:lnTo>
                  <a:lnTo>
                    <a:pt x="19050" y="12700"/>
                  </a:lnTo>
                  <a:lnTo>
                    <a:pt x="25400" y="7620"/>
                  </a:lnTo>
                  <a:lnTo>
                    <a:pt x="34290" y="3810"/>
                  </a:lnTo>
                  <a:lnTo>
                    <a:pt x="44450" y="2540"/>
                  </a:lnTo>
                  <a:lnTo>
                    <a:pt x="54610" y="0"/>
                  </a:lnTo>
                  <a:lnTo>
                    <a:pt x="67310" y="1270"/>
                  </a:lnTo>
                  <a:lnTo>
                    <a:pt x="81280" y="2540"/>
                  </a:lnTo>
                  <a:lnTo>
                    <a:pt x="96520" y="5080"/>
                  </a:lnTo>
                  <a:lnTo>
                    <a:pt x="109220" y="7620"/>
                  </a:lnTo>
                  <a:lnTo>
                    <a:pt x="120650" y="11430"/>
                  </a:lnTo>
                  <a:lnTo>
                    <a:pt x="154940" y="22860"/>
                  </a:lnTo>
                  <a:lnTo>
                    <a:pt x="166370" y="27940"/>
                  </a:lnTo>
                  <a:lnTo>
                    <a:pt x="175260" y="33020"/>
                  </a:lnTo>
                  <a:lnTo>
                    <a:pt x="184150" y="39370"/>
                  </a:lnTo>
                  <a:lnTo>
                    <a:pt x="190500" y="46990"/>
                  </a:lnTo>
                  <a:lnTo>
                    <a:pt x="195580" y="54610"/>
                  </a:lnTo>
                  <a:lnTo>
                    <a:pt x="200660" y="62230"/>
                  </a:lnTo>
                  <a:lnTo>
                    <a:pt x="205740" y="69850"/>
                  </a:lnTo>
                  <a:lnTo>
                    <a:pt x="210820" y="77470"/>
                  </a:lnTo>
                  <a:lnTo>
                    <a:pt x="215900" y="82550"/>
                  </a:lnTo>
                  <a:lnTo>
                    <a:pt x="219710" y="88900"/>
                  </a:lnTo>
                  <a:lnTo>
                    <a:pt x="222250" y="96520"/>
                  </a:lnTo>
                  <a:lnTo>
                    <a:pt x="224790" y="105410"/>
                  </a:lnTo>
                  <a:lnTo>
                    <a:pt x="226060" y="115570"/>
                  </a:lnTo>
                  <a:lnTo>
                    <a:pt x="223520" y="124460"/>
                  </a:lnTo>
                  <a:lnTo>
                    <a:pt x="219710" y="132080"/>
                  </a:lnTo>
                  <a:lnTo>
                    <a:pt x="214630" y="137160"/>
                  </a:lnTo>
                  <a:lnTo>
                    <a:pt x="209550" y="142240"/>
                  </a:lnTo>
                  <a:lnTo>
                    <a:pt x="204470" y="144780"/>
                  </a:lnTo>
                  <a:lnTo>
                    <a:pt x="199390" y="146050"/>
                  </a:lnTo>
                  <a:lnTo>
                    <a:pt x="189230" y="147320"/>
                  </a:lnTo>
                  <a:lnTo>
                    <a:pt x="175260" y="148590"/>
                  </a:lnTo>
                  <a:lnTo>
                    <a:pt x="160020" y="148590"/>
                  </a:lnTo>
                  <a:lnTo>
                    <a:pt x="144780" y="147320"/>
                  </a:lnTo>
                  <a:lnTo>
                    <a:pt x="129540" y="146050"/>
                  </a:lnTo>
                  <a:lnTo>
                    <a:pt x="116840" y="142240"/>
                  </a:lnTo>
                  <a:lnTo>
                    <a:pt x="104140" y="139700"/>
                  </a:lnTo>
                  <a:lnTo>
                    <a:pt x="93980" y="135890"/>
                  </a:lnTo>
                  <a:lnTo>
                    <a:pt x="83820" y="132080"/>
                  </a:lnTo>
                  <a:lnTo>
                    <a:pt x="73660" y="128270"/>
                  </a:lnTo>
                  <a:lnTo>
                    <a:pt x="64770" y="124460"/>
                  </a:lnTo>
                  <a:lnTo>
                    <a:pt x="25400" y="1117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4178300" y="4292600"/>
              <a:ext cx="25401" cy="342901"/>
            </a:xfrm>
            <a:custGeom>
              <a:avLst/>
              <a:gdLst/>
              <a:ahLst/>
              <a:cxnLst/>
              <a:rect l="0" t="0" r="0" b="0"/>
              <a:pathLst>
                <a:path w="25401" h="342901">
                  <a:moveTo>
                    <a:pt x="0" y="0"/>
                  </a:moveTo>
                  <a:lnTo>
                    <a:pt x="0" y="6350"/>
                  </a:lnTo>
                  <a:lnTo>
                    <a:pt x="1270" y="12700"/>
                  </a:lnTo>
                  <a:lnTo>
                    <a:pt x="3810" y="21590"/>
                  </a:lnTo>
                  <a:lnTo>
                    <a:pt x="6350" y="31750"/>
                  </a:lnTo>
                  <a:lnTo>
                    <a:pt x="8890" y="41910"/>
                  </a:lnTo>
                  <a:lnTo>
                    <a:pt x="10160" y="53340"/>
                  </a:lnTo>
                  <a:lnTo>
                    <a:pt x="11430" y="64770"/>
                  </a:lnTo>
                  <a:lnTo>
                    <a:pt x="11430" y="80010"/>
                  </a:lnTo>
                  <a:lnTo>
                    <a:pt x="12700" y="115570"/>
                  </a:lnTo>
                  <a:lnTo>
                    <a:pt x="12700" y="215900"/>
                  </a:lnTo>
                  <a:lnTo>
                    <a:pt x="13970" y="246380"/>
                  </a:lnTo>
                  <a:lnTo>
                    <a:pt x="16510" y="273050"/>
                  </a:lnTo>
                  <a:lnTo>
                    <a:pt x="25400" y="342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4281170" y="4470400"/>
              <a:ext cx="125731" cy="165101"/>
            </a:xfrm>
            <a:custGeom>
              <a:avLst/>
              <a:gdLst/>
              <a:ahLst/>
              <a:cxnLst/>
              <a:rect l="0" t="0" r="0" b="0"/>
              <a:pathLst>
                <a:path w="125731" h="165101">
                  <a:moveTo>
                    <a:pt x="113030" y="0"/>
                  </a:moveTo>
                  <a:lnTo>
                    <a:pt x="92710" y="0"/>
                  </a:lnTo>
                  <a:lnTo>
                    <a:pt x="81280" y="2540"/>
                  </a:lnTo>
                  <a:lnTo>
                    <a:pt x="67310" y="7620"/>
                  </a:lnTo>
                  <a:lnTo>
                    <a:pt x="53340" y="13970"/>
                  </a:lnTo>
                  <a:lnTo>
                    <a:pt x="39370" y="21590"/>
                  </a:lnTo>
                  <a:lnTo>
                    <a:pt x="25400" y="31750"/>
                  </a:lnTo>
                  <a:lnTo>
                    <a:pt x="12700" y="41910"/>
                  </a:lnTo>
                  <a:lnTo>
                    <a:pt x="5080" y="54610"/>
                  </a:lnTo>
                  <a:lnTo>
                    <a:pt x="1270" y="68580"/>
                  </a:lnTo>
                  <a:lnTo>
                    <a:pt x="0" y="83820"/>
                  </a:lnTo>
                  <a:lnTo>
                    <a:pt x="2540" y="93980"/>
                  </a:lnTo>
                  <a:lnTo>
                    <a:pt x="7620" y="100330"/>
                  </a:lnTo>
                  <a:lnTo>
                    <a:pt x="12700" y="105410"/>
                  </a:lnTo>
                  <a:lnTo>
                    <a:pt x="20320" y="109220"/>
                  </a:lnTo>
                  <a:lnTo>
                    <a:pt x="30480" y="114300"/>
                  </a:lnTo>
                  <a:lnTo>
                    <a:pt x="40640" y="118110"/>
                  </a:lnTo>
                  <a:lnTo>
                    <a:pt x="49530" y="119380"/>
                  </a:lnTo>
                  <a:lnTo>
                    <a:pt x="57150" y="119380"/>
                  </a:lnTo>
                  <a:lnTo>
                    <a:pt x="62230" y="118110"/>
                  </a:lnTo>
                  <a:lnTo>
                    <a:pt x="68580" y="115570"/>
                  </a:lnTo>
                  <a:lnTo>
                    <a:pt x="73660" y="111760"/>
                  </a:lnTo>
                  <a:lnTo>
                    <a:pt x="77470" y="107950"/>
                  </a:lnTo>
                  <a:lnTo>
                    <a:pt x="82550" y="102870"/>
                  </a:lnTo>
                  <a:lnTo>
                    <a:pt x="87630" y="97790"/>
                  </a:lnTo>
                  <a:lnTo>
                    <a:pt x="91440" y="90170"/>
                  </a:lnTo>
                  <a:lnTo>
                    <a:pt x="95250" y="82550"/>
                  </a:lnTo>
                  <a:lnTo>
                    <a:pt x="104140" y="67310"/>
                  </a:lnTo>
                  <a:lnTo>
                    <a:pt x="107950" y="68580"/>
                  </a:lnTo>
                  <a:lnTo>
                    <a:pt x="109220" y="76200"/>
                  </a:lnTo>
                  <a:lnTo>
                    <a:pt x="110490" y="88900"/>
                  </a:lnTo>
                  <a:lnTo>
                    <a:pt x="113030" y="101600"/>
                  </a:lnTo>
                  <a:lnTo>
                    <a:pt x="115570" y="114300"/>
                  </a:lnTo>
                  <a:lnTo>
                    <a:pt x="119380" y="127000"/>
                  </a:lnTo>
                  <a:lnTo>
                    <a:pt x="120650" y="137160"/>
                  </a:lnTo>
                  <a:lnTo>
                    <a:pt x="123190" y="144780"/>
                  </a:lnTo>
                  <a:lnTo>
                    <a:pt x="125730" y="165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4495800" y="4453890"/>
              <a:ext cx="203201" cy="295911"/>
            </a:xfrm>
            <a:custGeom>
              <a:avLst/>
              <a:gdLst/>
              <a:ahLst/>
              <a:cxnLst/>
              <a:rect l="0" t="0" r="0" b="0"/>
              <a:pathLst>
                <a:path w="203201" h="295911">
                  <a:moveTo>
                    <a:pt x="0" y="41910"/>
                  </a:moveTo>
                  <a:lnTo>
                    <a:pt x="0" y="90170"/>
                  </a:lnTo>
                  <a:lnTo>
                    <a:pt x="1270" y="105410"/>
                  </a:lnTo>
                  <a:lnTo>
                    <a:pt x="3810" y="120650"/>
                  </a:lnTo>
                  <a:lnTo>
                    <a:pt x="6350" y="137160"/>
                  </a:lnTo>
                  <a:lnTo>
                    <a:pt x="10160" y="146050"/>
                  </a:lnTo>
                  <a:lnTo>
                    <a:pt x="13970" y="151130"/>
                  </a:lnTo>
                  <a:lnTo>
                    <a:pt x="17780" y="152400"/>
                  </a:lnTo>
                  <a:lnTo>
                    <a:pt x="22860" y="149860"/>
                  </a:lnTo>
                  <a:lnTo>
                    <a:pt x="29210" y="143510"/>
                  </a:lnTo>
                  <a:lnTo>
                    <a:pt x="36830" y="134620"/>
                  </a:lnTo>
                  <a:lnTo>
                    <a:pt x="43180" y="127000"/>
                  </a:lnTo>
                  <a:lnTo>
                    <a:pt x="48260" y="118110"/>
                  </a:lnTo>
                  <a:lnTo>
                    <a:pt x="53340" y="109220"/>
                  </a:lnTo>
                  <a:lnTo>
                    <a:pt x="60960" y="95250"/>
                  </a:lnTo>
                  <a:lnTo>
                    <a:pt x="81280" y="57150"/>
                  </a:lnTo>
                  <a:lnTo>
                    <a:pt x="88900" y="41910"/>
                  </a:lnTo>
                  <a:lnTo>
                    <a:pt x="96520" y="30480"/>
                  </a:lnTo>
                  <a:lnTo>
                    <a:pt x="101600" y="21590"/>
                  </a:lnTo>
                  <a:lnTo>
                    <a:pt x="109220" y="13970"/>
                  </a:lnTo>
                  <a:lnTo>
                    <a:pt x="116840" y="7620"/>
                  </a:lnTo>
                  <a:lnTo>
                    <a:pt x="124460" y="2540"/>
                  </a:lnTo>
                  <a:lnTo>
                    <a:pt x="130810" y="0"/>
                  </a:lnTo>
                  <a:lnTo>
                    <a:pt x="137160" y="0"/>
                  </a:lnTo>
                  <a:lnTo>
                    <a:pt x="142240" y="1270"/>
                  </a:lnTo>
                  <a:lnTo>
                    <a:pt x="147320" y="8890"/>
                  </a:lnTo>
                  <a:lnTo>
                    <a:pt x="151130" y="21590"/>
                  </a:lnTo>
                  <a:lnTo>
                    <a:pt x="156210" y="36830"/>
                  </a:lnTo>
                  <a:lnTo>
                    <a:pt x="160020" y="48260"/>
                  </a:lnTo>
                  <a:lnTo>
                    <a:pt x="165100" y="57150"/>
                  </a:lnTo>
                  <a:lnTo>
                    <a:pt x="168910" y="64770"/>
                  </a:lnTo>
                  <a:lnTo>
                    <a:pt x="171450" y="73660"/>
                  </a:lnTo>
                  <a:lnTo>
                    <a:pt x="173990" y="85090"/>
                  </a:lnTo>
                  <a:lnTo>
                    <a:pt x="175260" y="95250"/>
                  </a:lnTo>
                  <a:lnTo>
                    <a:pt x="184150" y="185420"/>
                  </a:lnTo>
                  <a:lnTo>
                    <a:pt x="187960" y="213360"/>
                  </a:lnTo>
                  <a:lnTo>
                    <a:pt x="191770" y="237490"/>
                  </a:lnTo>
                  <a:lnTo>
                    <a:pt x="203200" y="2959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4775200" y="4267200"/>
              <a:ext cx="76201" cy="419101"/>
            </a:xfrm>
            <a:custGeom>
              <a:avLst/>
              <a:gdLst/>
              <a:ahLst/>
              <a:cxnLst/>
              <a:rect l="0" t="0" r="0" b="0"/>
              <a:pathLst>
                <a:path w="76201" h="419101">
                  <a:moveTo>
                    <a:pt x="63500" y="0"/>
                  </a:moveTo>
                  <a:lnTo>
                    <a:pt x="69850" y="20320"/>
                  </a:lnTo>
                  <a:lnTo>
                    <a:pt x="72390" y="30480"/>
                  </a:lnTo>
                  <a:lnTo>
                    <a:pt x="73660" y="41910"/>
                  </a:lnTo>
                  <a:lnTo>
                    <a:pt x="74930" y="53340"/>
                  </a:lnTo>
                  <a:lnTo>
                    <a:pt x="74930" y="63500"/>
                  </a:lnTo>
                  <a:lnTo>
                    <a:pt x="76200" y="82550"/>
                  </a:lnTo>
                  <a:lnTo>
                    <a:pt x="74930" y="99060"/>
                  </a:lnTo>
                  <a:lnTo>
                    <a:pt x="72390" y="119380"/>
                  </a:lnTo>
                  <a:lnTo>
                    <a:pt x="69850" y="143510"/>
                  </a:lnTo>
                  <a:lnTo>
                    <a:pt x="66040" y="161290"/>
                  </a:lnTo>
                  <a:lnTo>
                    <a:pt x="62230" y="176530"/>
                  </a:lnTo>
                  <a:lnTo>
                    <a:pt x="54610" y="203200"/>
                  </a:lnTo>
                  <a:lnTo>
                    <a:pt x="45720" y="228600"/>
                  </a:lnTo>
                  <a:lnTo>
                    <a:pt x="43180" y="242570"/>
                  </a:lnTo>
                  <a:lnTo>
                    <a:pt x="41910" y="257810"/>
                  </a:lnTo>
                  <a:lnTo>
                    <a:pt x="40640" y="273050"/>
                  </a:lnTo>
                  <a:lnTo>
                    <a:pt x="36830" y="290830"/>
                  </a:lnTo>
                  <a:lnTo>
                    <a:pt x="31750" y="309880"/>
                  </a:lnTo>
                  <a:lnTo>
                    <a:pt x="25400" y="328930"/>
                  </a:lnTo>
                  <a:lnTo>
                    <a:pt x="20320" y="347980"/>
                  </a:lnTo>
                  <a:lnTo>
                    <a:pt x="0" y="419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4869180" y="4533900"/>
              <a:ext cx="109221" cy="215901"/>
            </a:xfrm>
            <a:custGeom>
              <a:avLst/>
              <a:gdLst/>
              <a:ahLst/>
              <a:cxnLst/>
              <a:rect l="0" t="0" r="0" b="0"/>
              <a:pathLst>
                <a:path w="109221" h="215901">
                  <a:moveTo>
                    <a:pt x="96520" y="0"/>
                  </a:moveTo>
                  <a:lnTo>
                    <a:pt x="22860" y="0"/>
                  </a:lnTo>
                  <a:lnTo>
                    <a:pt x="11430" y="3810"/>
                  </a:lnTo>
                  <a:lnTo>
                    <a:pt x="3810" y="11430"/>
                  </a:lnTo>
                  <a:lnTo>
                    <a:pt x="1270" y="20320"/>
                  </a:lnTo>
                  <a:lnTo>
                    <a:pt x="0" y="27940"/>
                  </a:lnTo>
                  <a:lnTo>
                    <a:pt x="1270" y="34290"/>
                  </a:lnTo>
                  <a:lnTo>
                    <a:pt x="3810" y="39370"/>
                  </a:lnTo>
                  <a:lnTo>
                    <a:pt x="6350" y="49530"/>
                  </a:lnTo>
                  <a:lnTo>
                    <a:pt x="12700" y="74930"/>
                  </a:lnTo>
                  <a:lnTo>
                    <a:pt x="17780" y="85090"/>
                  </a:lnTo>
                  <a:lnTo>
                    <a:pt x="24130" y="92710"/>
                  </a:lnTo>
                  <a:lnTo>
                    <a:pt x="31750" y="100330"/>
                  </a:lnTo>
                  <a:lnTo>
                    <a:pt x="38100" y="109220"/>
                  </a:lnTo>
                  <a:lnTo>
                    <a:pt x="43180" y="119380"/>
                  </a:lnTo>
                  <a:lnTo>
                    <a:pt x="53340" y="140970"/>
                  </a:lnTo>
                  <a:lnTo>
                    <a:pt x="62230" y="158750"/>
                  </a:lnTo>
                  <a:lnTo>
                    <a:pt x="68580" y="170180"/>
                  </a:lnTo>
                  <a:lnTo>
                    <a:pt x="74930" y="180340"/>
                  </a:lnTo>
                  <a:lnTo>
                    <a:pt x="109220" y="215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5092700" y="4343400"/>
              <a:ext cx="25401" cy="101601"/>
            </a:xfrm>
            <a:custGeom>
              <a:avLst/>
              <a:gdLst/>
              <a:ahLst/>
              <a:cxnLst/>
              <a:rect l="0" t="0" r="0" b="0"/>
              <a:pathLst>
                <a:path w="25401" h="101601">
                  <a:moveTo>
                    <a:pt x="25400" y="0"/>
                  </a:moveTo>
                  <a:lnTo>
                    <a:pt x="19050" y="34290"/>
                  </a:lnTo>
                  <a:lnTo>
                    <a:pt x="15240" y="48260"/>
                  </a:lnTo>
                  <a:lnTo>
                    <a:pt x="11430" y="60960"/>
                  </a:lnTo>
                  <a:lnTo>
                    <a:pt x="0" y="101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5156200" y="4522470"/>
              <a:ext cx="114301" cy="223521"/>
            </a:xfrm>
            <a:custGeom>
              <a:avLst/>
              <a:gdLst/>
              <a:ahLst/>
              <a:cxnLst/>
              <a:rect l="0" t="0" r="0" b="0"/>
              <a:pathLst>
                <a:path w="114301" h="223521">
                  <a:moveTo>
                    <a:pt x="114300" y="24130"/>
                  </a:moveTo>
                  <a:lnTo>
                    <a:pt x="78740" y="6350"/>
                  </a:lnTo>
                  <a:lnTo>
                    <a:pt x="72390" y="3810"/>
                  </a:lnTo>
                  <a:lnTo>
                    <a:pt x="66040" y="2540"/>
                  </a:lnTo>
                  <a:lnTo>
                    <a:pt x="60960" y="1270"/>
                  </a:lnTo>
                  <a:lnTo>
                    <a:pt x="52070" y="0"/>
                  </a:lnTo>
                  <a:lnTo>
                    <a:pt x="40640" y="0"/>
                  </a:lnTo>
                  <a:lnTo>
                    <a:pt x="26670" y="0"/>
                  </a:lnTo>
                  <a:lnTo>
                    <a:pt x="17780" y="5080"/>
                  </a:lnTo>
                  <a:lnTo>
                    <a:pt x="11430" y="13970"/>
                  </a:lnTo>
                  <a:lnTo>
                    <a:pt x="7620" y="25400"/>
                  </a:lnTo>
                  <a:lnTo>
                    <a:pt x="11430" y="36830"/>
                  </a:lnTo>
                  <a:lnTo>
                    <a:pt x="19050" y="46990"/>
                  </a:lnTo>
                  <a:lnTo>
                    <a:pt x="29210" y="55880"/>
                  </a:lnTo>
                  <a:lnTo>
                    <a:pt x="38100" y="66040"/>
                  </a:lnTo>
                  <a:lnTo>
                    <a:pt x="44450" y="77470"/>
                  </a:lnTo>
                  <a:lnTo>
                    <a:pt x="50800" y="90170"/>
                  </a:lnTo>
                  <a:lnTo>
                    <a:pt x="57150" y="99060"/>
                  </a:lnTo>
                  <a:lnTo>
                    <a:pt x="62230" y="106680"/>
                  </a:lnTo>
                  <a:lnTo>
                    <a:pt x="66040" y="113030"/>
                  </a:lnTo>
                  <a:lnTo>
                    <a:pt x="72390" y="119380"/>
                  </a:lnTo>
                  <a:lnTo>
                    <a:pt x="80010" y="127000"/>
                  </a:lnTo>
                  <a:lnTo>
                    <a:pt x="86360" y="135890"/>
                  </a:lnTo>
                  <a:lnTo>
                    <a:pt x="91440" y="143510"/>
                  </a:lnTo>
                  <a:lnTo>
                    <a:pt x="95250" y="151130"/>
                  </a:lnTo>
                  <a:lnTo>
                    <a:pt x="97790" y="160020"/>
                  </a:lnTo>
                  <a:lnTo>
                    <a:pt x="99060" y="170180"/>
                  </a:lnTo>
                  <a:lnTo>
                    <a:pt x="99060" y="180340"/>
                  </a:lnTo>
                  <a:lnTo>
                    <a:pt x="100330" y="191770"/>
                  </a:lnTo>
                  <a:lnTo>
                    <a:pt x="97790" y="200660"/>
                  </a:lnTo>
                  <a:lnTo>
                    <a:pt x="93980" y="208280"/>
                  </a:lnTo>
                  <a:lnTo>
                    <a:pt x="87630" y="214630"/>
                  </a:lnTo>
                  <a:lnTo>
                    <a:pt x="81280" y="218440"/>
                  </a:lnTo>
                  <a:lnTo>
                    <a:pt x="73660" y="222250"/>
                  </a:lnTo>
                  <a:lnTo>
                    <a:pt x="66040" y="223520"/>
                  </a:lnTo>
                  <a:lnTo>
                    <a:pt x="58420" y="223520"/>
                  </a:lnTo>
                  <a:lnTo>
                    <a:pt x="49530" y="222250"/>
                  </a:lnTo>
                  <a:lnTo>
                    <a:pt x="41910" y="219710"/>
                  </a:lnTo>
                  <a:lnTo>
                    <a:pt x="33020" y="214630"/>
                  </a:lnTo>
                  <a:lnTo>
                    <a:pt x="25400" y="209550"/>
                  </a:lnTo>
                  <a:lnTo>
                    <a:pt x="0" y="1892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4138930" y="4729480"/>
            <a:ext cx="1804671" cy="502921"/>
            <a:chOff x="4138930" y="4729480"/>
            <a:chExt cx="1804671" cy="502921"/>
          </a:xfrm>
        </p:grpSpPr>
        <p:sp>
          <p:nvSpPr>
            <p:cNvPr id="131" name="Freeform 130"/>
            <p:cNvSpPr/>
            <p:nvPr/>
          </p:nvSpPr>
          <p:spPr>
            <a:xfrm>
              <a:off x="4138930" y="4729480"/>
              <a:ext cx="204471" cy="198121"/>
            </a:xfrm>
            <a:custGeom>
              <a:avLst/>
              <a:gdLst/>
              <a:ahLst/>
              <a:cxnLst/>
              <a:rect l="0" t="0" r="0" b="0"/>
              <a:pathLst>
                <a:path w="204471" h="198121">
                  <a:moveTo>
                    <a:pt x="102870" y="83820"/>
                  </a:moveTo>
                  <a:lnTo>
                    <a:pt x="116840" y="69850"/>
                  </a:lnTo>
                  <a:lnTo>
                    <a:pt x="123190" y="64770"/>
                  </a:lnTo>
                  <a:lnTo>
                    <a:pt x="130810" y="59690"/>
                  </a:lnTo>
                  <a:lnTo>
                    <a:pt x="138430" y="54610"/>
                  </a:lnTo>
                  <a:lnTo>
                    <a:pt x="143510" y="49530"/>
                  </a:lnTo>
                  <a:lnTo>
                    <a:pt x="147320" y="41910"/>
                  </a:lnTo>
                  <a:lnTo>
                    <a:pt x="148590" y="35560"/>
                  </a:lnTo>
                  <a:lnTo>
                    <a:pt x="148590" y="27940"/>
                  </a:lnTo>
                  <a:lnTo>
                    <a:pt x="147320" y="19050"/>
                  </a:lnTo>
                  <a:lnTo>
                    <a:pt x="146050" y="11430"/>
                  </a:lnTo>
                  <a:lnTo>
                    <a:pt x="138430" y="6350"/>
                  </a:lnTo>
                  <a:lnTo>
                    <a:pt x="128270" y="2540"/>
                  </a:lnTo>
                  <a:lnTo>
                    <a:pt x="115570" y="0"/>
                  </a:lnTo>
                  <a:lnTo>
                    <a:pt x="101600" y="0"/>
                  </a:lnTo>
                  <a:lnTo>
                    <a:pt x="86360" y="1270"/>
                  </a:lnTo>
                  <a:lnTo>
                    <a:pt x="71120" y="2540"/>
                  </a:lnTo>
                  <a:lnTo>
                    <a:pt x="58420" y="6350"/>
                  </a:lnTo>
                  <a:lnTo>
                    <a:pt x="49530" y="8890"/>
                  </a:lnTo>
                  <a:lnTo>
                    <a:pt x="41910" y="12700"/>
                  </a:lnTo>
                  <a:lnTo>
                    <a:pt x="34290" y="17780"/>
                  </a:lnTo>
                  <a:lnTo>
                    <a:pt x="25400" y="24130"/>
                  </a:lnTo>
                  <a:lnTo>
                    <a:pt x="17780" y="31750"/>
                  </a:lnTo>
                  <a:lnTo>
                    <a:pt x="11430" y="40640"/>
                  </a:lnTo>
                  <a:lnTo>
                    <a:pt x="5080" y="50800"/>
                  </a:lnTo>
                  <a:lnTo>
                    <a:pt x="0" y="62230"/>
                  </a:lnTo>
                  <a:lnTo>
                    <a:pt x="1270" y="74930"/>
                  </a:lnTo>
                  <a:lnTo>
                    <a:pt x="8890" y="88900"/>
                  </a:lnTo>
                  <a:lnTo>
                    <a:pt x="19050" y="104140"/>
                  </a:lnTo>
                  <a:lnTo>
                    <a:pt x="31750" y="115570"/>
                  </a:lnTo>
                  <a:lnTo>
                    <a:pt x="45720" y="124460"/>
                  </a:lnTo>
                  <a:lnTo>
                    <a:pt x="59690" y="132080"/>
                  </a:lnTo>
                  <a:lnTo>
                    <a:pt x="71120" y="138430"/>
                  </a:lnTo>
                  <a:lnTo>
                    <a:pt x="80010" y="144780"/>
                  </a:lnTo>
                  <a:lnTo>
                    <a:pt x="87630" y="149860"/>
                  </a:lnTo>
                  <a:lnTo>
                    <a:pt x="95250" y="156210"/>
                  </a:lnTo>
                  <a:lnTo>
                    <a:pt x="104140" y="162560"/>
                  </a:lnTo>
                  <a:lnTo>
                    <a:pt x="111760" y="170180"/>
                  </a:lnTo>
                  <a:lnTo>
                    <a:pt x="120650" y="175260"/>
                  </a:lnTo>
                  <a:lnTo>
                    <a:pt x="128270" y="179070"/>
                  </a:lnTo>
                  <a:lnTo>
                    <a:pt x="204470" y="1981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4410710" y="4787900"/>
              <a:ext cx="109221" cy="138431"/>
            </a:xfrm>
            <a:custGeom>
              <a:avLst/>
              <a:gdLst/>
              <a:ahLst/>
              <a:cxnLst/>
              <a:rect l="0" t="0" r="0" b="0"/>
              <a:pathLst>
                <a:path w="109221" h="138431">
                  <a:moveTo>
                    <a:pt x="72390" y="25400"/>
                  </a:moveTo>
                  <a:lnTo>
                    <a:pt x="58420" y="25400"/>
                  </a:lnTo>
                  <a:lnTo>
                    <a:pt x="50800" y="26670"/>
                  </a:lnTo>
                  <a:lnTo>
                    <a:pt x="40640" y="29210"/>
                  </a:lnTo>
                  <a:lnTo>
                    <a:pt x="30480" y="31750"/>
                  </a:lnTo>
                  <a:lnTo>
                    <a:pt x="21590" y="36830"/>
                  </a:lnTo>
                  <a:lnTo>
                    <a:pt x="15240" y="43180"/>
                  </a:lnTo>
                  <a:lnTo>
                    <a:pt x="8890" y="49530"/>
                  </a:lnTo>
                  <a:lnTo>
                    <a:pt x="3810" y="58420"/>
                  </a:lnTo>
                  <a:lnTo>
                    <a:pt x="1270" y="68580"/>
                  </a:lnTo>
                  <a:lnTo>
                    <a:pt x="0" y="80010"/>
                  </a:lnTo>
                  <a:lnTo>
                    <a:pt x="0" y="90170"/>
                  </a:lnTo>
                  <a:lnTo>
                    <a:pt x="1270" y="99060"/>
                  </a:lnTo>
                  <a:lnTo>
                    <a:pt x="3810" y="109220"/>
                  </a:lnTo>
                  <a:lnTo>
                    <a:pt x="8890" y="115570"/>
                  </a:lnTo>
                  <a:lnTo>
                    <a:pt x="13970" y="123190"/>
                  </a:lnTo>
                  <a:lnTo>
                    <a:pt x="20320" y="128270"/>
                  </a:lnTo>
                  <a:lnTo>
                    <a:pt x="27940" y="132080"/>
                  </a:lnTo>
                  <a:lnTo>
                    <a:pt x="35560" y="134620"/>
                  </a:lnTo>
                  <a:lnTo>
                    <a:pt x="44450" y="135890"/>
                  </a:lnTo>
                  <a:lnTo>
                    <a:pt x="53340" y="137160"/>
                  </a:lnTo>
                  <a:lnTo>
                    <a:pt x="63500" y="138430"/>
                  </a:lnTo>
                  <a:lnTo>
                    <a:pt x="74930" y="138430"/>
                  </a:lnTo>
                  <a:lnTo>
                    <a:pt x="83820" y="134620"/>
                  </a:lnTo>
                  <a:lnTo>
                    <a:pt x="91440" y="128270"/>
                  </a:lnTo>
                  <a:lnTo>
                    <a:pt x="97790" y="119380"/>
                  </a:lnTo>
                  <a:lnTo>
                    <a:pt x="101600" y="110490"/>
                  </a:lnTo>
                  <a:lnTo>
                    <a:pt x="105410" y="101600"/>
                  </a:lnTo>
                  <a:lnTo>
                    <a:pt x="106680" y="92710"/>
                  </a:lnTo>
                  <a:lnTo>
                    <a:pt x="107950" y="83820"/>
                  </a:lnTo>
                  <a:lnTo>
                    <a:pt x="109220" y="72390"/>
                  </a:lnTo>
                  <a:lnTo>
                    <a:pt x="109220" y="60960"/>
                  </a:lnTo>
                  <a:lnTo>
                    <a:pt x="106680" y="52070"/>
                  </a:lnTo>
                  <a:lnTo>
                    <a:pt x="102870" y="44450"/>
                  </a:lnTo>
                  <a:lnTo>
                    <a:pt x="7239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4602480" y="4839970"/>
              <a:ext cx="114301" cy="151131"/>
            </a:xfrm>
            <a:custGeom>
              <a:avLst/>
              <a:gdLst/>
              <a:ahLst/>
              <a:cxnLst/>
              <a:rect l="0" t="0" r="0" b="0"/>
              <a:pathLst>
                <a:path w="114301" h="151131">
                  <a:moveTo>
                    <a:pt x="7620" y="62230"/>
                  </a:moveTo>
                  <a:lnTo>
                    <a:pt x="1270" y="88900"/>
                  </a:lnTo>
                  <a:lnTo>
                    <a:pt x="0" y="93980"/>
                  </a:lnTo>
                  <a:lnTo>
                    <a:pt x="1270" y="95250"/>
                  </a:lnTo>
                  <a:lnTo>
                    <a:pt x="3810" y="92710"/>
                  </a:lnTo>
                  <a:lnTo>
                    <a:pt x="6350" y="87630"/>
                  </a:lnTo>
                  <a:lnTo>
                    <a:pt x="8890" y="82550"/>
                  </a:lnTo>
                  <a:lnTo>
                    <a:pt x="16510" y="68580"/>
                  </a:lnTo>
                  <a:lnTo>
                    <a:pt x="25400" y="52070"/>
                  </a:lnTo>
                  <a:lnTo>
                    <a:pt x="31750" y="44450"/>
                  </a:lnTo>
                  <a:lnTo>
                    <a:pt x="40640" y="36830"/>
                  </a:lnTo>
                  <a:lnTo>
                    <a:pt x="50800" y="27940"/>
                  </a:lnTo>
                  <a:lnTo>
                    <a:pt x="60960" y="20320"/>
                  </a:lnTo>
                  <a:lnTo>
                    <a:pt x="69850" y="11430"/>
                  </a:lnTo>
                  <a:lnTo>
                    <a:pt x="78740" y="2540"/>
                  </a:lnTo>
                  <a:lnTo>
                    <a:pt x="86360" y="0"/>
                  </a:lnTo>
                  <a:lnTo>
                    <a:pt x="92710" y="1270"/>
                  </a:lnTo>
                  <a:lnTo>
                    <a:pt x="97790" y="5080"/>
                  </a:lnTo>
                  <a:lnTo>
                    <a:pt x="102870" y="10160"/>
                  </a:lnTo>
                  <a:lnTo>
                    <a:pt x="107950" y="16510"/>
                  </a:lnTo>
                  <a:lnTo>
                    <a:pt x="113030" y="22860"/>
                  </a:lnTo>
                  <a:lnTo>
                    <a:pt x="114300" y="35560"/>
                  </a:lnTo>
                  <a:lnTo>
                    <a:pt x="114300" y="53340"/>
                  </a:lnTo>
                  <a:lnTo>
                    <a:pt x="113030" y="73660"/>
                  </a:lnTo>
                  <a:lnTo>
                    <a:pt x="111760" y="90170"/>
                  </a:lnTo>
                  <a:lnTo>
                    <a:pt x="109220" y="1511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4826000" y="4866640"/>
              <a:ext cx="127001" cy="173991"/>
            </a:xfrm>
            <a:custGeom>
              <a:avLst/>
              <a:gdLst/>
              <a:ahLst/>
              <a:cxnLst/>
              <a:rect l="0" t="0" r="0" b="0"/>
              <a:pathLst>
                <a:path w="127001" h="173991">
                  <a:moveTo>
                    <a:pt x="127000" y="22860"/>
                  </a:moveTo>
                  <a:lnTo>
                    <a:pt x="113030" y="16510"/>
                  </a:lnTo>
                  <a:lnTo>
                    <a:pt x="105410" y="12700"/>
                  </a:lnTo>
                  <a:lnTo>
                    <a:pt x="95250" y="8890"/>
                  </a:lnTo>
                  <a:lnTo>
                    <a:pt x="85090" y="5080"/>
                  </a:lnTo>
                  <a:lnTo>
                    <a:pt x="73660" y="2540"/>
                  </a:lnTo>
                  <a:lnTo>
                    <a:pt x="62230" y="1270"/>
                  </a:lnTo>
                  <a:lnTo>
                    <a:pt x="49530" y="0"/>
                  </a:lnTo>
                  <a:lnTo>
                    <a:pt x="43180" y="1270"/>
                  </a:lnTo>
                  <a:lnTo>
                    <a:pt x="39370" y="6350"/>
                  </a:lnTo>
                  <a:lnTo>
                    <a:pt x="39370" y="11430"/>
                  </a:lnTo>
                  <a:lnTo>
                    <a:pt x="44450" y="21590"/>
                  </a:lnTo>
                  <a:lnTo>
                    <a:pt x="53340" y="33020"/>
                  </a:lnTo>
                  <a:lnTo>
                    <a:pt x="66040" y="46990"/>
                  </a:lnTo>
                  <a:lnTo>
                    <a:pt x="74930" y="58420"/>
                  </a:lnTo>
                  <a:lnTo>
                    <a:pt x="82550" y="68580"/>
                  </a:lnTo>
                  <a:lnTo>
                    <a:pt x="88900" y="78740"/>
                  </a:lnTo>
                  <a:lnTo>
                    <a:pt x="92710" y="88900"/>
                  </a:lnTo>
                  <a:lnTo>
                    <a:pt x="95250" y="97790"/>
                  </a:lnTo>
                  <a:lnTo>
                    <a:pt x="97790" y="106680"/>
                  </a:lnTo>
                  <a:lnTo>
                    <a:pt x="100330" y="115570"/>
                  </a:lnTo>
                  <a:lnTo>
                    <a:pt x="104140" y="124460"/>
                  </a:lnTo>
                  <a:lnTo>
                    <a:pt x="106680" y="132080"/>
                  </a:lnTo>
                  <a:lnTo>
                    <a:pt x="107950" y="140970"/>
                  </a:lnTo>
                  <a:lnTo>
                    <a:pt x="107950" y="149860"/>
                  </a:lnTo>
                  <a:lnTo>
                    <a:pt x="105410" y="158750"/>
                  </a:lnTo>
                  <a:lnTo>
                    <a:pt x="100330" y="163830"/>
                  </a:lnTo>
                  <a:lnTo>
                    <a:pt x="91440" y="167640"/>
                  </a:lnTo>
                  <a:lnTo>
                    <a:pt x="82550" y="170180"/>
                  </a:lnTo>
                  <a:lnTo>
                    <a:pt x="73660" y="171450"/>
                  </a:lnTo>
                  <a:lnTo>
                    <a:pt x="64770" y="172720"/>
                  </a:lnTo>
                  <a:lnTo>
                    <a:pt x="55880" y="173990"/>
                  </a:lnTo>
                  <a:lnTo>
                    <a:pt x="46990" y="170180"/>
                  </a:lnTo>
                  <a:lnTo>
                    <a:pt x="38100" y="163830"/>
                  </a:lnTo>
                  <a:lnTo>
                    <a:pt x="0" y="1244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5067300" y="4838700"/>
              <a:ext cx="88901" cy="254001"/>
            </a:xfrm>
            <a:custGeom>
              <a:avLst/>
              <a:gdLst/>
              <a:ahLst/>
              <a:cxnLst/>
              <a:rect l="0" t="0" r="0" b="0"/>
              <a:pathLst>
                <a:path w="88901" h="254001">
                  <a:moveTo>
                    <a:pt x="88900" y="0"/>
                  </a:moveTo>
                  <a:lnTo>
                    <a:pt x="71120" y="53340"/>
                  </a:lnTo>
                  <a:lnTo>
                    <a:pt x="66040" y="64770"/>
                  </a:lnTo>
                  <a:lnTo>
                    <a:pt x="59690" y="77470"/>
                  </a:lnTo>
                  <a:lnTo>
                    <a:pt x="52070" y="90170"/>
                  </a:lnTo>
                  <a:lnTo>
                    <a:pt x="36830" y="118110"/>
                  </a:lnTo>
                  <a:lnTo>
                    <a:pt x="29210" y="133350"/>
                  </a:lnTo>
                  <a:lnTo>
                    <a:pt x="21590" y="148590"/>
                  </a:lnTo>
                  <a:lnTo>
                    <a:pt x="16510" y="162560"/>
                  </a:lnTo>
                  <a:lnTo>
                    <a:pt x="10160" y="176530"/>
                  </a:lnTo>
                  <a:lnTo>
                    <a:pt x="7620" y="190500"/>
                  </a:lnTo>
                  <a:lnTo>
                    <a:pt x="5080" y="205740"/>
                  </a:lnTo>
                  <a:lnTo>
                    <a:pt x="0" y="254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029200" y="4953000"/>
              <a:ext cx="215901" cy="101601"/>
            </a:xfrm>
            <a:custGeom>
              <a:avLst/>
              <a:gdLst/>
              <a:ahLst/>
              <a:cxnLst/>
              <a:rect l="0" t="0" r="0" b="0"/>
              <a:pathLst>
                <a:path w="215901" h="101601">
                  <a:moveTo>
                    <a:pt x="0" y="0"/>
                  </a:moveTo>
                  <a:lnTo>
                    <a:pt x="13970" y="0"/>
                  </a:lnTo>
                  <a:lnTo>
                    <a:pt x="20320" y="1270"/>
                  </a:lnTo>
                  <a:lnTo>
                    <a:pt x="27940" y="3810"/>
                  </a:lnTo>
                  <a:lnTo>
                    <a:pt x="35560" y="6350"/>
                  </a:lnTo>
                  <a:lnTo>
                    <a:pt x="44450" y="11430"/>
                  </a:lnTo>
                  <a:lnTo>
                    <a:pt x="54610" y="17780"/>
                  </a:lnTo>
                  <a:lnTo>
                    <a:pt x="66040" y="24130"/>
                  </a:lnTo>
                  <a:lnTo>
                    <a:pt x="85090" y="34290"/>
                  </a:lnTo>
                  <a:lnTo>
                    <a:pt x="135890" y="60960"/>
                  </a:lnTo>
                  <a:lnTo>
                    <a:pt x="156210" y="71120"/>
                  </a:lnTo>
                  <a:lnTo>
                    <a:pt x="170180" y="80010"/>
                  </a:lnTo>
                  <a:lnTo>
                    <a:pt x="215900" y="101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5232400" y="5007610"/>
              <a:ext cx="139701" cy="148591"/>
            </a:xfrm>
            <a:custGeom>
              <a:avLst/>
              <a:gdLst/>
              <a:ahLst/>
              <a:cxnLst/>
              <a:rect l="0" t="0" r="0" b="0"/>
              <a:pathLst>
                <a:path w="139701" h="148591">
                  <a:moveTo>
                    <a:pt x="139700" y="21590"/>
                  </a:moveTo>
                  <a:lnTo>
                    <a:pt x="125730" y="7620"/>
                  </a:lnTo>
                  <a:lnTo>
                    <a:pt x="119380" y="3810"/>
                  </a:lnTo>
                  <a:lnTo>
                    <a:pt x="111760" y="1270"/>
                  </a:lnTo>
                  <a:lnTo>
                    <a:pt x="104140" y="0"/>
                  </a:lnTo>
                  <a:lnTo>
                    <a:pt x="95250" y="0"/>
                  </a:lnTo>
                  <a:lnTo>
                    <a:pt x="85090" y="1270"/>
                  </a:lnTo>
                  <a:lnTo>
                    <a:pt x="73660" y="3810"/>
                  </a:lnTo>
                  <a:lnTo>
                    <a:pt x="60960" y="7620"/>
                  </a:lnTo>
                  <a:lnTo>
                    <a:pt x="49530" y="10160"/>
                  </a:lnTo>
                  <a:lnTo>
                    <a:pt x="36830" y="13970"/>
                  </a:lnTo>
                  <a:lnTo>
                    <a:pt x="26670" y="19050"/>
                  </a:lnTo>
                  <a:lnTo>
                    <a:pt x="16510" y="25400"/>
                  </a:lnTo>
                  <a:lnTo>
                    <a:pt x="6350" y="33020"/>
                  </a:lnTo>
                  <a:lnTo>
                    <a:pt x="1270" y="40640"/>
                  </a:lnTo>
                  <a:lnTo>
                    <a:pt x="0" y="48260"/>
                  </a:lnTo>
                  <a:lnTo>
                    <a:pt x="0" y="55880"/>
                  </a:lnTo>
                  <a:lnTo>
                    <a:pt x="2540" y="63500"/>
                  </a:lnTo>
                  <a:lnTo>
                    <a:pt x="7620" y="68580"/>
                  </a:lnTo>
                  <a:lnTo>
                    <a:pt x="13970" y="74930"/>
                  </a:lnTo>
                  <a:lnTo>
                    <a:pt x="20320" y="77470"/>
                  </a:lnTo>
                  <a:lnTo>
                    <a:pt x="27940" y="80010"/>
                  </a:lnTo>
                  <a:lnTo>
                    <a:pt x="35560" y="81280"/>
                  </a:lnTo>
                  <a:lnTo>
                    <a:pt x="43180" y="81280"/>
                  </a:lnTo>
                  <a:lnTo>
                    <a:pt x="52070" y="80010"/>
                  </a:lnTo>
                  <a:lnTo>
                    <a:pt x="59690" y="77470"/>
                  </a:lnTo>
                  <a:lnTo>
                    <a:pt x="68580" y="74930"/>
                  </a:lnTo>
                  <a:lnTo>
                    <a:pt x="76200" y="71120"/>
                  </a:lnTo>
                  <a:lnTo>
                    <a:pt x="85090" y="67310"/>
                  </a:lnTo>
                  <a:lnTo>
                    <a:pt x="90170" y="62230"/>
                  </a:lnTo>
                  <a:lnTo>
                    <a:pt x="93980" y="55880"/>
                  </a:lnTo>
                  <a:lnTo>
                    <a:pt x="96520" y="48260"/>
                  </a:lnTo>
                  <a:lnTo>
                    <a:pt x="97790" y="50800"/>
                  </a:lnTo>
                  <a:lnTo>
                    <a:pt x="99060" y="59690"/>
                  </a:lnTo>
                  <a:lnTo>
                    <a:pt x="100330" y="72390"/>
                  </a:lnTo>
                  <a:lnTo>
                    <a:pt x="100330" y="101600"/>
                  </a:lnTo>
                  <a:lnTo>
                    <a:pt x="101600" y="1485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5433060" y="5029200"/>
              <a:ext cx="129541" cy="203201"/>
            </a:xfrm>
            <a:custGeom>
              <a:avLst/>
              <a:gdLst/>
              <a:ahLst/>
              <a:cxnLst/>
              <a:rect l="0" t="0" r="0" b="0"/>
              <a:pathLst>
                <a:path w="129541" h="203201">
                  <a:moveTo>
                    <a:pt x="15240" y="0"/>
                  </a:moveTo>
                  <a:lnTo>
                    <a:pt x="15240" y="20320"/>
                  </a:lnTo>
                  <a:lnTo>
                    <a:pt x="12700" y="33020"/>
                  </a:lnTo>
                  <a:lnTo>
                    <a:pt x="7620" y="49530"/>
                  </a:lnTo>
                  <a:lnTo>
                    <a:pt x="1270" y="66040"/>
                  </a:lnTo>
                  <a:lnTo>
                    <a:pt x="0" y="76200"/>
                  </a:lnTo>
                  <a:lnTo>
                    <a:pt x="2540" y="82550"/>
                  </a:lnTo>
                  <a:lnTo>
                    <a:pt x="6350" y="85090"/>
                  </a:lnTo>
                  <a:lnTo>
                    <a:pt x="10160" y="85090"/>
                  </a:lnTo>
                  <a:lnTo>
                    <a:pt x="11430" y="82550"/>
                  </a:lnTo>
                  <a:lnTo>
                    <a:pt x="12700" y="81280"/>
                  </a:lnTo>
                  <a:lnTo>
                    <a:pt x="16510" y="77470"/>
                  </a:lnTo>
                  <a:lnTo>
                    <a:pt x="21590" y="74930"/>
                  </a:lnTo>
                  <a:lnTo>
                    <a:pt x="27940" y="71120"/>
                  </a:lnTo>
                  <a:lnTo>
                    <a:pt x="33020" y="66040"/>
                  </a:lnTo>
                  <a:lnTo>
                    <a:pt x="39370" y="59690"/>
                  </a:lnTo>
                  <a:lnTo>
                    <a:pt x="43180" y="52070"/>
                  </a:lnTo>
                  <a:lnTo>
                    <a:pt x="49530" y="44450"/>
                  </a:lnTo>
                  <a:lnTo>
                    <a:pt x="57150" y="36830"/>
                  </a:lnTo>
                  <a:lnTo>
                    <a:pt x="69850" y="21590"/>
                  </a:lnTo>
                  <a:lnTo>
                    <a:pt x="81280" y="10160"/>
                  </a:lnTo>
                  <a:lnTo>
                    <a:pt x="88900" y="7620"/>
                  </a:lnTo>
                  <a:lnTo>
                    <a:pt x="97790" y="5080"/>
                  </a:lnTo>
                  <a:lnTo>
                    <a:pt x="109220" y="3810"/>
                  </a:lnTo>
                  <a:lnTo>
                    <a:pt x="115570" y="3810"/>
                  </a:lnTo>
                  <a:lnTo>
                    <a:pt x="120650" y="5080"/>
                  </a:lnTo>
                  <a:lnTo>
                    <a:pt x="123190" y="7620"/>
                  </a:lnTo>
                  <a:lnTo>
                    <a:pt x="125730" y="13970"/>
                  </a:lnTo>
                  <a:lnTo>
                    <a:pt x="127000" y="21590"/>
                  </a:lnTo>
                  <a:lnTo>
                    <a:pt x="128270" y="31750"/>
                  </a:lnTo>
                  <a:lnTo>
                    <a:pt x="128270" y="40640"/>
                  </a:lnTo>
                  <a:lnTo>
                    <a:pt x="128270" y="49530"/>
                  </a:lnTo>
                  <a:lnTo>
                    <a:pt x="129540" y="58420"/>
                  </a:lnTo>
                  <a:lnTo>
                    <a:pt x="128270" y="71120"/>
                  </a:lnTo>
                  <a:lnTo>
                    <a:pt x="125730" y="87630"/>
                  </a:lnTo>
                  <a:lnTo>
                    <a:pt x="104140" y="203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5740400" y="4787900"/>
              <a:ext cx="63501" cy="419101"/>
            </a:xfrm>
            <a:custGeom>
              <a:avLst/>
              <a:gdLst/>
              <a:ahLst/>
              <a:cxnLst/>
              <a:rect l="0" t="0" r="0" b="0"/>
              <a:pathLst>
                <a:path w="63501" h="419101">
                  <a:moveTo>
                    <a:pt x="63500" y="0"/>
                  </a:moveTo>
                  <a:lnTo>
                    <a:pt x="63500" y="55880"/>
                  </a:lnTo>
                  <a:lnTo>
                    <a:pt x="62230" y="74930"/>
                  </a:lnTo>
                  <a:lnTo>
                    <a:pt x="59690" y="96520"/>
                  </a:lnTo>
                  <a:lnTo>
                    <a:pt x="57150" y="119380"/>
                  </a:lnTo>
                  <a:lnTo>
                    <a:pt x="53340" y="138430"/>
                  </a:lnTo>
                  <a:lnTo>
                    <a:pt x="49530" y="156210"/>
                  </a:lnTo>
                  <a:lnTo>
                    <a:pt x="45720" y="171450"/>
                  </a:lnTo>
                  <a:lnTo>
                    <a:pt x="43180" y="187960"/>
                  </a:lnTo>
                  <a:lnTo>
                    <a:pt x="41910" y="204470"/>
                  </a:lnTo>
                  <a:lnTo>
                    <a:pt x="40640" y="220980"/>
                  </a:lnTo>
                  <a:lnTo>
                    <a:pt x="38100" y="234950"/>
                  </a:lnTo>
                  <a:lnTo>
                    <a:pt x="35560" y="246380"/>
                  </a:lnTo>
                  <a:lnTo>
                    <a:pt x="26670" y="273050"/>
                  </a:lnTo>
                  <a:lnTo>
                    <a:pt x="13970" y="313690"/>
                  </a:lnTo>
                  <a:lnTo>
                    <a:pt x="8890" y="330200"/>
                  </a:lnTo>
                  <a:lnTo>
                    <a:pt x="6350" y="344170"/>
                  </a:lnTo>
                  <a:lnTo>
                    <a:pt x="3810" y="356870"/>
                  </a:lnTo>
                  <a:lnTo>
                    <a:pt x="2540" y="369570"/>
                  </a:lnTo>
                  <a:lnTo>
                    <a:pt x="1270" y="381000"/>
                  </a:lnTo>
                  <a:lnTo>
                    <a:pt x="0" y="419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5651500" y="5019040"/>
              <a:ext cx="292101" cy="35561"/>
            </a:xfrm>
            <a:custGeom>
              <a:avLst/>
              <a:gdLst/>
              <a:ahLst/>
              <a:cxnLst/>
              <a:rect l="0" t="0" r="0" b="0"/>
              <a:pathLst>
                <a:path w="292101" h="35561">
                  <a:moveTo>
                    <a:pt x="0" y="22860"/>
                  </a:moveTo>
                  <a:lnTo>
                    <a:pt x="35560" y="5080"/>
                  </a:lnTo>
                  <a:lnTo>
                    <a:pt x="44450" y="2540"/>
                  </a:lnTo>
                  <a:lnTo>
                    <a:pt x="54610" y="1270"/>
                  </a:lnTo>
                  <a:lnTo>
                    <a:pt x="66040" y="0"/>
                  </a:lnTo>
                  <a:lnTo>
                    <a:pt x="78740" y="0"/>
                  </a:lnTo>
                  <a:lnTo>
                    <a:pt x="90170" y="2540"/>
                  </a:lnTo>
                  <a:lnTo>
                    <a:pt x="102870" y="5080"/>
                  </a:lnTo>
                  <a:lnTo>
                    <a:pt x="114300" y="6350"/>
                  </a:lnTo>
                  <a:lnTo>
                    <a:pt x="127000" y="7620"/>
                  </a:lnTo>
                  <a:lnTo>
                    <a:pt x="139700" y="8890"/>
                  </a:lnTo>
                  <a:lnTo>
                    <a:pt x="153670" y="10160"/>
                  </a:lnTo>
                  <a:lnTo>
                    <a:pt x="168910" y="12700"/>
                  </a:lnTo>
                  <a:lnTo>
                    <a:pt x="184150" y="16510"/>
                  </a:lnTo>
                  <a:lnTo>
                    <a:pt x="217170" y="24130"/>
                  </a:lnTo>
                  <a:lnTo>
                    <a:pt x="292100" y="355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3354070" y="4851400"/>
            <a:ext cx="3402331" cy="711201"/>
            <a:chOff x="3354070" y="4851400"/>
            <a:chExt cx="3402331" cy="711201"/>
          </a:xfrm>
        </p:grpSpPr>
        <p:sp>
          <p:nvSpPr>
            <p:cNvPr id="142" name="Freeform 141"/>
            <p:cNvSpPr/>
            <p:nvPr/>
          </p:nvSpPr>
          <p:spPr>
            <a:xfrm>
              <a:off x="3354070" y="4851400"/>
              <a:ext cx="223521" cy="406401"/>
            </a:xfrm>
            <a:custGeom>
              <a:avLst/>
              <a:gdLst/>
              <a:ahLst/>
              <a:cxnLst/>
              <a:rect l="0" t="0" r="0" b="0"/>
              <a:pathLst>
                <a:path w="223521" h="406401">
                  <a:moveTo>
                    <a:pt x="176530" y="0"/>
                  </a:moveTo>
                  <a:lnTo>
                    <a:pt x="140970" y="17780"/>
                  </a:lnTo>
                  <a:lnTo>
                    <a:pt x="134620" y="21590"/>
                  </a:lnTo>
                  <a:lnTo>
                    <a:pt x="128270" y="25400"/>
                  </a:lnTo>
                  <a:lnTo>
                    <a:pt x="123190" y="30480"/>
                  </a:lnTo>
                  <a:lnTo>
                    <a:pt x="116840" y="35560"/>
                  </a:lnTo>
                  <a:lnTo>
                    <a:pt x="110490" y="41910"/>
                  </a:lnTo>
                  <a:lnTo>
                    <a:pt x="102870" y="49530"/>
                  </a:lnTo>
                  <a:lnTo>
                    <a:pt x="95250" y="55880"/>
                  </a:lnTo>
                  <a:lnTo>
                    <a:pt x="86360" y="60960"/>
                  </a:lnTo>
                  <a:lnTo>
                    <a:pt x="78740" y="66040"/>
                  </a:lnTo>
                  <a:lnTo>
                    <a:pt x="69850" y="73660"/>
                  </a:lnTo>
                  <a:lnTo>
                    <a:pt x="62230" y="82550"/>
                  </a:lnTo>
                  <a:lnTo>
                    <a:pt x="53340" y="93980"/>
                  </a:lnTo>
                  <a:lnTo>
                    <a:pt x="45720" y="107950"/>
                  </a:lnTo>
                  <a:lnTo>
                    <a:pt x="36830" y="124460"/>
                  </a:lnTo>
                  <a:lnTo>
                    <a:pt x="10160" y="180340"/>
                  </a:lnTo>
                  <a:lnTo>
                    <a:pt x="6350" y="191770"/>
                  </a:lnTo>
                  <a:lnTo>
                    <a:pt x="3810" y="204470"/>
                  </a:lnTo>
                  <a:lnTo>
                    <a:pt x="2540" y="217170"/>
                  </a:lnTo>
                  <a:lnTo>
                    <a:pt x="1270" y="227330"/>
                  </a:lnTo>
                  <a:lnTo>
                    <a:pt x="0" y="237490"/>
                  </a:lnTo>
                  <a:lnTo>
                    <a:pt x="0" y="247650"/>
                  </a:lnTo>
                  <a:lnTo>
                    <a:pt x="1270" y="259080"/>
                  </a:lnTo>
                  <a:lnTo>
                    <a:pt x="2540" y="273050"/>
                  </a:lnTo>
                  <a:lnTo>
                    <a:pt x="6350" y="288290"/>
                  </a:lnTo>
                  <a:lnTo>
                    <a:pt x="8890" y="300990"/>
                  </a:lnTo>
                  <a:lnTo>
                    <a:pt x="12700" y="312420"/>
                  </a:lnTo>
                  <a:lnTo>
                    <a:pt x="16510" y="322580"/>
                  </a:lnTo>
                  <a:lnTo>
                    <a:pt x="21590" y="331470"/>
                  </a:lnTo>
                  <a:lnTo>
                    <a:pt x="27940" y="341630"/>
                  </a:lnTo>
                  <a:lnTo>
                    <a:pt x="35560" y="350520"/>
                  </a:lnTo>
                  <a:lnTo>
                    <a:pt x="43180" y="356870"/>
                  </a:lnTo>
                  <a:lnTo>
                    <a:pt x="50800" y="360680"/>
                  </a:lnTo>
                  <a:lnTo>
                    <a:pt x="90170" y="373380"/>
                  </a:lnTo>
                  <a:lnTo>
                    <a:pt x="99060" y="377190"/>
                  </a:lnTo>
                  <a:lnTo>
                    <a:pt x="106680" y="381000"/>
                  </a:lnTo>
                  <a:lnTo>
                    <a:pt x="113030" y="386080"/>
                  </a:lnTo>
                  <a:lnTo>
                    <a:pt x="121920" y="387350"/>
                  </a:lnTo>
                  <a:lnTo>
                    <a:pt x="130810" y="386080"/>
                  </a:lnTo>
                  <a:lnTo>
                    <a:pt x="142240" y="384810"/>
                  </a:lnTo>
                  <a:lnTo>
                    <a:pt x="152400" y="382270"/>
                  </a:lnTo>
                  <a:lnTo>
                    <a:pt x="161290" y="378460"/>
                  </a:lnTo>
                  <a:lnTo>
                    <a:pt x="171450" y="375920"/>
                  </a:lnTo>
                  <a:lnTo>
                    <a:pt x="177800" y="372110"/>
                  </a:lnTo>
                  <a:lnTo>
                    <a:pt x="185420" y="367030"/>
                  </a:lnTo>
                  <a:lnTo>
                    <a:pt x="190500" y="363220"/>
                  </a:lnTo>
                  <a:lnTo>
                    <a:pt x="196850" y="356870"/>
                  </a:lnTo>
                  <a:lnTo>
                    <a:pt x="204470" y="347980"/>
                  </a:lnTo>
                  <a:lnTo>
                    <a:pt x="212090" y="337820"/>
                  </a:lnTo>
                  <a:lnTo>
                    <a:pt x="217170" y="327660"/>
                  </a:lnTo>
                  <a:lnTo>
                    <a:pt x="220980" y="318770"/>
                  </a:lnTo>
                  <a:lnTo>
                    <a:pt x="222250" y="309880"/>
                  </a:lnTo>
                  <a:lnTo>
                    <a:pt x="223520" y="300990"/>
                  </a:lnTo>
                  <a:lnTo>
                    <a:pt x="220980" y="292100"/>
                  </a:lnTo>
                  <a:lnTo>
                    <a:pt x="219710" y="284480"/>
                  </a:lnTo>
                  <a:lnTo>
                    <a:pt x="214630" y="276860"/>
                  </a:lnTo>
                  <a:lnTo>
                    <a:pt x="209550" y="270510"/>
                  </a:lnTo>
                  <a:lnTo>
                    <a:pt x="201930" y="265430"/>
                  </a:lnTo>
                  <a:lnTo>
                    <a:pt x="196850" y="262890"/>
                  </a:lnTo>
                  <a:lnTo>
                    <a:pt x="191770" y="262890"/>
                  </a:lnTo>
                  <a:lnTo>
                    <a:pt x="186690" y="264160"/>
                  </a:lnTo>
                  <a:lnTo>
                    <a:pt x="180340" y="267970"/>
                  </a:lnTo>
                  <a:lnTo>
                    <a:pt x="173990" y="273050"/>
                  </a:lnTo>
                  <a:lnTo>
                    <a:pt x="166370" y="279400"/>
                  </a:lnTo>
                  <a:lnTo>
                    <a:pt x="160020" y="287020"/>
                  </a:lnTo>
                  <a:lnTo>
                    <a:pt x="153670" y="293370"/>
                  </a:lnTo>
                  <a:lnTo>
                    <a:pt x="148590" y="302260"/>
                  </a:lnTo>
                  <a:lnTo>
                    <a:pt x="143510" y="309880"/>
                  </a:lnTo>
                  <a:lnTo>
                    <a:pt x="139700" y="317500"/>
                  </a:lnTo>
                  <a:lnTo>
                    <a:pt x="134620" y="326390"/>
                  </a:lnTo>
                  <a:lnTo>
                    <a:pt x="133350" y="335280"/>
                  </a:lnTo>
                  <a:lnTo>
                    <a:pt x="133350" y="342900"/>
                  </a:lnTo>
                  <a:lnTo>
                    <a:pt x="134620" y="351790"/>
                  </a:lnTo>
                  <a:lnTo>
                    <a:pt x="137160" y="361950"/>
                  </a:lnTo>
                  <a:lnTo>
                    <a:pt x="140970" y="372110"/>
                  </a:lnTo>
                  <a:lnTo>
                    <a:pt x="151130" y="406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3662680" y="5207000"/>
              <a:ext cx="58421" cy="63501"/>
            </a:xfrm>
            <a:custGeom>
              <a:avLst/>
              <a:gdLst/>
              <a:ahLst/>
              <a:cxnLst/>
              <a:rect l="0" t="0" r="0" b="0"/>
              <a:pathLst>
                <a:path w="58421" h="63501">
                  <a:moveTo>
                    <a:pt x="45720" y="0"/>
                  </a:moveTo>
                  <a:lnTo>
                    <a:pt x="31750" y="6350"/>
                  </a:lnTo>
                  <a:lnTo>
                    <a:pt x="25400" y="8890"/>
                  </a:lnTo>
                  <a:lnTo>
                    <a:pt x="17780" y="10160"/>
                  </a:lnTo>
                  <a:lnTo>
                    <a:pt x="10160" y="11430"/>
                  </a:lnTo>
                  <a:lnTo>
                    <a:pt x="5080" y="15240"/>
                  </a:lnTo>
                  <a:lnTo>
                    <a:pt x="1270" y="22860"/>
                  </a:lnTo>
                  <a:lnTo>
                    <a:pt x="0" y="33020"/>
                  </a:lnTo>
                  <a:lnTo>
                    <a:pt x="2540" y="39370"/>
                  </a:lnTo>
                  <a:lnTo>
                    <a:pt x="7620" y="46990"/>
                  </a:lnTo>
                  <a:lnTo>
                    <a:pt x="16510" y="52070"/>
                  </a:lnTo>
                  <a:lnTo>
                    <a:pt x="25400" y="54610"/>
                  </a:lnTo>
                  <a:lnTo>
                    <a:pt x="33020" y="54610"/>
                  </a:lnTo>
                  <a:lnTo>
                    <a:pt x="58420" y="63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3792220" y="4978400"/>
              <a:ext cx="214631" cy="330201"/>
            </a:xfrm>
            <a:custGeom>
              <a:avLst/>
              <a:gdLst/>
              <a:ahLst/>
              <a:cxnLst/>
              <a:rect l="0" t="0" r="0" b="0"/>
              <a:pathLst>
                <a:path w="214631" h="330201">
                  <a:moveTo>
                    <a:pt x="144780" y="0"/>
                  </a:moveTo>
                  <a:lnTo>
                    <a:pt x="144780" y="6350"/>
                  </a:lnTo>
                  <a:lnTo>
                    <a:pt x="142240" y="10160"/>
                  </a:lnTo>
                  <a:lnTo>
                    <a:pt x="137160" y="13970"/>
                  </a:lnTo>
                  <a:lnTo>
                    <a:pt x="130810" y="17780"/>
                  </a:lnTo>
                  <a:lnTo>
                    <a:pt x="124460" y="24130"/>
                  </a:lnTo>
                  <a:lnTo>
                    <a:pt x="116840" y="33020"/>
                  </a:lnTo>
                  <a:lnTo>
                    <a:pt x="109220" y="43180"/>
                  </a:lnTo>
                  <a:lnTo>
                    <a:pt x="100330" y="57150"/>
                  </a:lnTo>
                  <a:lnTo>
                    <a:pt x="78740" y="91440"/>
                  </a:lnTo>
                  <a:lnTo>
                    <a:pt x="68580" y="105410"/>
                  </a:lnTo>
                  <a:lnTo>
                    <a:pt x="58420" y="118110"/>
                  </a:lnTo>
                  <a:lnTo>
                    <a:pt x="49530" y="129540"/>
                  </a:lnTo>
                  <a:lnTo>
                    <a:pt x="41910" y="139700"/>
                  </a:lnTo>
                  <a:lnTo>
                    <a:pt x="35560" y="149860"/>
                  </a:lnTo>
                  <a:lnTo>
                    <a:pt x="29210" y="158750"/>
                  </a:lnTo>
                  <a:lnTo>
                    <a:pt x="24130" y="167640"/>
                  </a:lnTo>
                  <a:lnTo>
                    <a:pt x="13970" y="185420"/>
                  </a:lnTo>
                  <a:lnTo>
                    <a:pt x="1270" y="212090"/>
                  </a:lnTo>
                  <a:lnTo>
                    <a:pt x="0" y="220980"/>
                  </a:lnTo>
                  <a:lnTo>
                    <a:pt x="0" y="232410"/>
                  </a:lnTo>
                  <a:lnTo>
                    <a:pt x="1270" y="243840"/>
                  </a:lnTo>
                  <a:lnTo>
                    <a:pt x="3810" y="254000"/>
                  </a:lnTo>
                  <a:lnTo>
                    <a:pt x="7620" y="264160"/>
                  </a:lnTo>
                  <a:lnTo>
                    <a:pt x="11430" y="273050"/>
                  </a:lnTo>
                  <a:lnTo>
                    <a:pt x="16510" y="281940"/>
                  </a:lnTo>
                  <a:lnTo>
                    <a:pt x="21590" y="290830"/>
                  </a:lnTo>
                  <a:lnTo>
                    <a:pt x="29210" y="299720"/>
                  </a:lnTo>
                  <a:lnTo>
                    <a:pt x="36830" y="307340"/>
                  </a:lnTo>
                  <a:lnTo>
                    <a:pt x="44450" y="313690"/>
                  </a:lnTo>
                  <a:lnTo>
                    <a:pt x="52070" y="318770"/>
                  </a:lnTo>
                  <a:lnTo>
                    <a:pt x="62230" y="322580"/>
                  </a:lnTo>
                  <a:lnTo>
                    <a:pt x="72390" y="325120"/>
                  </a:lnTo>
                  <a:lnTo>
                    <a:pt x="83820" y="326390"/>
                  </a:lnTo>
                  <a:lnTo>
                    <a:pt x="95250" y="326390"/>
                  </a:lnTo>
                  <a:lnTo>
                    <a:pt x="107950" y="325120"/>
                  </a:lnTo>
                  <a:lnTo>
                    <a:pt x="120650" y="322580"/>
                  </a:lnTo>
                  <a:lnTo>
                    <a:pt x="130810" y="320040"/>
                  </a:lnTo>
                  <a:lnTo>
                    <a:pt x="140970" y="316230"/>
                  </a:lnTo>
                  <a:lnTo>
                    <a:pt x="151130" y="312420"/>
                  </a:lnTo>
                  <a:lnTo>
                    <a:pt x="161290" y="307340"/>
                  </a:lnTo>
                  <a:lnTo>
                    <a:pt x="172720" y="300990"/>
                  </a:lnTo>
                  <a:lnTo>
                    <a:pt x="184150" y="293370"/>
                  </a:lnTo>
                  <a:lnTo>
                    <a:pt x="193040" y="285750"/>
                  </a:lnTo>
                  <a:lnTo>
                    <a:pt x="198120" y="278130"/>
                  </a:lnTo>
                  <a:lnTo>
                    <a:pt x="201930" y="270510"/>
                  </a:lnTo>
                  <a:lnTo>
                    <a:pt x="209550" y="254000"/>
                  </a:lnTo>
                  <a:lnTo>
                    <a:pt x="213360" y="245110"/>
                  </a:lnTo>
                  <a:lnTo>
                    <a:pt x="214630" y="234950"/>
                  </a:lnTo>
                  <a:lnTo>
                    <a:pt x="213360" y="224790"/>
                  </a:lnTo>
                  <a:lnTo>
                    <a:pt x="212090" y="213360"/>
                  </a:lnTo>
                  <a:lnTo>
                    <a:pt x="209550" y="204470"/>
                  </a:lnTo>
                  <a:lnTo>
                    <a:pt x="205740" y="196850"/>
                  </a:lnTo>
                  <a:lnTo>
                    <a:pt x="203200" y="190500"/>
                  </a:lnTo>
                  <a:lnTo>
                    <a:pt x="195580" y="187960"/>
                  </a:lnTo>
                  <a:lnTo>
                    <a:pt x="187960" y="186690"/>
                  </a:lnTo>
                  <a:lnTo>
                    <a:pt x="177800" y="187960"/>
                  </a:lnTo>
                  <a:lnTo>
                    <a:pt x="168910" y="191770"/>
                  </a:lnTo>
                  <a:lnTo>
                    <a:pt x="162560" y="196850"/>
                  </a:lnTo>
                  <a:lnTo>
                    <a:pt x="146050" y="214630"/>
                  </a:lnTo>
                  <a:lnTo>
                    <a:pt x="128270" y="232410"/>
                  </a:lnTo>
                  <a:lnTo>
                    <a:pt x="123190" y="238760"/>
                  </a:lnTo>
                  <a:lnTo>
                    <a:pt x="119380" y="245110"/>
                  </a:lnTo>
                  <a:lnTo>
                    <a:pt x="115570" y="252730"/>
                  </a:lnTo>
                  <a:lnTo>
                    <a:pt x="110490" y="264160"/>
                  </a:lnTo>
                  <a:lnTo>
                    <a:pt x="106680" y="279400"/>
                  </a:lnTo>
                  <a:lnTo>
                    <a:pt x="93980" y="330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4071620" y="5076190"/>
              <a:ext cx="220981" cy="267971"/>
            </a:xfrm>
            <a:custGeom>
              <a:avLst/>
              <a:gdLst/>
              <a:ahLst/>
              <a:cxnLst/>
              <a:rect l="0" t="0" r="0" b="0"/>
              <a:pathLst>
                <a:path w="220981" h="267971">
                  <a:moveTo>
                    <a:pt x="43180" y="16510"/>
                  </a:moveTo>
                  <a:lnTo>
                    <a:pt x="57150" y="2540"/>
                  </a:lnTo>
                  <a:lnTo>
                    <a:pt x="64770" y="0"/>
                  </a:lnTo>
                  <a:lnTo>
                    <a:pt x="74930" y="0"/>
                  </a:lnTo>
                  <a:lnTo>
                    <a:pt x="85090" y="1270"/>
                  </a:lnTo>
                  <a:lnTo>
                    <a:pt x="93980" y="5080"/>
                  </a:lnTo>
                  <a:lnTo>
                    <a:pt x="100330" y="10160"/>
                  </a:lnTo>
                  <a:lnTo>
                    <a:pt x="106680" y="16510"/>
                  </a:lnTo>
                  <a:lnTo>
                    <a:pt x="113030" y="25400"/>
                  </a:lnTo>
                  <a:lnTo>
                    <a:pt x="118110" y="34290"/>
                  </a:lnTo>
                  <a:lnTo>
                    <a:pt x="121920" y="45720"/>
                  </a:lnTo>
                  <a:lnTo>
                    <a:pt x="124460" y="55880"/>
                  </a:lnTo>
                  <a:lnTo>
                    <a:pt x="124460" y="64770"/>
                  </a:lnTo>
                  <a:lnTo>
                    <a:pt x="121920" y="74930"/>
                  </a:lnTo>
                  <a:lnTo>
                    <a:pt x="120650" y="83820"/>
                  </a:lnTo>
                  <a:lnTo>
                    <a:pt x="116840" y="92710"/>
                  </a:lnTo>
                  <a:lnTo>
                    <a:pt x="113030" y="100330"/>
                  </a:lnTo>
                  <a:lnTo>
                    <a:pt x="107950" y="109220"/>
                  </a:lnTo>
                  <a:lnTo>
                    <a:pt x="101600" y="118110"/>
                  </a:lnTo>
                  <a:lnTo>
                    <a:pt x="95250" y="127000"/>
                  </a:lnTo>
                  <a:lnTo>
                    <a:pt x="87630" y="133350"/>
                  </a:lnTo>
                  <a:lnTo>
                    <a:pt x="80010" y="139700"/>
                  </a:lnTo>
                  <a:lnTo>
                    <a:pt x="72390" y="144780"/>
                  </a:lnTo>
                  <a:lnTo>
                    <a:pt x="64770" y="149860"/>
                  </a:lnTo>
                  <a:lnTo>
                    <a:pt x="59690" y="154940"/>
                  </a:lnTo>
                  <a:lnTo>
                    <a:pt x="53340" y="160020"/>
                  </a:lnTo>
                  <a:lnTo>
                    <a:pt x="33020" y="176530"/>
                  </a:lnTo>
                  <a:lnTo>
                    <a:pt x="19050" y="186690"/>
                  </a:lnTo>
                  <a:lnTo>
                    <a:pt x="10160" y="195580"/>
                  </a:lnTo>
                  <a:lnTo>
                    <a:pt x="3810" y="205740"/>
                  </a:lnTo>
                  <a:lnTo>
                    <a:pt x="0" y="214630"/>
                  </a:lnTo>
                  <a:lnTo>
                    <a:pt x="3810" y="222250"/>
                  </a:lnTo>
                  <a:lnTo>
                    <a:pt x="11430" y="228600"/>
                  </a:lnTo>
                  <a:lnTo>
                    <a:pt x="21590" y="233680"/>
                  </a:lnTo>
                  <a:lnTo>
                    <a:pt x="30480" y="238760"/>
                  </a:lnTo>
                  <a:lnTo>
                    <a:pt x="36830" y="243840"/>
                  </a:lnTo>
                  <a:lnTo>
                    <a:pt x="43180" y="248920"/>
                  </a:lnTo>
                  <a:lnTo>
                    <a:pt x="53340" y="251460"/>
                  </a:lnTo>
                  <a:lnTo>
                    <a:pt x="66040" y="254000"/>
                  </a:lnTo>
                  <a:lnTo>
                    <a:pt x="78740" y="255270"/>
                  </a:lnTo>
                  <a:lnTo>
                    <a:pt x="93980" y="257810"/>
                  </a:lnTo>
                  <a:lnTo>
                    <a:pt x="109220" y="260350"/>
                  </a:lnTo>
                  <a:lnTo>
                    <a:pt x="125730" y="264160"/>
                  </a:lnTo>
                  <a:lnTo>
                    <a:pt x="140970" y="265430"/>
                  </a:lnTo>
                  <a:lnTo>
                    <a:pt x="154940" y="267970"/>
                  </a:lnTo>
                  <a:lnTo>
                    <a:pt x="167640" y="267970"/>
                  </a:lnTo>
                  <a:lnTo>
                    <a:pt x="180340" y="267970"/>
                  </a:lnTo>
                  <a:lnTo>
                    <a:pt x="190500" y="265430"/>
                  </a:lnTo>
                  <a:lnTo>
                    <a:pt x="220980" y="2578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4337050" y="5130800"/>
              <a:ext cx="173991" cy="279401"/>
            </a:xfrm>
            <a:custGeom>
              <a:avLst/>
              <a:gdLst/>
              <a:ahLst/>
              <a:cxnLst/>
              <a:rect l="0" t="0" r="0" b="0"/>
              <a:pathLst>
                <a:path w="173991" h="279401">
                  <a:moveTo>
                    <a:pt x="158750" y="0"/>
                  </a:moveTo>
                  <a:lnTo>
                    <a:pt x="144780" y="13970"/>
                  </a:lnTo>
                  <a:lnTo>
                    <a:pt x="137160" y="20320"/>
                  </a:lnTo>
                  <a:lnTo>
                    <a:pt x="127000" y="27940"/>
                  </a:lnTo>
                  <a:lnTo>
                    <a:pt x="116840" y="35560"/>
                  </a:lnTo>
                  <a:lnTo>
                    <a:pt x="106680" y="41910"/>
                  </a:lnTo>
                  <a:lnTo>
                    <a:pt x="97790" y="48260"/>
                  </a:lnTo>
                  <a:lnTo>
                    <a:pt x="87630" y="53340"/>
                  </a:lnTo>
                  <a:lnTo>
                    <a:pt x="80010" y="59690"/>
                  </a:lnTo>
                  <a:lnTo>
                    <a:pt x="73660" y="66040"/>
                  </a:lnTo>
                  <a:lnTo>
                    <a:pt x="68580" y="73660"/>
                  </a:lnTo>
                  <a:lnTo>
                    <a:pt x="62230" y="80010"/>
                  </a:lnTo>
                  <a:lnTo>
                    <a:pt x="54610" y="86360"/>
                  </a:lnTo>
                  <a:lnTo>
                    <a:pt x="46990" y="91440"/>
                  </a:lnTo>
                  <a:lnTo>
                    <a:pt x="39370" y="99060"/>
                  </a:lnTo>
                  <a:lnTo>
                    <a:pt x="30480" y="107950"/>
                  </a:lnTo>
                  <a:lnTo>
                    <a:pt x="22860" y="118110"/>
                  </a:lnTo>
                  <a:lnTo>
                    <a:pt x="17780" y="127000"/>
                  </a:lnTo>
                  <a:lnTo>
                    <a:pt x="13970" y="134620"/>
                  </a:lnTo>
                  <a:lnTo>
                    <a:pt x="11430" y="139700"/>
                  </a:lnTo>
                  <a:lnTo>
                    <a:pt x="7620" y="147320"/>
                  </a:lnTo>
                  <a:lnTo>
                    <a:pt x="1270" y="162560"/>
                  </a:lnTo>
                  <a:lnTo>
                    <a:pt x="0" y="171450"/>
                  </a:lnTo>
                  <a:lnTo>
                    <a:pt x="1270" y="181610"/>
                  </a:lnTo>
                  <a:lnTo>
                    <a:pt x="2540" y="193040"/>
                  </a:lnTo>
                  <a:lnTo>
                    <a:pt x="5080" y="205740"/>
                  </a:lnTo>
                  <a:lnTo>
                    <a:pt x="8890" y="217170"/>
                  </a:lnTo>
                  <a:lnTo>
                    <a:pt x="11430" y="229870"/>
                  </a:lnTo>
                  <a:lnTo>
                    <a:pt x="17780" y="238760"/>
                  </a:lnTo>
                  <a:lnTo>
                    <a:pt x="22860" y="246380"/>
                  </a:lnTo>
                  <a:lnTo>
                    <a:pt x="30480" y="254000"/>
                  </a:lnTo>
                  <a:lnTo>
                    <a:pt x="39370" y="259080"/>
                  </a:lnTo>
                  <a:lnTo>
                    <a:pt x="49530" y="264160"/>
                  </a:lnTo>
                  <a:lnTo>
                    <a:pt x="60960" y="269240"/>
                  </a:lnTo>
                  <a:lnTo>
                    <a:pt x="73660" y="271780"/>
                  </a:lnTo>
                  <a:lnTo>
                    <a:pt x="87630" y="271780"/>
                  </a:lnTo>
                  <a:lnTo>
                    <a:pt x="102870" y="269240"/>
                  </a:lnTo>
                  <a:lnTo>
                    <a:pt x="116840" y="266700"/>
                  </a:lnTo>
                  <a:lnTo>
                    <a:pt x="130810" y="264160"/>
                  </a:lnTo>
                  <a:lnTo>
                    <a:pt x="144780" y="260350"/>
                  </a:lnTo>
                  <a:lnTo>
                    <a:pt x="154940" y="255270"/>
                  </a:lnTo>
                  <a:lnTo>
                    <a:pt x="163830" y="248920"/>
                  </a:lnTo>
                  <a:lnTo>
                    <a:pt x="170180" y="242570"/>
                  </a:lnTo>
                  <a:lnTo>
                    <a:pt x="173990" y="234950"/>
                  </a:lnTo>
                  <a:lnTo>
                    <a:pt x="173990" y="227330"/>
                  </a:lnTo>
                  <a:lnTo>
                    <a:pt x="172720" y="219710"/>
                  </a:lnTo>
                  <a:lnTo>
                    <a:pt x="170180" y="212090"/>
                  </a:lnTo>
                  <a:lnTo>
                    <a:pt x="165100" y="207010"/>
                  </a:lnTo>
                  <a:lnTo>
                    <a:pt x="158750" y="200660"/>
                  </a:lnTo>
                  <a:lnTo>
                    <a:pt x="149860" y="199390"/>
                  </a:lnTo>
                  <a:lnTo>
                    <a:pt x="139700" y="199390"/>
                  </a:lnTo>
                  <a:lnTo>
                    <a:pt x="129540" y="200660"/>
                  </a:lnTo>
                  <a:lnTo>
                    <a:pt x="120650" y="203200"/>
                  </a:lnTo>
                  <a:lnTo>
                    <a:pt x="114300" y="205740"/>
                  </a:lnTo>
                  <a:lnTo>
                    <a:pt x="107950" y="209550"/>
                  </a:lnTo>
                  <a:lnTo>
                    <a:pt x="101600" y="215900"/>
                  </a:lnTo>
                  <a:lnTo>
                    <a:pt x="96520" y="224790"/>
                  </a:lnTo>
                  <a:lnTo>
                    <a:pt x="92710" y="233680"/>
                  </a:lnTo>
                  <a:lnTo>
                    <a:pt x="88900" y="243840"/>
                  </a:lnTo>
                  <a:lnTo>
                    <a:pt x="86360" y="252730"/>
                  </a:lnTo>
                  <a:lnTo>
                    <a:pt x="82550" y="279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4594860" y="5219700"/>
              <a:ext cx="231141" cy="292101"/>
            </a:xfrm>
            <a:custGeom>
              <a:avLst/>
              <a:gdLst/>
              <a:ahLst/>
              <a:cxnLst/>
              <a:rect l="0" t="0" r="0" b="0"/>
              <a:pathLst>
                <a:path w="231141" h="292101">
                  <a:moveTo>
                    <a:pt x="15240" y="12700"/>
                  </a:moveTo>
                  <a:lnTo>
                    <a:pt x="29210" y="6350"/>
                  </a:lnTo>
                  <a:lnTo>
                    <a:pt x="36830" y="3810"/>
                  </a:lnTo>
                  <a:lnTo>
                    <a:pt x="46990" y="2540"/>
                  </a:lnTo>
                  <a:lnTo>
                    <a:pt x="57150" y="1270"/>
                  </a:lnTo>
                  <a:lnTo>
                    <a:pt x="67310" y="1270"/>
                  </a:lnTo>
                  <a:lnTo>
                    <a:pt x="86360" y="0"/>
                  </a:lnTo>
                  <a:lnTo>
                    <a:pt x="97790" y="5080"/>
                  </a:lnTo>
                  <a:lnTo>
                    <a:pt x="110490" y="11430"/>
                  </a:lnTo>
                  <a:lnTo>
                    <a:pt x="125730" y="20320"/>
                  </a:lnTo>
                  <a:lnTo>
                    <a:pt x="135890" y="29210"/>
                  </a:lnTo>
                  <a:lnTo>
                    <a:pt x="142240" y="38100"/>
                  </a:lnTo>
                  <a:lnTo>
                    <a:pt x="146050" y="45720"/>
                  </a:lnTo>
                  <a:lnTo>
                    <a:pt x="147320" y="53340"/>
                  </a:lnTo>
                  <a:lnTo>
                    <a:pt x="147320" y="59690"/>
                  </a:lnTo>
                  <a:lnTo>
                    <a:pt x="146050" y="64770"/>
                  </a:lnTo>
                  <a:lnTo>
                    <a:pt x="142240" y="71120"/>
                  </a:lnTo>
                  <a:lnTo>
                    <a:pt x="135890" y="78740"/>
                  </a:lnTo>
                  <a:lnTo>
                    <a:pt x="129540" y="86360"/>
                  </a:lnTo>
                  <a:lnTo>
                    <a:pt x="115570" y="95250"/>
                  </a:lnTo>
                  <a:lnTo>
                    <a:pt x="96520" y="106680"/>
                  </a:lnTo>
                  <a:lnTo>
                    <a:pt x="27940" y="139700"/>
                  </a:lnTo>
                  <a:lnTo>
                    <a:pt x="17780" y="148590"/>
                  </a:lnTo>
                  <a:lnTo>
                    <a:pt x="10160" y="157480"/>
                  </a:lnTo>
                  <a:lnTo>
                    <a:pt x="3810" y="168910"/>
                  </a:lnTo>
                  <a:lnTo>
                    <a:pt x="0" y="179070"/>
                  </a:lnTo>
                  <a:lnTo>
                    <a:pt x="0" y="187960"/>
                  </a:lnTo>
                  <a:lnTo>
                    <a:pt x="0" y="198120"/>
                  </a:lnTo>
                  <a:lnTo>
                    <a:pt x="5080" y="204470"/>
                  </a:lnTo>
                  <a:lnTo>
                    <a:pt x="12700" y="212090"/>
                  </a:lnTo>
                  <a:lnTo>
                    <a:pt x="21590" y="217170"/>
                  </a:lnTo>
                  <a:lnTo>
                    <a:pt x="31750" y="222250"/>
                  </a:lnTo>
                  <a:lnTo>
                    <a:pt x="48260" y="232410"/>
                  </a:lnTo>
                  <a:lnTo>
                    <a:pt x="74930" y="245110"/>
                  </a:lnTo>
                  <a:lnTo>
                    <a:pt x="85090" y="252730"/>
                  </a:lnTo>
                  <a:lnTo>
                    <a:pt x="99060" y="261620"/>
                  </a:lnTo>
                  <a:lnTo>
                    <a:pt x="113030" y="271780"/>
                  </a:lnTo>
                  <a:lnTo>
                    <a:pt x="132080" y="278130"/>
                  </a:lnTo>
                  <a:lnTo>
                    <a:pt x="152400" y="283210"/>
                  </a:lnTo>
                  <a:lnTo>
                    <a:pt x="231140" y="292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4965700" y="5372100"/>
              <a:ext cx="203201" cy="177801"/>
            </a:xfrm>
            <a:custGeom>
              <a:avLst/>
              <a:gdLst/>
              <a:ahLst/>
              <a:cxnLst/>
              <a:rect l="0" t="0" r="0" b="0"/>
              <a:pathLst>
                <a:path w="203201" h="177801">
                  <a:moveTo>
                    <a:pt x="0" y="0"/>
                  </a:moveTo>
                  <a:lnTo>
                    <a:pt x="97790" y="97790"/>
                  </a:lnTo>
                  <a:lnTo>
                    <a:pt x="110490" y="109220"/>
                  </a:lnTo>
                  <a:lnTo>
                    <a:pt x="121920" y="118110"/>
                  </a:lnTo>
                  <a:lnTo>
                    <a:pt x="144780" y="134620"/>
                  </a:lnTo>
                  <a:lnTo>
                    <a:pt x="203200" y="177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4978400" y="5372100"/>
              <a:ext cx="228601" cy="152401"/>
            </a:xfrm>
            <a:custGeom>
              <a:avLst/>
              <a:gdLst/>
              <a:ahLst/>
              <a:cxnLst/>
              <a:rect l="0" t="0" r="0" b="0"/>
              <a:pathLst>
                <a:path w="228601" h="152401">
                  <a:moveTo>
                    <a:pt x="228600" y="0"/>
                  </a:moveTo>
                  <a:lnTo>
                    <a:pt x="168910" y="30480"/>
                  </a:lnTo>
                  <a:lnTo>
                    <a:pt x="160020" y="35560"/>
                  </a:lnTo>
                  <a:lnTo>
                    <a:pt x="152400" y="41910"/>
                  </a:lnTo>
                  <a:lnTo>
                    <a:pt x="143510" y="49530"/>
                  </a:lnTo>
                  <a:lnTo>
                    <a:pt x="135890" y="55880"/>
                  </a:lnTo>
                  <a:lnTo>
                    <a:pt x="127000" y="60960"/>
                  </a:lnTo>
                  <a:lnTo>
                    <a:pt x="118110" y="66040"/>
                  </a:lnTo>
                  <a:lnTo>
                    <a:pt x="109220" y="71120"/>
                  </a:lnTo>
                  <a:lnTo>
                    <a:pt x="97790" y="74930"/>
                  </a:lnTo>
                  <a:lnTo>
                    <a:pt x="86360" y="80010"/>
                  </a:lnTo>
                  <a:lnTo>
                    <a:pt x="74930" y="87630"/>
                  </a:lnTo>
                  <a:lnTo>
                    <a:pt x="62230" y="96520"/>
                  </a:lnTo>
                  <a:lnTo>
                    <a:pt x="49530" y="106680"/>
                  </a:lnTo>
                  <a:lnTo>
                    <a:pt x="40640" y="114300"/>
                  </a:lnTo>
                  <a:lnTo>
                    <a:pt x="25400" y="128270"/>
                  </a:lnTo>
                  <a:lnTo>
                    <a:pt x="15240" y="138430"/>
                  </a:lnTo>
                  <a:lnTo>
                    <a:pt x="0" y="152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5245100" y="5334000"/>
              <a:ext cx="152401" cy="228601"/>
            </a:xfrm>
            <a:custGeom>
              <a:avLst/>
              <a:gdLst/>
              <a:ahLst/>
              <a:cxnLst/>
              <a:rect l="0" t="0" r="0" b="0"/>
              <a:pathLst>
                <a:path w="152401" h="228601">
                  <a:moveTo>
                    <a:pt x="152400" y="0"/>
                  </a:moveTo>
                  <a:lnTo>
                    <a:pt x="134620" y="35560"/>
                  </a:lnTo>
                  <a:lnTo>
                    <a:pt x="129540" y="41910"/>
                  </a:lnTo>
                  <a:lnTo>
                    <a:pt x="123190" y="48260"/>
                  </a:lnTo>
                  <a:lnTo>
                    <a:pt x="115570" y="53340"/>
                  </a:lnTo>
                  <a:lnTo>
                    <a:pt x="109220" y="59690"/>
                  </a:lnTo>
                  <a:lnTo>
                    <a:pt x="104140" y="66040"/>
                  </a:lnTo>
                  <a:lnTo>
                    <a:pt x="99060" y="73660"/>
                  </a:lnTo>
                  <a:lnTo>
                    <a:pt x="92710" y="81280"/>
                  </a:lnTo>
                  <a:lnTo>
                    <a:pt x="86360" y="90170"/>
                  </a:lnTo>
                  <a:lnTo>
                    <a:pt x="78740" y="97790"/>
                  </a:lnTo>
                  <a:lnTo>
                    <a:pt x="72390" y="106680"/>
                  </a:lnTo>
                  <a:lnTo>
                    <a:pt x="66040" y="114300"/>
                  </a:lnTo>
                  <a:lnTo>
                    <a:pt x="60960" y="123190"/>
                  </a:lnTo>
                  <a:lnTo>
                    <a:pt x="54610" y="134620"/>
                  </a:lnTo>
                  <a:lnTo>
                    <a:pt x="34290" y="173990"/>
                  </a:lnTo>
                  <a:lnTo>
                    <a:pt x="27940" y="185420"/>
                  </a:lnTo>
                  <a:lnTo>
                    <a:pt x="0" y="228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5431790" y="5397500"/>
              <a:ext cx="156211" cy="165101"/>
            </a:xfrm>
            <a:custGeom>
              <a:avLst/>
              <a:gdLst/>
              <a:ahLst/>
              <a:cxnLst/>
              <a:rect l="0" t="0" r="0" b="0"/>
              <a:pathLst>
                <a:path w="156211" h="165101">
                  <a:moveTo>
                    <a:pt x="156210" y="12700"/>
                  </a:moveTo>
                  <a:lnTo>
                    <a:pt x="142240" y="12700"/>
                  </a:lnTo>
                  <a:lnTo>
                    <a:pt x="135890" y="13970"/>
                  </a:lnTo>
                  <a:lnTo>
                    <a:pt x="128270" y="16510"/>
                  </a:lnTo>
                  <a:lnTo>
                    <a:pt x="120650" y="19050"/>
                  </a:lnTo>
                  <a:lnTo>
                    <a:pt x="113030" y="22860"/>
                  </a:lnTo>
                  <a:lnTo>
                    <a:pt x="96520" y="30480"/>
                  </a:lnTo>
                  <a:lnTo>
                    <a:pt x="71120" y="43180"/>
                  </a:lnTo>
                  <a:lnTo>
                    <a:pt x="60960" y="49530"/>
                  </a:lnTo>
                  <a:lnTo>
                    <a:pt x="50800" y="58420"/>
                  </a:lnTo>
                  <a:lnTo>
                    <a:pt x="39370" y="68580"/>
                  </a:lnTo>
                  <a:lnTo>
                    <a:pt x="30480" y="78740"/>
                  </a:lnTo>
                  <a:lnTo>
                    <a:pt x="22860" y="87630"/>
                  </a:lnTo>
                  <a:lnTo>
                    <a:pt x="16510" y="96520"/>
                  </a:lnTo>
                  <a:lnTo>
                    <a:pt x="11430" y="104140"/>
                  </a:lnTo>
                  <a:lnTo>
                    <a:pt x="5080" y="110490"/>
                  </a:lnTo>
                  <a:lnTo>
                    <a:pt x="1270" y="115570"/>
                  </a:lnTo>
                  <a:lnTo>
                    <a:pt x="0" y="123190"/>
                  </a:lnTo>
                  <a:lnTo>
                    <a:pt x="2540" y="133350"/>
                  </a:lnTo>
                  <a:lnTo>
                    <a:pt x="7620" y="143510"/>
                  </a:lnTo>
                  <a:lnTo>
                    <a:pt x="12700" y="151130"/>
                  </a:lnTo>
                  <a:lnTo>
                    <a:pt x="20320" y="156210"/>
                  </a:lnTo>
                  <a:lnTo>
                    <a:pt x="27940" y="158750"/>
                  </a:lnTo>
                  <a:lnTo>
                    <a:pt x="36830" y="161290"/>
                  </a:lnTo>
                  <a:lnTo>
                    <a:pt x="46990" y="162560"/>
                  </a:lnTo>
                  <a:lnTo>
                    <a:pt x="58420" y="163830"/>
                  </a:lnTo>
                  <a:lnTo>
                    <a:pt x="69850" y="163830"/>
                  </a:lnTo>
                  <a:lnTo>
                    <a:pt x="93980" y="165100"/>
                  </a:lnTo>
                  <a:lnTo>
                    <a:pt x="102870" y="163830"/>
                  </a:lnTo>
                  <a:lnTo>
                    <a:pt x="110490" y="161290"/>
                  </a:lnTo>
                  <a:lnTo>
                    <a:pt x="118110" y="158750"/>
                  </a:lnTo>
                  <a:lnTo>
                    <a:pt x="123190" y="153670"/>
                  </a:lnTo>
                  <a:lnTo>
                    <a:pt x="128270" y="147320"/>
                  </a:lnTo>
                  <a:lnTo>
                    <a:pt x="133350" y="140970"/>
                  </a:lnTo>
                  <a:lnTo>
                    <a:pt x="138430" y="134620"/>
                  </a:lnTo>
                  <a:lnTo>
                    <a:pt x="143510" y="129540"/>
                  </a:lnTo>
                  <a:lnTo>
                    <a:pt x="147320" y="124460"/>
                  </a:lnTo>
                  <a:lnTo>
                    <a:pt x="149860" y="115570"/>
                  </a:lnTo>
                  <a:lnTo>
                    <a:pt x="152400" y="104140"/>
                  </a:lnTo>
                  <a:lnTo>
                    <a:pt x="153670" y="90170"/>
                  </a:lnTo>
                  <a:lnTo>
                    <a:pt x="153670" y="78740"/>
                  </a:lnTo>
                  <a:lnTo>
                    <a:pt x="151130" y="67310"/>
                  </a:lnTo>
                  <a:lnTo>
                    <a:pt x="148590" y="58420"/>
                  </a:lnTo>
                  <a:lnTo>
                    <a:pt x="146050" y="48260"/>
                  </a:lnTo>
                  <a:lnTo>
                    <a:pt x="142240" y="39370"/>
                  </a:lnTo>
                  <a:lnTo>
                    <a:pt x="13081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5689600" y="5359400"/>
              <a:ext cx="139701" cy="38101"/>
            </a:xfrm>
            <a:custGeom>
              <a:avLst/>
              <a:gdLst/>
              <a:ahLst/>
              <a:cxnLst/>
              <a:rect l="0" t="0" r="0" b="0"/>
              <a:pathLst>
                <a:path w="139701" h="38101">
                  <a:moveTo>
                    <a:pt x="0" y="0"/>
                  </a:moveTo>
                  <a:lnTo>
                    <a:pt x="26670" y="6350"/>
                  </a:lnTo>
                  <a:lnTo>
                    <a:pt x="39370" y="10160"/>
                  </a:lnTo>
                  <a:lnTo>
                    <a:pt x="63500" y="17780"/>
                  </a:lnTo>
                  <a:lnTo>
                    <a:pt x="74930" y="20320"/>
                  </a:lnTo>
                  <a:lnTo>
                    <a:pt x="85090" y="21590"/>
                  </a:lnTo>
                  <a:lnTo>
                    <a:pt x="139700" y="38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5969000" y="5259070"/>
              <a:ext cx="115571" cy="198121"/>
            </a:xfrm>
            <a:custGeom>
              <a:avLst/>
              <a:gdLst/>
              <a:ahLst/>
              <a:cxnLst/>
              <a:rect l="0" t="0" r="0" b="0"/>
              <a:pathLst>
                <a:path w="115571" h="198121">
                  <a:moveTo>
                    <a:pt x="0" y="11430"/>
                  </a:moveTo>
                  <a:lnTo>
                    <a:pt x="6350" y="5080"/>
                  </a:lnTo>
                  <a:lnTo>
                    <a:pt x="12700" y="2540"/>
                  </a:lnTo>
                  <a:lnTo>
                    <a:pt x="21590" y="1270"/>
                  </a:lnTo>
                  <a:lnTo>
                    <a:pt x="31750" y="0"/>
                  </a:lnTo>
                  <a:lnTo>
                    <a:pt x="39370" y="1270"/>
                  </a:lnTo>
                  <a:lnTo>
                    <a:pt x="45720" y="3810"/>
                  </a:lnTo>
                  <a:lnTo>
                    <a:pt x="58420" y="8890"/>
                  </a:lnTo>
                  <a:lnTo>
                    <a:pt x="73660" y="16510"/>
                  </a:lnTo>
                  <a:lnTo>
                    <a:pt x="80010" y="21590"/>
                  </a:lnTo>
                  <a:lnTo>
                    <a:pt x="86360" y="27940"/>
                  </a:lnTo>
                  <a:lnTo>
                    <a:pt x="91440" y="35560"/>
                  </a:lnTo>
                  <a:lnTo>
                    <a:pt x="92710" y="43180"/>
                  </a:lnTo>
                  <a:lnTo>
                    <a:pt x="92710" y="50800"/>
                  </a:lnTo>
                  <a:lnTo>
                    <a:pt x="91440" y="58420"/>
                  </a:lnTo>
                  <a:lnTo>
                    <a:pt x="87630" y="64770"/>
                  </a:lnTo>
                  <a:lnTo>
                    <a:pt x="82550" y="67310"/>
                  </a:lnTo>
                  <a:lnTo>
                    <a:pt x="76200" y="69850"/>
                  </a:lnTo>
                  <a:lnTo>
                    <a:pt x="68580" y="71120"/>
                  </a:lnTo>
                  <a:lnTo>
                    <a:pt x="62230" y="72390"/>
                  </a:lnTo>
                  <a:lnTo>
                    <a:pt x="53340" y="73660"/>
                  </a:lnTo>
                  <a:lnTo>
                    <a:pt x="45720" y="74930"/>
                  </a:lnTo>
                  <a:lnTo>
                    <a:pt x="38100" y="77470"/>
                  </a:lnTo>
                  <a:lnTo>
                    <a:pt x="29210" y="81280"/>
                  </a:lnTo>
                  <a:lnTo>
                    <a:pt x="29210" y="86360"/>
                  </a:lnTo>
                  <a:lnTo>
                    <a:pt x="35560" y="92710"/>
                  </a:lnTo>
                  <a:lnTo>
                    <a:pt x="44450" y="99060"/>
                  </a:lnTo>
                  <a:lnTo>
                    <a:pt x="52070" y="105410"/>
                  </a:lnTo>
                  <a:lnTo>
                    <a:pt x="58420" y="110490"/>
                  </a:lnTo>
                  <a:lnTo>
                    <a:pt x="64770" y="115570"/>
                  </a:lnTo>
                  <a:lnTo>
                    <a:pt x="71120" y="120650"/>
                  </a:lnTo>
                  <a:lnTo>
                    <a:pt x="78740" y="124460"/>
                  </a:lnTo>
                  <a:lnTo>
                    <a:pt x="86360" y="129540"/>
                  </a:lnTo>
                  <a:lnTo>
                    <a:pt x="93980" y="135890"/>
                  </a:lnTo>
                  <a:lnTo>
                    <a:pt x="102870" y="142240"/>
                  </a:lnTo>
                  <a:lnTo>
                    <a:pt x="110490" y="149860"/>
                  </a:lnTo>
                  <a:lnTo>
                    <a:pt x="114300" y="157480"/>
                  </a:lnTo>
                  <a:lnTo>
                    <a:pt x="115570" y="165100"/>
                  </a:lnTo>
                  <a:lnTo>
                    <a:pt x="115570" y="172720"/>
                  </a:lnTo>
                  <a:lnTo>
                    <a:pt x="111760" y="180340"/>
                  </a:lnTo>
                  <a:lnTo>
                    <a:pt x="106680" y="185420"/>
                  </a:lnTo>
                  <a:lnTo>
                    <a:pt x="101600" y="191770"/>
                  </a:lnTo>
                  <a:lnTo>
                    <a:pt x="93980" y="194310"/>
                  </a:lnTo>
                  <a:lnTo>
                    <a:pt x="86360" y="196850"/>
                  </a:lnTo>
                  <a:lnTo>
                    <a:pt x="78740" y="198120"/>
                  </a:lnTo>
                  <a:lnTo>
                    <a:pt x="69850" y="198120"/>
                  </a:lnTo>
                  <a:lnTo>
                    <a:pt x="59690" y="196850"/>
                  </a:lnTo>
                  <a:lnTo>
                    <a:pt x="48260" y="194310"/>
                  </a:lnTo>
                  <a:lnTo>
                    <a:pt x="38100" y="193040"/>
                  </a:lnTo>
                  <a:lnTo>
                    <a:pt x="27940" y="191770"/>
                  </a:lnTo>
                  <a:lnTo>
                    <a:pt x="0" y="1892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6179820" y="5283200"/>
              <a:ext cx="132081" cy="114301"/>
            </a:xfrm>
            <a:custGeom>
              <a:avLst/>
              <a:gdLst/>
              <a:ahLst/>
              <a:cxnLst/>
              <a:rect l="0" t="0" r="0" b="0"/>
              <a:pathLst>
                <a:path w="132081" h="114301">
                  <a:moveTo>
                    <a:pt x="30480" y="0"/>
                  </a:moveTo>
                  <a:lnTo>
                    <a:pt x="16510" y="0"/>
                  </a:lnTo>
                  <a:lnTo>
                    <a:pt x="11430" y="2540"/>
                  </a:lnTo>
                  <a:lnTo>
                    <a:pt x="6350" y="7620"/>
                  </a:lnTo>
                  <a:lnTo>
                    <a:pt x="1270" y="13970"/>
                  </a:lnTo>
                  <a:lnTo>
                    <a:pt x="0" y="20320"/>
                  </a:lnTo>
                  <a:lnTo>
                    <a:pt x="0" y="27940"/>
                  </a:lnTo>
                  <a:lnTo>
                    <a:pt x="2540" y="35560"/>
                  </a:lnTo>
                  <a:lnTo>
                    <a:pt x="6350" y="43180"/>
                  </a:lnTo>
                  <a:lnTo>
                    <a:pt x="11430" y="52070"/>
                  </a:lnTo>
                  <a:lnTo>
                    <a:pt x="17780" y="59690"/>
                  </a:lnTo>
                  <a:lnTo>
                    <a:pt x="24130" y="66040"/>
                  </a:lnTo>
                  <a:lnTo>
                    <a:pt x="31750" y="72390"/>
                  </a:lnTo>
                  <a:lnTo>
                    <a:pt x="40640" y="77470"/>
                  </a:lnTo>
                  <a:lnTo>
                    <a:pt x="48260" y="82550"/>
                  </a:lnTo>
                  <a:lnTo>
                    <a:pt x="55880" y="87630"/>
                  </a:lnTo>
                  <a:lnTo>
                    <a:pt x="64770" y="92710"/>
                  </a:lnTo>
                  <a:lnTo>
                    <a:pt x="71120" y="96520"/>
                  </a:lnTo>
                  <a:lnTo>
                    <a:pt x="77470" y="101600"/>
                  </a:lnTo>
                  <a:lnTo>
                    <a:pt x="132080" y="114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6261100" y="5219700"/>
              <a:ext cx="101601" cy="342901"/>
            </a:xfrm>
            <a:custGeom>
              <a:avLst/>
              <a:gdLst/>
              <a:ahLst/>
              <a:cxnLst/>
              <a:rect l="0" t="0" r="0" b="0"/>
              <a:pathLst>
                <a:path w="101601" h="342901">
                  <a:moveTo>
                    <a:pt x="101600" y="0"/>
                  </a:moveTo>
                  <a:lnTo>
                    <a:pt x="95250" y="13970"/>
                  </a:lnTo>
                  <a:lnTo>
                    <a:pt x="91440" y="21590"/>
                  </a:lnTo>
                  <a:lnTo>
                    <a:pt x="87630" y="31750"/>
                  </a:lnTo>
                  <a:lnTo>
                    <a:pt x="80010" y="53340"/>
                  </a:lnTo>
                  <a:lnTo>
                    <a:pt x="71120" y="77470"/>
                  </a:lnTo>
                  <a:lnTo>
                    <a:pt x="64770" y="104140"/>
                  </a:lnTo>
                  <a:lnTo>
                    <a:pt x="38100" y="214630"/>
                  </a:lnTo>
                  <a:lnTo>
                    <a:pt x="24130" y="261620"/>
                  </a:lnTo>
                  <a:lnTo>
                    <a:pt x="19050" y="279400"/>
                  </a:lnTo>
                  <a:lnTo>
                    <a:pt x="13970" y="293370"/>
                  </a:lnTo>
                  <a:lnTo>
                    <a:pt x="8890" y="306070"/>
                  </a:lnTo>
                  <a:lnTo>
                    <a:pt x="6350" y="314960"/>
                  </a:lnTo>
                  <a:lnTo>
                    <a:pt x="3810" y="322580"/>
                  </a:lnTo>
                  <a:lnTo>
                    <a:pt x="0" y="342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6464300" y="5473700"/>
              <a:ext cx="292101" cy="63501"/>
            </a:xfrm>
            <a:custGeom>
              <a:avLst/>
              <a:gdLst/>
              <a:ahLst/>
              <a:cxnLst/>
              <a:rect l="0" t="0" r="0" b="0"/>
              <a:pathLst>
                <a:path w="292101" h="63501">
                  <a:moveTo>
                    <a:pt x="0" y="0"/>
                  </a:moveTo>
                  <a:lnTo>
                    <a:pt x="20320" y="0"/>
                  </a:lnTo>
                  <a:lnTo>
                    <a:pt x="30480" y="1270"/>
                  </a:lnTo>
                  <a:lnTo>
                    <a:pt x="41910" y="3810"/>
                  </a:lnTo>
                  <a:lnTo>
                    <a:pt x="53340" y="6350"/>
                  </a:lnTo>
                  <a:lnTo>
                    <a:pt x="63500" y="10160"/>
                  </a:lnTo>
                  <a:lnTo>
                    <a:pt x="73660" y="13970"/>
                  </a:lnTo>
                  <a:lnTo>
                    <a:pt x="82550" y="17780"/>
                  </a:lnTo>
                  <a:lnTo>
                    <a:pt x="92710" y="21590"/>
                  </a:lnTo>
                  <a:lnTo>
                    <a:pt x="116840" y="30480"/>
                  </a:lnTo>
                  <a:lnTo>
                    <a:pt x="127000" y="33020"/>
                  </a:lnTo>
                  <a:lnTo>
                    <a:pt x="137160" y="34290"/>
                  </a:lnTo>
                  <a:lnTo>
                    <a:pt x="146050" y="35560"/>
                  </a:lnTo>
                  <a:lnTo>
                    <a:pt x="163830" y="39370"/>
                  </a:lnTo>
                  <a:lnTo>
                    <a:pt x="186690" y="44450"/>
                  </a:lnTo>
                  <a:lnTo>
                    <a:pt x="292100" y="63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6450330" y="5562600"/>
            <a:ext cx="679451" cy="533401"/>
            <a:chOff x="6450330" y="5562600"/>
            <a:chExt cx="679451" cy="533401"/>
          </a:xfrm>
        </p:grpSpPr>
        <p:sp>
          <p:nvSpPr>
            <p:cNvPr id="158" name="Freeform 157"/>
            <p:cNvSpPr/>
            <p:nvPr/>
          </p:nvSpPr>
          <p:spPr>
            <a:xfrm>
              <a:off x="6450330" y="5562600"/>
              <a:ext cx="166371" cy="313691"/>
            </a:xfrm>
            <a:custGeom>
              <a:avLst/>
              <a:gdLst/>
              <a:ahLst/>
              <a:cxnLst/>
              <a:rect l="0" t="0" r="0" b="0"/>
              <a:pathLst>
                <a:path w="166371" h="313691">
                  <a:moveTo>
                    <a:pt x="153670" y="0"/>
                  </a:moveTo>
                  <a:lnTo>
                    <a:pt x="160020" y="20320"/>
                  </a:lnTo>
                  <a:lnTo>
                    <a:pt x="162560" y="29210"/>
                  </a:lnTo>
                  <a:lnTo>
                    <a:pt x="163830" y="38100"/>
                  </a:lnTo>
                  <a:lnTo>
                    <a:pt x="165100" y="45720"/>
                  </a:lnTo>
                  <a:lnTo>
                    <a:pt x="165100" y="57150"/>
                  </a:lnTo>
                  <a:lnTo>
                    <a:pt x="166370" y="96520"/>
                  </a:lnTo>
                  <a:lnTo>
                    <a:pt x="166370" y="113030"/>
                  </a:lnTo>
                  <a:lnTo>
                    <a:pt x="165100" y="120650"/>
                  </a:lnTo>
                  <a:lnTo>
                    <a:pt x="162560" y="128270"/>
                  </a:lnTo>
                  <a:lnTo>
                    <a:pt x="160020" y="135890"/>
                  </a:lnTo>
                  <a:lnTo>
                    <a:pt x="156210" y="144780"/>
                  </a:lnTo>
                  <a:lnTo>
                    <a:pt x="152400" y="152400"/>
                  </a:lnTo>
                  <a:lnTo>
                    <a:pt x="148590" y="161290"/>
                  </a:lnTo>
                  <a:lnTo>
                    <a:pt x="144780" y="167640"/>
                  </a:lnTo>
                  <a:lnTo>
                    <a:pt x="140970" y="173990"/>
                  </a:lnTo>
                  <a:lnTo>
                    <a:pt x="135890" y="179070"/>
                  </a:lnTo>
                  <a:lnTo>
                    <a:pt x="133350" y="189230"/>
                  </a:lnTo>
                  <a:lnTo>
                    <a:pt x="132080" y="200660"/>
                  </a:lnTo>
                  <a:lnTo>
                    <a:pt x="130810" y="214630"/>
                  </a:lnTo>
                  <a:lnTo>
                    <a:pt x="128270" y="227330"/>
                  </a:lnTo>
                  <a:lnTo>
                    <a:pt x="125730" y="240030"/>
                  </a:lnTo>
                  <a:lnTo>
                    <a:pt x="121920" y="254000"/>
                  </a:lnTo>
                  <a:lnTo>
                    <a:pt x="116840" y="265430"/>
                  </a:lnTo>
                  <a:lnTo>
                    <a:pt x="110490" y="275590"/>
                  </a:lnTo>
                  <a:lnTo>
                    <a:pt x="104140" y="285750"/>
                  </a:lnTo>
                  <a:lnTo>
                    <a:pt x="96520" y="293370"/>
                  </a:lnTo>
                  <a:lnTo>
                    <a:pt x="88900" y="299720"/>
                  </a:lnTo>
                  <a:lnTo>
                    <a:pt x="81280" y="306070"/>
                  </a:lnTo>
                  <a:lnTo>
                    <a:pt x="72390" y="309880"/>
                  </a:lnTo>
                  <a:lnTo>
                    <a:pt x="64770" y="312420"/>
                  </a:lnTo>
                  <a:lnTo>
                    <a:pt x="55880" y="313690"/>
                  </a:lnTo>
                  <a:lnTo>
                    <a:pt x="48260" y="312420"/>
                  </a:lnTo>
                  <a:lnTo>
                    <a:pt x="39370" y="308610"/>
                  </a:lnTo>
                  <a:lnTo>
                    <a:pt x="30480" y="303530"/>
                  </a:lnTo>
                  <a:lnTo>
                    <a:pt x="22860" y="295910"/>
                  </a:lnTo>
                  <a:lnTo>
                    <a:pt x="13970" y="289560"/>
                  </a:lnTo>
                  <a:lnTo>
                    <a:pt x="5080" y="281940"/>
                  </a:lnTo>
                  <a:lnTo>
                    <a:pt x="1270" y="274320"/>
                  </a:lnTo>
                  <a:lnTo>
                    <a:pt x="0" y="265430"/>
                  </a:lnTo>
                  <a:lnTo>
                    <a:pt x="13970" y="241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6731000" y="5736590"/>
              <a:ext cx="43181" cy="46991"/>
            </a:xfrm>
            <a:custGeom>
              <a:avLst/>
              <a:gdLst/>
              <a:ahLst/>
              <a:cxnLst/>
              <a:rect l="0" t="0" r="0" b="0"/>
              <a:pathLst>
                <a:path w="43181" h="46991">
                  <a:moveTo>
                    <a:pt x="25400" y="3810"/>
                  </a:moveTo>
                  <a:lnTo>
                    <a:pt x="11430" y="10160"/>
                  </a:lnTo>
                  <a:lnTo>
                    <a:pt x="7620" y="15240"/>
                  </a:lnTo>
                  <a:lnTo>
                    <a:pt x="5080" y="21590"/>
                  </a:lnTo>
                  <a:lnTo>
                    <a:pt x="3810" y="27940"/>
                  </a:lnTo>
                  <a:lnTo>
                    <a:pt x="3810" y="34290"/>
                  </a:lnTo>
                  <a:lnTo>
                    <a:pt x="5080" y="39370"/>
                  </a:lnTo>
                  <a:lnTo>
                    <a:pt x="7620" y="44450"/>
                  </a:lnTo>
                  <a:lnTo>
                    <a:pt x="12700" y="46990"/>
                  </a:lnTo>
                  <a:lnTo>
                    <a:pt x="17780" y="46990"/>
                  </a:lnTo>
                  <a:lnTo>
                    <a:pt x="24130" y="44450"/>
                  </a:lnTo>
                  <a:lnTo>
                    <a:pt x="30480" y="40640"/>
                  </a:lnTo>
                  <a:lnTo>
                    <a:pt x="35560" y="35560"/>
                  </a:lnTo>
                  <a:lnTo>
                    <a:pt x="40640" y="29210"/>
                  </a:lnTo>
                  <a:lnTo>
                    <a:pt x="43180" y="24130"/>
                  </a:lnTo>
                  <a:lnTo>
                    <a:pt x="43180" y="19050"/>
                  </a:lnTo>
                  <a:lnTo>
                    <a:pt x="40640" y="13970"/>
                  </a:lnTo>
                  <a:lnTo>
                    <a:pt x="36830" y="8890"/>
                  </a:lnTo>
                  <a:lnTo>
                    <a:pt x="31750" y="3810"/>
                  </a:lnTo>
                  <a:lnTo>
                    <a:pt x="25400" y="0"/>
                  </a:lnTo>
                  <a:lnTo>
                    <a:pt x="20320" y="0"/>
                  </a:lnTo>
                  <a:lnTo>
                    <a:pt x="15240" y="2540"/>
                  </a:lnTo>
                  <a:lnTo>
                    <a:pt x="0" y="292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6845300" y="5692140"/>
              <a:ext cx="284481" cy="403861"/>
            </a:xfrm>
            <a:custGeom>
              <a:avLst/>
              <a:gdLst/>
              <a:ahLst/>
              <a:cxnLst/>
              <a:rect l="0" t="0" r="0" b="0"/>
              <a:pathLst>
                <a:path w="284481" h="403861">
                  <a:moveTo>
                    <a:pt x="177800" y="48260"/>
                  </a:moveTo>
                  <a:lnTo>
                    <a:pt x="184150" y="48260"/>
                  </a:lnTo>
                  <a:lnTo>
                    <a:pt x="189230" y="46990"/>
                  </a:lnTo>
                  <a:lnTo>
                    <a:pt x="195580" y="44450"/>
                  </a:lnTo>
                  <a:lnTo>
                    <a:pt x="201930" y="41910"/>
                  </a:lnTo>
                  <a:lnTo>
                    <a:pt x="208280" y="38100"/>
                  </a:lnTo>
                  <a:lnTo>
                    <a:pt x="213360" y="34290"/>
                  </a:lnTo>
                  <a:lnTo>
                    <a:pt x="218440" y="30480"/>
                  </a:lnTo>
                  <a:lnTo>
                    <a:pt x="220980" y="26670"/>
                  </a:lnTo>
                  <a:lnTo>
                    <a:pt x="220980" y="22860"/>
                  </a:lnTo>
                  <a:lnTo>
                    <a:pt x="218440" y="17780"/>
                  </a:lnTo>
                  <a:lnTo>
                    <a:pt x="213360" y="13970"/>
                  </a:lnTo>
                  <a:lnTo>
                    <a:pt x="205740" y="10160"/>
                  </a:lnTo>
                  <a:lnTo>
                    <a:pt x="196850" y="6350"/>
                  </a:lnTo>
                  <a:lnTo>
                    <a:pt x="184150" y="2540"/>
                  </a:lnTo>
                  <a:lnTo>
                    <a:pt x="171450" y="1270"/>
                  </a:lnTo>
                  <a:lnTo>
                    <a:pt x="156210" y="0"/>
                  </a:lnTo>
                  <a:lnTo>
                    <a:pt x="144780" y="0"/>
                  </a:lnTo>
                  <a:lnTo>
                    <a:pt x="135890" y="2540"/>
                  </a:lnTo>
                  <a:lnTo>
                    <a:pt x="109220" y="11430"/>
                  </a:lnTo>
                  <a:lnTo>
                    <a:pt x="97790" y="15240"/>
                  </a:lnTo>
                  <a:lnTo>
                    <a:pt x="87630" y="20320"/>
                  </a:lnTo>
                  <a:lnTo>
                    <a:pt x="78740" y="26670"/>
                  </a:lnTo>
                  <a:lnTo>
                    <a:pt x="69850" y="34290"/>
                  </a:lnTo>
                  <a:lnTo>
                    <a:pt x="62230" y="40640"/>
                  </a:lnTo>
                  <a:lnTo>
                    <a:pt x="55880" y="45720"/>
                  </a:lnTo>
                  <a:lnTo>
                    <a:pt x="49530" y="50800"/>
                  </a:lnTo>
                  <a:lnTo>
                    <a:pt x="46990" y="57150"/>
                  </a:lnTo>
                  <a:lnTo>
                    <a:pt x="46990" y="63500"/>
                  </a:lnTo>
                  <a:lnTo>
                    <a:pt x="48260" y="71120"/>
                  </a:lnTo>
                  <a:lnTo>
                    <a:pt x="53340" y="83820"/>
                  </a:lnTo>
                  <a:lnTo>
                    <a:pt x="57150" y="88900"/>
                  </a:lnTo>
                  <a:lnTo>
                    <a:pt x="64770" y="93980"/>
                  </a:lnTo>
                  <a:lnTo>
                    <a:pt x="76200" y="97790"/>
                  </a:lnTo>
                  <a:lnTo>
                    <a:pt x="88900" y="102870"/>
                  </a:lnTo>
                  <a:lnTo>
                    <a:pt x="101600" y="107950"/>
                  </a:lnTo>
                  <a:lnTo>
                    <a:pt x="114300" y="115570"/>
                  </a:lnTo>
                  <a:lnTo>
                    <a:pt x="138430" y="128270"/>
                  </a:lnTo>
                  <a:lnTo>
                    <a:pt x="158750" y="139700"/>
                  </a:lnTo>
                  <a:lnTo>
                    <a:pt x="166370" y="144780"/>
                  </a:lnTo>
                  <a:lnTo>
                    <a:pt x="172720" y="148590"/>
                  </a:lnTo>
                  <a:lnTo>
                    <a:pt x="179070" y="153670"/>
                  </a:lnTo>
                  <a:lnTo>
                    <a:pt x="189230" y="163830"/>
                  </a:lnTo>
                  <a:lnTo>
                    <a:pt x="251460" y="223520"/>
                  </a:lnTo>
                  <a:lnTo>
                    <a:pt x="257810" y="231140"/>
                  </a:lnTo>
                  <a:lnTo>
                    <a:pt x="262890" y="238760"/>
                  </a:lnTo>
                  <a:lnTo>
                    <a:pt x="269240" y="247650"/>
                  </a:lnTo>
                  <a:lnTo>
                    <a:pt x="274320" y="254000"/>
                  </a:lnTo>
                  <a:lnTo>
                    <a:pt x="278130" y="260350"/>
                  </a:lnTo>
                  <a:lnTo>
                    <a:pt x="283210" y="265430"/>
                  </a:lnTo>
                  <a:lnTo>
                    <a:pt x="284480" y="274320"/>
                  </a:lnTo>
                  <a:lnTo>
                    <a:pt x="284480" y="283210"/>
                  </a:lnTo>
                  <a:lnTo>
                    <a:pt x="283210" y="293370"/>
                  </a:lnTo>
                  <a:lnTo>
                    <a:pt x="278130" y="304800"/>
                  </a:lnTo>
                  <a:lnTo>
                    <a:pt x="273050" y="317500"/>
                  </a:lnTo>
                  <a:lnTo>
                    <a:pt x="266700" y="328930"/>
                  </a:lnTo>
                  <a:lnTo>
                    <a:pt x="260350" y="341630"/>
                  </a:lnTo>
                  <a:lnTo>
                    <a:pt x="243840" y="365760"/>
                  </a:lnTo>
                  <a:lnTo>
                    <a:pt x="234950" y="375920"/>
                  </a:lnTo>
                  <a:lnTo>
                    <a:pt x="224790" y="383540"/>
                  </a:lnTo>
                  <a:lnTo>
                    <a:pt x="213360" y="389890"/>
                  </a:lnTo>
                  <a:lnTo>
                    <a:pt x="203200" y="394970"/>
                  </a:lnTo>
                  <a:lnTo>
                    <a:pt x="193040" y="397510"/>
                  </a:lnTo>
                  <a:lnTo>
                    <a:pt x="184150" y="400050"/>
                  </a:lnTo>
                  <a:lnTo>
                    <a:pt x="170180" y="401320"/>
                  </a:lnTo>
                  <a:lnTo>
                    <a:pt x="154940" y="402590"/>
                  </a:lnTo>
                  <a:lnTo>
                    <a:pt x="120650" y="402590"/>
                  </a:lnTo>
                  <a:lnTo>
                    <a:pt x="91440" y="403860"/>
                  </a:lnTo>
                  <a:lnTo>
                    <a:pt x="81280" y="401320"/>
                  </a:lnTo>
                  <a:lnTo>
                    <a:pt x="72390" y="396240"/>
                  </a:lnTo>
                  <a:lnTo>
                    <a:pt x="64770" y="389890"/>
                  </a:lnTo>
                  <a:lnTo>
                    <a:pt x="55880" y="384810"/>
                  </a:lnTo>
                  <a:lnTo>
                    <a:pt x="45720" y="379730"/>
                  </a:lnTo>
                  <a:lnTo>
                    <a:pt x="0" y="3530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4851400" y="3530600"/>
            <a:ext cx="5181601" cy="622301"/>
            <a:chOff x="4851400" y="3530600"/>
            <a:chExt cx="5181601" cy="622301"/>
          </a:xfrm>
        </p:grpSpPr>
        <p:sp>
          <p:nvSpPr>
            <p:cNvPr id="162" name="Freeform 161"/>
            <p:cNvSpPr/>
            <p:nvPr/>
          </p:nvSpPr>
          <p:spPr>
            <a:xfrm>
              <a:off x="4851400" y="3531870"/>
              <a:ext cx="825501" cy="125731"/>
            </a:xfrm>
            <a:custGeom>
              <a:avLst/>
              <a:gdLst/>
              <a:ahLst/>
              <a:cxnLst/>
              <a:rect l="0" t="0" r="0" b="0"/>
              <a:pathLst>
                <a:path w="825501" h="125731">
                  <a:moveTo>
                    <a:pt x="0" y="62230"/>
                  </a:moveTo>
                  <a:lnTo>
                    <a:pt x="13970" y="62230"/>
                  </a:lnTo>
                  <a:lnTo>
                    <a:pt x="19050" y="60960"/>
                  </a:lnTo>
                  <a:lnTo>
                    <a:pt x="24130" y="58420"/>
                  </a:lnTo>
                  <a:lnTo>
                    <a:pt x="29210" y="55880"/>
                  </a:lnTo>
                  <a:lnTo>
                    <a:pt x="34290" y="52070"/>
                  </a:lnTo>
                  <a:lnTo>
                    <a:pt x="48260" y="44450"/>
                  </a:lnTo>
                  <a:lnTo>
                    <a:pt x="64770" y="40640"/>
                  </a:lnTo>
                  <a:lnTo>
                    <a:pt x="87630" y="36830"/>
                  </a:lnTo>
                  <a:lnTo>
                    <a:pt x="113030" y="31750"/>
                  </a:lnTo>
                  <a:lnTo>
                    <a:pt x="133350" y="27940"/>
                  </a:lnTo>
                  <a:lnTo>
                    <a:pt x="149860" y="24130"/>
                  </a:lnTo>
                  <a:lnTo>
                    <a:pt x="162560" y="20320"/>
                  </a:lnTo>
                  <a:lnTo>
                    <a:pt x="193040" y="11430"/>
                  </a:lnTo>
                  <a:lnTo>
                    <a:pt x="209550" y="7620"/>
                  </a:lnTo>
                  <a:lnTo>
                    <a:pt x="237490" y="3810"/>
                  </a:lnTo>
                  <a:lnTo>
                    <a:pt x="271780" y="2540"/>
                  </a:lnTo>
                  <a:lnTo>
                    <a:pt x="389890" y="0"/>
                  </a:lnTo>
                  <a:lnTo>
                    <a:pt x="411480" y="1270"/>
                  </a:lnTo>
                  <a:lnTo>
                    <a:pt x="431800" y="2540"/>
                  </a:lnTo>
                  <a:lnTo>
                    <a:pt x="453390" y="5080"/>
                  </a:lnTo>
                  <a:lnTo>
                    <a:pt x="495300" y="12700"/>
                  </a:lnTo>
                  <a:lnTo>
                    <a:pt x="516890" y="16510"/>
                  </a:lnTo>
                  <a:lnTo>
                    <a:pt x="534670" y="20320"/>
                  </a:lnTo>
                  <a:lnTo>
                    <a:pt x="551180" y="24130"/>
                  </a:lnTo>
                  <a:lnTo>
                    <a:pt x="588010" y="34290"/>
                  </a:lnTo>
                  <a:lnTo>
                    <a:pt x="641350" y="48260"/>
                  </a:lnTo>
                  <a:lnTo>
                    <a:pt x="661670" y="54610"/>
                  </a:lnTo>
                  <a:lnTo>
                    <a:pt x="676910" y="59690"/>
                  </a:lnTo>
                  <a:lnTo>
                    <a:pt x="698500" y="69850"/>
                  </a:lnTo>
                  <a:lnTo>
                    <a:pt x="717550" y="78740"/>
                  </a:lnTo>
                  <a:lnTo>
                    <a:pt x="728980" y="82550"/>
                  </a:lnTo>
                  <a:lnTo>
                    <a:pt x="739140" y="87630"/>
                  </a:lnTo>
                  <a:lnTo>
                    <a:pt x="751840" y="91440"/>
                  </a:lnTo>
                  <a:lnTo>
                    <a:pt x="762000" y="96520"/>
                  </a:lnTo>
                  <a:lnTo>
                    <a:pt x="772160" y="100330"/>
                  </a:lnTo>
                  <a:lnTo>
                    <a:pt x="825500" y="1257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5600700" y="3530600"/>
              <a:ext cx="215901" cy="177801"/>
            </a:xfrm>
            <a:custGeom>
              <a:avLst/>
              <a:gdLst/>
              <a:ahLst/>
              <a:cxnLst/>
              <a:rect l="0" t="0" r="0" b="0"/>
              <a:pathLst>
                <a:path w="215901" h="177801">
                  <a:moveTo>
                    <a:pt x="0" y="0"/>
                  </a:moveTo>
                  <a:lnTo>
                    <a:pt x="13970" y="0"/>
                  </a:lnTo>
                  <a:lnTo>
                    <a:pt x="22860" y="1270"/>
                  </a:lnTo>
                  <a:lnTo>
                    <a:pt x="35560" y="3810"/>
                  </a:lnTo>
                  <a:lnTo>
                    <a:pt x="48260" y="6350"/>
                  </a:lnTo>
                  <a:lnTo>
                    <a:pt x="59690" y="11430"/>
                  </a:lnTo>
                  <a:lnTo>
                    <a:pt x="67310" y="17780"/>
                  </a:lnTo>
                  <a:lnTo>
                    <a:pt x="74930" y="24130"/>
                  </a:lnTo>
                  <a:lnTo>
                    <a:pt x="88900" y="33020"/>
                  </a:lnTo>
                  <a:lnTo>
                    <a:pt x="109220" y="43180"/>
                  </a:lnTo>
                  <a:lnTo>
                    <a:pt x="132080" y="54610"/>
                  </a:lnTo>
                  <a:lnTo>
                    <a:pt x="149860" y="64770"/>
                  </a:lnTo>
                  <a:lnTo>
                    <a:pt x="165100" y="73660"/>
                  </a:lnTo>
                  <a:lnTo>
                    <a:pt x="177800" y="83820"/>
                  </a:lnTo>
                  <a:lnTo>
                    <a:pt x="189230" y="92710"/>
                  </a:lnTo>
                  <a:lnTo>
                    <a:pt x="199390" y="100330"/>
                  </a:lnTo>
                  <a:lnTo>
                    <a:pt x="209550" y="109220"/>
                  </a:lnTo>
                  <a:lnTo>
                    <a:pt x="214630" y="118110"/>
                  </a:lnTo>
                  <a:lnTo>
                    <a:pt x="215900" y="127000"/>
                  </a:lnTo>
                  <a:lnTo>
                    <a:pt x="215900" y="135890"/>
                  </a:lnTo>
                  <a:lnTo>
                    <a:pt x="214630" y="143510"/>
                  </a:lnTo>
                  <a:lnTo>
                    <a:pt x="212090" y="152400"/>
                  </a:lnTo>
                  <a:lnTo>
                    <a:pt x="209550" y="161290"/>
                  </a:lnTo>
                  <a:lnTo>
                    <a:pt x="203200" y="166370"/>
                  </a:lnTo>
                  <a:lnTo>
                    <a:pt x="194310" y="170180"/>
                  </a:lnTo>
                  <a:lnTo>
                    <a:pt x="184150" y="172720"/>
                  </a:lnTo>
                  <a:lnTo>
                    <a:pt x="172720" y="173990"/>
                  </a:lnTo>
                  <a:lnTo>
                    <a:pt x="158750" y="175260"/>
                  </a:lnTo>
                  <a:lnTo>
                    <a:pt x="130810" y="176530"/>
                  </a:lnTo>
                  <a:lnTo>
                    <a:pt x="109220" y="177800"/>
                  </a:lnTo>
                  <a:lnTo>
                    <a:pt x="25400" y="177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6149340" y="3544570"/>
              <a:ext cx="259081" cy="316231"/>
            </a:xfrm>
            <a:custGeom>
              <a:avLst/>
              <a:gdLst/>
              <a:ahLst/>
              <a:cxnLst/>
              <a:rect l="0" t="0" r="0" b="0"/>
              <a:pathLst>
                <a:path w="259081" h="316231">
                  <a:moveTo>
                    <a:pt x="251460" y="113030"/>
                  </a:moveTo>
                  <a:lnTo>
                    <a:pt x="257810" y="78740"/>
                  </a:lnTo>
                  <a:lnTo>
                    <a:pt x="259080" y="68580"/>
                  </a:lnTo>
                  <a:lnTo>
                    <a:pt x="257810" y="58420"/>
                  </a:lnTo>
                  <a:lnTo>
                    <a:pt x="255270" y="52070"/>
                  </a:lnTo>
                  <a:lnTo>
                    <a:pt x="251460" y="45720"/>
                  </a:lnTo>
                  <a:lnTo>
                    <a:pt x="246380" y="39370"/>
                  </a:lnTo>
                  <a:lnTo>
                    <a:pt x="238760" y="34290"/>
                  </a:lnTo>
                  <a:lnTo>
                    <a:pt x="232410" y="29210"/>
                  </a:lnTo>
                  <a:lnTo>
                    <a:pt x="224790" y="25400"/>
                  </a:lnTo>
                  <a:lnTo>
                    <a:pt x="215900" y="20320"/>
                  </a:lnTo>
                  <a:lnTo>
                    <a:pt x="200660" y="11430"/>
                  </a:lnTo>
                  <a:lnTo>
                    <a:pt x="191770" y="7620"/>
                  </a:lnTo>
                  <a:lnTo>
                    <a:pt x="181610" y="5080"/>
                  </a:lnTo>
                  <a:lnTo>
                    <a:pt x="171450" y="2540"/>
                  </a:lnTo>
                  <a:lnTo>
                    <a:pt x="160020" y="1270"/>
                  </a:lnTo>
                  <a:lnTo>
                    <a:pt x="144780" y="0"/>
                  </a:lnTo>
                  <a:lnTo>
                    <a:pt x="110490" y="0"/>
                  </a:lnTo>
                  <a:lnTo>
                    <a:pt x="93980" y="1270"/>
                  </a:lnTo>
                  <a:lnTo>
                    <a:pt x="78740" y="2540"/>
                  </a:lnTo>
                  <a:lnTo>
                    <a:pt x="64770" y="5080"/>
                  </a:lnTo>
                  <a:lnTo>
                    <a:pt x="50800" y="10160"/>
                  </a:lnTo>
                  <a:lnTo>
                    <a:pt x="36830" y="16510"/>
                  </a:lnTo>
                  <a:lnTo>
                    <a:pt x="24130" y="22860"/>
                  </a:lnTo>
                  <a:lnTo>
                    <a:pt x="15240" y="30480"/>
                  </a:lnTo>
                  <a:lnTo>
                    <a:pt x="8890" y="38100"/>
                  </a:lnTo>
                  <a:lnTo>
                    <a:pt x="5080" y="45720"/>
                  </a:lnTo>
                  <a:lnTo>
                    <a:pt x="2540" y="54610"/>
                  </a:lnTo>
                  <a:lnTo>
                    <a:pt x="1270" y="62230"/>
                  </a:lnTo>
                  <a:lnTo>
                    <a:pt x="0" y="71120"/>
                  </a:lnTo>
                  <a:lnTo>
                    <a:pt x="3810" y="86360"/>
                  </a:lnTo>
                  <a:lnTo>
                    <a:pt x="10160" y="106680"/>
                  </a:lnTo>
                  <a:lnTo>
                    <a:pt x="17780" y="129540"/>
                  </a:lnTo>
                  <a:lnTo>
                    <a:pt x="25400" y="152400"/>
                  </a:lnTo>
                  <a:lnTo>
                    <a:pt x="31750" y="173990"/>
                  </a:lnTo>
                  <a:lnTo>
                    <a:pt x="36830" y="196850"/>
                  </a:lnTo>
                  <a:lnTo>
                    <a:pt x="39370" y="214630"/>
                  </a:lnTo>
                  <a:lnTo>
                    <a:pt x="39370" y="232410"/>
                  </a:lnTo>
                  <a:lnTo>
                    <a:pt x="38100" y="247650"/>
                  </a:lnTo>
                  <a:lnTo>
                    <a:pt x="34290" y="261620"/>
                  </a:lnTo>
                  <a:lnTo>
                    <a:pt x="29210" y="275590"/>
                  </a:lnTo>
                  <a:lnTo>
                    <a:pt x="10160" y="3162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6057900" y="3683000"/>
              <a:ext cx="228601" cy="76201"/>
            </a:xfrm>
            <a:custGeom>
              <a:avLst/>
              <a:gdLst/>
              <a:ahLst/>
              <a:cxnLst/>
              <a:rect l="0" t="0" r="0" b="0"/>
              <a:pathLst>
                <a:path w="228601" h="76201">
                  <a:moveTo>
                    <a:pt x="0" y="0"/>
                  </a:moveTo>
                  <a:lnTo>
                    <a:pt x="45720" y="0"/>
                  </a:lnTo>
                  <a:lnTo>
                    <a:pt x="54610" y="1270"/>
                  </a:lnTo>
                  <a:lnTo>
                    <a:pt x="63500" y="3810"/>
                  </a:lnTo>
                  <a:lnTo>
                    <a:pt x="72390" y="6350"/>
                  </a:lnTo>
                  <a:lnTo>
                    <a:pt x="80010" y="10160"/>
                  </a:lnTo>
                  <a:lnTo>
                    <a:pt x="88900" y="13970"/>
                  </a:lnTo>
                  <a:lnTo>
                    <a:pt x="97790" y="17780"/>
                  </a:lnTo>
                  <a:lnTo>
                    <a:pt x="106680" y="21590"/>
                  </a:lnTo>
                  <a:lnTo>
                    <a:pt x="129540" y="30480"/>
                  </a:lnTo>
                  <a:lnTo>
                    <a:pt x="139700" y="34290"/>
                  </a:lnTo>
                  <a:lnTo>
                    <a:pt x="149860" y="38100"/>
                  </a:lnTo>
                  <a:lnTo>
                    <a:pt x="158750" y="41910"/>
                  </a:lnTo>
                  <a:lnTo>
                    <a:pt x="170180" y="48260"/>
                  </a:lnTo>
                  <a:lnTo>
                    <a:pt x="180340" y="54610"/>
                  </a:lnTo>
                  <a:lnTo>
                    <a:pt x="228600" y="76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6337300" y="3708400"/>
              <a:ext cx="152401" cy="123191"/>
            </a:xfrm>
            <a:custGeom>
              <a:avLst/>
              <a:gdLst/>
              <a:ahLst/>
              <a:cxnLst/>
              <a:rect l="0" t="0" r="0" b="0"/>
              <a:pathLst>
                <a:path w="152401" h="123191">
                  <a:moveTo>
                    <a:pt x="0" y="12700"/>
                  </a:moveTo>
                  <a:lnTo>
                    <a:pt x="30480" y="72390"/>
                  </a:lnTo>
                  <a:lnTo>
                    <a:pt x="35560" y="81280"/>
                  </a:lnTo>
                  <a:lnTo>
                    <a:pt x="41910" y="88900"/>
                  </a:lnTo>
                  <a:lnTo>
                    <a:pt x="49530" y="97790"/>
                  </a:lnTo>
                  <a:lnTo>
                    <a:pt x="55880" y="105410"/>
                  </a:lnTo>
                  <a:lnTo>
                    <a:pt x="60960" y="114300"/>
                  </a:lnTo>
                  <a:lnTo>
                    <a:pt x="66040" y="123190"/>
                  </a:lnTo>
                  <a:lnTo>
                    <a:pt x="64770" y="119380"/>
                  </a:lnTo>
                  <a:lnTo>
                    <a:pt x="60960" y="109220"/>
                  </a:lnTo>
                  <a:lnTo>
                    <a:pt x="53340" y="93980"/>
                  </a:lnTo>
                  <a:lnTo>
                    <a:pt x="48260" y="78740"/>
                  </a:lnTo>
                  <a:lnTo>
                    <a:pt x="44450" y="62230"/>
                  </a:lnTo>
                  <a:lnTo>
                    <a:pt x="41910" y="45720"/>
                  </a:lnTo>
                  <a:lnTo>
                    <a:pt x="40640" y="31750"/>
                  </a:lnTo>
                  <a:lnTo>
                    <a:pt x="40640" y="20320"/>
                  </a:lnTo>
                  <a:lnTo>
                    <a:pt x="39370" y="8890"/>
                  </a:lnTo>
                  <a:lnTo>
                    <a:pt x="44450" y="2540"/>
                  </a:lnTo>
                  <a:lnTo>
                    <a:pt x="53340" y="1270"/>
                  </a:lnTo>
                  <a:lnTo>
                    <a:pt x="95250" y="0"/>
                  </a:lnTo>
                  <a:lnTo>
                    <a:pt x="105410" y="1270"/>
                  </a:lnTo>
                  <a:lnTo>
                    <a:pt x="116840" y="3810"/>
                  </a:lnTo>
                  <a:lnTo>
                    <a:pt x="1524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6502400" y="3710940"/>
              <a:ext cx="130811" cy="175261"/>
            </a:xfrm>
            <a:custGeom>
              <a:avLst/>
              <a:gdLst/>
              <a:ahLst/>
              <a:cxnLst/>
              <a:rect l="0" t="0" r="0" b="0"/>
              <a:pathLst>
                <a:path w="130811" h="175261">
                  <a:moveTo>
                    <a:pt x="0" y="86360"/>
                  </a:moveTo>
                  <a:lnTo>
                    <a:pt x="20320" y="86360"/>
                  </a:lnTo>
                  <a:lnTo>
                    <a:pt x="29210" y="85090"/>
                  </a:lnTo>
                  <a:lnTo>
                    <a:pt x="38100" y="82550"/>
                  </a:lnTo>
                  <a:lnTo>
                    <a:pt x="78740" y="68580"/>
                  </a:lnTo>
                  <a:lnTo>
                    <a:pt x="87630" y="66040"/>
                  </a:lnTo>
                  <a:lnTo>
                    <a:pt x="95250" y="64770"/>
                  </a:lnTo>
                  <a:lnTo>
                    <a:pt x="101600" y="63500"/>
                  </a:lnTo>
                  <a:lnTo>
                    <a:pt x="106680" y="59690"/>
                  </a:lnTo>
                  <a:lnTo>
                    <a:pt x="111760" y="54610"/>
                  </a:lnTo>
                  <a:lnTo>
                    <a:pt x="116840" y="48260"/>
                  </a:lnTo>
                  <a:lnTo>
                    <a:pt x="121920" y="40640"/>
                  </a:lnTo>
                  <a:lnTo>
                    <a:pt x="127000" y="33020"/>
                  </a:lnTo>
                  <a:lnTo>
                    <a:pt x="130810" y="25400"/>
                  </a:lnTo>
                  <a:lnTo>
                    <a:pt x="130810" y="19050"/>
                  </a:lnTo>
                  <a:lnTo>
                    <a:pt x="128270" y="13970"/>
                  </a:lnTo>
                  <a:lnTo>
                    <a:pt x="123190" y="7620"/>
                  </a:lnTo>
                  <a:lnTo>
                    <a:pt x="116840" y="5080"/>
                  </a:lnTo>
                  <a:lnTo>
                    <a:pt x="106680" y="2540"/>
                  </a:lnTo>
                  <a:lnTo>
                    <a:pt x="96520" y="0"/>
                  </a:lnTo>
                  <a:lnTo>
                    <a:pt x="87630" y="1270"/>
                  </a:lnTo>
                  <a:lnTo>
                    <a:pt x="77470" y="2540"/>
                  </a:lnTo>
                  <a:lnTo>
                    <a:pt x="68580" y="5080"/>
                  </a:lnTo>
                  <a:lnTo>
                    <a:pt x="62230" y="11430"/>
                  </a:lnTo>
                  <a:lnTo>
                    <a:pt x="58420" y="19050"/>
                  </a:lnTo>
                  <a:lnTo>
                    <a:pt x="55880" y="29210"/>
                  </a:lnTo>
                  <a:lnTo>
                    <a:pt x="54610" y="38100"/>
                  </a:lnTo>
                  <a:lnTo>
                    <a:pt x="53340" y="46990"/>
                  </a:lnTo>
                  <a:lnTo>
                    <a:pt x="52070" y="55880"/>
                  </a:lnTo>
                  <a:lnTo>
                    <a:pt x="52070" y="64770"/>
                  </a:lnTo>
                  <a:lnTo>
                    <a:pt x="50800" y="81280"/>
                  </a:lnTo>
                  <a:lnTo>
                    <a:pt x="52070" y="88900"/>
                  </a:lnTo>
                  <a:lnTo>
                    <a:pt x="54610" y="95250"/>
                  </a:lnTo>
                  <a:lnTo>
                    <a:pt x="57150" y="100330"/>
                  </a:lnTo>
                  <a:lnTo>
                    <a:pt x="63500" y="106680"/>
                  </a:lnTo>
                  <a:lnTo>
                    <a:pt x="72390" y="114300"/>
                  </a:lnTo>
                  <a:lnTo>
                    <a:pt x="82550" y="121920"/>
                  </a:lnTo>
                  <a:lnTo>
                    <a:pt x="90170" y="129540"/>
                  </a:lnTo>
                  <a:lnTo>
                    <a:pt x="96520" y="138430"/>
                  </a:lnTo>
                  <a:lnTo>
                    <a:pt x="114300" y="1752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6681470" y="3773170"/>
              <a:ext cx="227331" cy="184151"/>
            </a:xfrm>
            <a:custGeom>
              <a:avLst/>
              <a:gdLst/>
              <a:ahLst/>
              <a:cxnLst/>
              <a:rect l="0" t="0" r="0" b="0"/>
              <a:pathLst>
                <a:path w="227331" h="184151">
                  <a:moveTo>
                    <a:pt x="113030" y="49530"/>
                  </a:moveTo>
                  <a:lnTo>
                    <a:pt x="113030" y="29210"/>
                  </a:lnTo>
                  <a:lnTo>
                    <a:pt x="111760" y="21590"/>
                  </a:lnTo>
                  <a:lnTo>
                    <a:pt x="109220" y="15240"/>
                  </a:lnTo>
                  <a:lnTo>
                    <a:pt x="106680" y="10160"/>
                  </a:lnTo>
                  <a:lnTo>
                    <a:pt x="100330" y="6350"/>
                  </a:lnTo>
                  <a:lnTo>
                    <a:pt x="91440" y="3810"/>
                  </a:lnTo>
                  <a:lnTo>
                    <a:pt x="81280" y="2540"/>
                  </a:lnTo>
                  <a:lnTo>
                    <a:pt x="71120" y="1270"/>
                  </a:lnTo>
                  <a:lnTo>
                    <a:pt x="59690" y="0"/>
                  </a:lnTo>
                  <a:lnTo>
                    <a:pt x="48260" y="0"/>
                  </a:lnTo>
                  <a:lnTo>
                    <a:pt x="35560" y="1270"/>
                  </a:lnTo>
                  <a:lnTo>
                    <a:pt x="22860" y="2540"/>
                  </a:lnTo>
                  <a:lnTo>
                    <a:pt x="11430" y="6350"/>
                  </a:lnTo>
                  <a:lnTo>
                    <a:pt x="3810" y="11430"/>
                  </a:lnTo>
                  <a:lnTo>
                    <a:pt x="1270" y="20320"/>
                  </a:lnTo>
                  <a:lnTo>
                    <a:pt x="0" y="30480"/>
                  </a:lnTo>
                  <a:lnTo>
                    <a:pt x="3810" y="36830"/>
                  </a:lnTo>
                  <a:lnTo>
                    <a:pt x="10160" y="40640"/>
                  </a:lnTo>
                  <a:lnTo>
                    <a:pt x="19050" y="43180"/>
                  </a:lnTo>
                  <a:lnTo>
                    <a:pt x="27940" y="45720"/>
                  </a:lnTo>
                  <a:lnTo>
                    <a:pt x="36830" y="46990"/>
                  </a:lnTo>
                  <a:lnTo>
                    <a:pt x="45720" y="48260"/>
                  </a:lnTo>
                  <a:lnTo>
                    <a:pt x="54610" y="45720"/>
                  </a:lnTo>
                  <a:lnTo>
                    <a:pt x="66040" y="40640"/>
                  </a:lnTo>
                  <a:lnTo>
                    <a:pt x="77470" y="35560"/>
                  </a:lnTo>
                  <a:lnTo>
                    <a:pt x="85090" y="29210"/>
                  </a:lnTo>
                  <a:lnTo>
                    <a:pt x="90170" y="21590"/>
                  </a:lnTo>
                  <a:lnTo>
                    <a:pt x="93980" y="13970"/>
                  </a:lnTo>
                  <a:lnTo>
                    <a:pt x="95250" y="20320"/>
                  </a:lnTo>
                  <a:lnTo>
                    <a:pt x="97790" y="35560"/>
                  </a:lnTo>
                  <a:lnTo>
                    <a:pt x="99060" y="76200"/>
                  </a:lnTo>
                  <a:lnTo>
                    <a:pt x="100330" y="120650"/>
                  </a:lnTo>
                  <a:lnTo>
                    <a:pt x="100330" y="142240"/>
                  </a:lnTo>
                  <a:lnTo>
                    <a:pt x="101600" y="153670"/>
                  </a:lnTo>
                  <a:lnTo>
                    <a:pt x="104140" y="166370"/>
                  </a:lnTo>
                  <a:lnTo>
                    <a:pt x="106680" y="177800"/>
                  </a:lnTo>
                  <a:lnTo>
                    <a:pt x="111760" y="182880"/>
                  </a:lnTo>
                  <a:lnTo>
                    <a:pt x="118110" y="184150"/>
                  </a:lnTo>
                  <a:lnTo>
                    <a:pt x="124460" y="181610"/>
                  </a:lnTo>
                  <a:lnTo>
                    <a:pt x="132080" y="177800"/>
                  </a:lnTo>
                  <a:lnTo>
                    <a:pt x="139700" y="175260"/>
                  </a:lnTo>
                  <a:lnTo>
                    <a:pt x="147320" y="171450"/>
                  </a:lnTo>
                  <a:lnTo>
                    <a:pt x="154940" y="168910"/>
                  </a:lnTo>
                  <a:lnTo>
                    <a:pt x="160020" y="167640"/>
                  </a:lnTo>
                  <a:lnTo>
                    <a:pt x="166370" y="166370"/>
                  </a:lnTo>
                  <a:lnTo>
                    <a:pt x="173990" y="165100"/>
                  </a:lnTo>
                  <a:lnTo>
                    <a:pt x="182880" y="165100"/>
                  </a:lnTo>
                  <a:lnTo>
                    <a:pt x="227330" y="1638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6959600" y="3779520"/>
              <a:ext cx="317501" cy="116841"/>
            </a:xfrm>
            <a:custGeom>
              <a:avLst/>
              <a:gdLst/>
              <a:ahLst/>
              <a:cxnLst/>
              <a:rect l="0" t="0" r="0" b="0"/>
              <a:pathLst>
                <a:path w="317501" h="116841">
                  <a:moveTo>
                    <a:pt x="0" y="5080"/>
                  </a:moveTo>
                  <a:lnTo>
                    <a:pt x="0" y="50800"/>
                  </a:lnTo>
                  <a:lnTo>
                    <a:pt x="2540" y="59690"/>
                  </a:lnTo>
                  <a:lnTo>
                    <a:pt x="7620" y="68580"/>
                  </a:lnTo>
                  <a:lnTo>
                    <a:pt x="13970" y="77470"/>
                  </a:lnTo>
                  <a:lnTo>
                    <a:pt x="20320" y="83820"/>
                  </a:lnTo>
                  <a:lnTo>
                    <a:pt x="27940" y="90170"/>
                  </a:lnTo>
                  <a:lnTo>
                    <a:pt x="35560" y="95250"/>
                  </a:lnTo>
                  <a:lnTo>
                    <a:pt x="41910" y="100330"/>
                  </a:lnTo>
                  <a:lnTo>
                    <a:pt x="48260" y="105410"/>
                  </a:lnTo>
                  <a:lnTo>
                    <a:pt x="53340" y="110490"/>
                  </a:lnTo>
                  <a:lnTo>
                    <a:pt x="60960" y="113030"/>
                  </a:lnTo>
                  <a:lnTo>
                    <a:pt x="69850" y="115570"/>
                  </a:lnTo>
                  <a:lnTo>
                    <a:pt x="80010" y="116840"/>
                  </a:lnTo>
                  <a:lnTo>
                    <a:pt x="90170" y="115570"/>
                  </a:lnTo>
                  <a:lnTo>
                    <a:pt x="100330" y="114300"/>
                  </a:lnTo>
                  <a:lnTo>
                    <a:pt x="109220" y="111760"/>
                  </a:lnTo>
                  <a:lnTo>
                    <a:pt x="118110" y="110490"/>
                  </a:lnTo>
                  <a:lnTo>
                    <a:pt x="127000" y="109220"/>
                  </a:lnTo>
                  <a:lnTo>
                    <a:pt x="134620" y="107950"/>
                  </a:lnTo>
                  <a:lnTo>
                    <a:pt x="143510" y="102870"/>
                  </a:lnTo>
                  <a:lnTo>
                    <a:pt x="152400" y="96520"/>
                  </a:lnTo>
                  <a:lnTo>
                    <a:pt x="161290" y="86360"/>
                  </a:lnTo>
                  <a:lnTo>
                    <a:pt x="166370" y="77470"/>
                  </a:lnTo>
                  <a:lnTo>
                    <a:pt x="170180" y="68580"/>
                  </a:lnTo>
                  <a:lnTo>
                    <a:pt x="172720" y="60960"/>
                  </a:lnTo>
                  <a:lnTo>
                    <a:pt x="173990" y="53340"/>
                  </a:lnTo>
                  <a:lnTo>
                    <a:pt x="175260" y="46990"/>
                  </a:lnTo>
                  <a:lnTo>
                    <a:pt x="176530" y="41910"/>
                  </a:lnTo>
                  <a:lnTo>
                    <a:pt x="177800" y="39370"/>
                  </a:lnTo>
                  <a:lnTo>
                    <a:pt x="180340" y="39370"/>
                  </a:lnTo>
                  <a:lnTo>
                    <a:pt x="184150" y="40640"/>
                  </a:lnTo>
                  <a:lnTo>
                    <a:pt x="189230" y="41910"/>
                  </a:lnTo>
                  <a:lnTo>
                    <a:pt x="195580" y="41910"/>
                  </a:lnTo>
                  <a:lnTo>
                    <a:pt x="201930" y="41910"/>
                  </a:lnTo>
                  <a:lnTo>
                    <a:pt x="220980" y="43180"/>
                  </a:lnTo>
                  <a:lnTo>
                    <a:pt x="274320" y="43180"/>
                  </a:lnTo>
                  <a:lnTo>
                    <a:pt x="287020" y="41910"/>
                  </a:lnTo>
                  <a:lnTo>
                    <a:pt x="298450" y="39370"/>
                  </a:lnTo>
                  <a:lnTo>
                    <a:pt x="309880" y="36830"/>
                  </a:lnTo>
                  <a:lnTo>
                    <a:pt x="314960" y="31750"/>
                  </a:lnTo>
                  <a:lnTo>
                    <a:pt x="317500" y="25400"/>
                  </a:lnTo>
                  <a:lnTo>
                    <a:pt x="317500" y="19050"/>
                  </a:lnTo>
                  <a:lnTo>
                    <a:pt x="314960" y="12700"/>
                  </a:lnTo>
                  <a:lnTo>
                    <a:pt x="309880" y="7620"/>
                  </a:lnTo>
                  <a:lnTo>
                    <a:pt x="303530" y="2540"/>
                  </a:lnTo>
                  <a:lnTo>
                    <a:pt x="295910" y="0"/>
                  </a:lnTo>
                  <a:lnTo>
                    <a:pt x="285750" y="0"/>
                  </a:lnTo>
                  <a:lnTo>
                    <a:pt x="275590" y="2540"/>
                  </a:lnTo>
                  <a:lnTo>
                    <a:pt x="266700" y="6350"/>
                  </a:lnTo>
                  <a:lnTo>
                    <a:pt x="260350" y="11430"/>
                  </a:lnTo>
                  <a:lnTo>
                    <a:pt x="254000" y="17780"/>
                  </a:lnTo>
                  <a:lnTo>
                    <a:pt x="248920" y="25400"/>
                  </a:lnTo>
                  <a:lnTo>
                    <a:pt x="246380" y="31750"/>
                  </a:lnTo>
                  <a:lnTo>
                    <a:pt x="245110" y="40640"/>
                  </a:lnTo>
                  <a:lnTo>
                    <a:pt x="246380" y="50800"/>
                  </a:lnTo>
                  <a:lnTo>
                    <a:pt x="250190" y="63500"/>
                  </a:lnTo>
                  <a:lnTo>
                    <a:pt x="279400" y="1066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7327900" y="3810000"/>
              <a:ext cx="152401" cy="165101"/>
            </a:xfrm>
            <a:custGeom>
              <a:avLst/>
              <a:gdLst/>
              <a:ahLst/>
              <a:cxnLst/>
              <a:rect l="0" t="0" r="0" b="0"/>
              <a:pathLst>
                <a:path w="152401" h="165101">
                  <a:moveTo>
                    <a:pt x="0" y="0"/>
                  </a:moveTo>
                  <a:lnTo>
                    <a:pt x="6350" y="13970"/>
                  </a:lnTo>
                  <a:lnTo>
                    <a:pt x="10160" y="21590"/>
                  </a:lnTo>
                  <a:lnTo>
                    <a:pt x="13970" y="31750"/>
                  </a:lnTo>
                  <a:lnTo>
                    <a:pt x="21590" y="53340"/>
                  </a:lnTo>
                  <a:lnTo>
                    <a:pt x="30480" y="77470"/>
                  </a:lnTo>
                  <a:lnTo>
                    <a:pt x="33020" y="88900"/>
                  </a:lnTo>
                  <a:lnTo>
                    <a:pt x="34290" y="97790"/>
                  </a:lnTo>
                  <a:lnTo>
                    <a:pt x="35560" y="107950"/>
                  </a:lnTo>
                  <a:lnTo>
                    <a:pt x="38100" y="111760"/>
                  </a:lnTo>
                  <a:lnTo>
                    <a:pt x="40640" y="110490"/>
                  </a:lnTo>
                  <a:lnTo>
                    <a:pt x="44450" y="107950"/>
                  </a:lnTo>
                  <a:lnTo>
                    <a:pt x="48260" y="102870"/>
                  </a:lnTo>
                  <a:lnTo>
                    <a:pt x="52070" y="96520"/>
                  </a:lnTo>
                  <a:lnTo>
                    <a:pt x="55880" y="90170"/>
                  </a:lnTo>
                  <a:lnTo>
                    <a:pt x="71120" y="59690"/>
                  </a:lnTo>
                  <a:lnTo>
                    <a:pt x="81280" y="39370"/>
                  </a:lnTo>
                  <a:lnTo>
                    <a:pt x="88900" y="25400"/>
                  </a:lnTo>
                  <a:lnTo>
                    <a:pt x="96520" y="13970"/>
                  </a:lnTo>
                  <a:lnTo>
                    <a:pt x="102870" y="5080"/>
                  </a:lnTo>
                  <a:lnTo>
                    <a:pt x="107950" y="2540"/>
                  </a:lnTo>
                  <a:lnTo>
                    <a:pt x="113030" y="2540"/>
                  </a:lnTo>
                  <a:lnTo>
                    <a:pt x="118110" y="6350"/>
                  </a:lnTo>
                  <a:lnTo>
                    <a:pt x="120650" y="13970"/>
                  </a:lnTo>
                  <a:lnTo>
                    <a:pt x="123190" y="25400"/>
                  </a:lnTo>
                  <a:lnTo>
                    <a:pt x="124460" y="38100"/>
                  </a:lnTo>
                  <a:lnTo>
                    <a:pt x="127000" y="50800"/>
                  </a:lnTo>
                  <a:lnTo>
                    <a:pt x="129540" y="63500"/>
                  </a:lnTo>
                  <a:lnTo>
                    <a:pt x="133350" y="76200"/>
                  </a:lnTo>
                  <a:lnTo>
                    <a:pt x="134620" y="87630"/>
                  </a:lnTo>
                  <a:lnTo>
                    <a:pt x="137160" y="97790"/>
                  </a:lnTo>
                  <a:lnTo>
                    <a:pt x="152400" y="165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7564120" y="3784600"/>
              <a:ext cx="208281" cy="203201"/>
            </a:xfrm>
            <a:custGeom>
              <a:avLst/>
              <a:gdLst/>
              <a:ahLst/>
              <a:cxnLst/>
              <a:rect l="0" t="0" r="0" b="0"/>
              <a:pathLst>
                <a:path w="208281" h="203201">
                  <a:moveTo>
                    <a:pt x="106680" y="0"/>
                  </a:moveTo>
                  <a:lnTo>
                    <a:pt x="64770" y="0"/>
                  </a:lnTo>
                  <a:lnTo>
                    <a:pt x="55880" y="2540"/>
                  </a:lnTo>
                  <a:lnTo>
                    <a:pt x="49530" y="7620"/>
                  </a:lnTo>
                  <a:lnTo>
                    <a:pt x="13970" y="41910"/>
                  </a:lnTo>
                  <a:lnTo>
                    <a:pt x="10160" y="49530"/>
                  </a:lnTo>
                  <a:lnTo>
                    <a:pt x="5080" y="58420"/>
                  </a:lnTo>
                  <a:lnTo>
                    <a:pt x="1270" y="68580"/>
                  </a:lnTo>
                  <a:lnTo>
                    <a:pt x="0" y="77470"/>
                  </a:lnTo>
                  <a:lnTo>
                    <a:pt x="0" y="87630"/>
                  </a:lnTo>
                  <a:lnTo>
                    <a:pt x="1270" y="96520"/>
                  </a:lnTo>
                  <a:lnTo>
                    <a:pt x="5080" y="105410"/>
                  </a:lnTo>
                  <a:lnTo>
                    <a:pt x="11430" y="114300"/>
                  </a:lnTo>
                  <a:lnTo>
                    <a:pt x="17780" y="121920"/>
                  </a:lnTo>
                  <a:lnTo>
                    <a:pt x="26670" y="129540"/>
                  </a:lnTo>
                  <a:lnTo>
                    <a:pt x="35560" y="135890"/>
                  </a:lnTo>
                  <a:lnTo>
                    <a:pt x="46990" y="140970"/>
                  </a:lnTo>
                  <a:lnTo>
                    <a:pt x="58420" y="143510"/>
                  </a:lnTo>
                  <a:lnTo>
                    <a:pt x="69850" y="143510"/>
                  </a:lnTo>
                  <a:lnTo>
                    <a:pt x="82550" y="142240"/>
                  </a:lnTo>
                  <a:lnTo>
                    <a:pt x="92710" y="139700"/>
                  </a:lnTo>
                  <a:lnTo>
                    <a:pt x="102870" y="137160"/>
                  </a:lnTo>
                  <a:lnTo>
                    <a:pt x="113030" y="133350"/>
                  </a:lnTo>
                  <a:lnTo>
                    <a:pt x="121920" y="129540"/>
                  </a:lnTo>
                  <a:lnTo>
                    <a:pt x="130810" y="125730"/>
                  </a:lnTo>
                  <a:lnTo>
                    <a:pt x="139700" y="121920"/>
                  </a:lnTo>
                  <a:lnTo>
                    <a:pt x="147320" y="118110"/>
                  </a:lnTo>
                  <a:lnTo>
                    <a:pt x="153670" y="114300"/>
                  </a:lnTo>
                  <a:lnTo>
                    <a:pt x="158750" y="110490"/>
                  </a:lnTo>
                  <a:lnTo>
                    <a:pt x="165100" y="105410"/>
                  </a:lnTo>
                  <a:lnTo>
                    <a:pt x="172720" y="101600"/>
                  </a:lnTo>
                  <a:lnTo>
                    <a:pt x="180340" y="97790"/>
                  </a:lnTo>
                  <a:lnTo>
                    <a:pt x="186690" y="91440"/>
                  </a:lnTo>
                  <a:lnTo>
                    <a:pt x="193040" y="85090"/>
                  </a:lnTo>
                  <a:lnTo>
                    <a:pt x="198120" y="77470"/>
                  </a:lnTo>
                  <a:lnTo>
                    <a:pt x="199390" y="69850"/>
                  </a:lnTo>
                  <a:lnTo>
                    <a:pt x="199390" y="62230"/>
                  </a:lnTo>
                  <a:lnTo>
                    <a:pt x="198120" y="54610"/>
                  </a:lnTo>
                  <a:lnTo>
                    <a:pt x="194310" y="48260"/>
                  </a:lnTo>
                  <a:lnTo>
                    <a:pt x="189230" y="45720"/>
                  </a:lnTo>
                  <a:lnTo>
                    <a:pt x="182880" y="43180"/>
                  </a:lnTo>
                  <a:lnTo>
                    <a:pt x="177800" y="41910"/>
                  </a:lnTo>
                  <a:lnTo>
                    <a:pt x="172720" y="40640"/>
                  </a:lnTo>
                  <a:lnTo>
                    <a:pt x="167640" y="39370"/>
                  </a:lnTo>
                  <a:lnTo>
                    <a:pt x="161290" y="40640"/>
                  </a:lnTo>
                  <a:lnTo>
                    <a:pt x="153670" y="41910"/>
                  </a:lnTo>
                  <a:lnTo>
                    <a:pt x="147320" y="45720"/>
                  </a:lnTo>
                  <a:lnTo>
                    <a:pt x="139700" y="48260"/>
                  </a:lnTo>
                  <a:lnTo>
                    <a:pt x="130810" y="52070"/>
                  </a:lnTo>
                  <a:lnTo>
                    <a:pt x="123190" y="55880"/>
                  </a:lnTo>
                  <a:lnTo>
                    <a:pt x="115570" y="62230"/>
                  </a:lnTo>
                  <a:lnTo>
                    <a:pt x="110490" y="71120"/>
                  </a:lnTo>
                  <a:lnTo>
                    <a:pt x="104140" y="81280"/>
                  </a:lnTo>
                  <a:lnTo>
                    <a:pt x="104140" y="90170"/>
                  </a:lnTo>
                  <a:lnTo>
                    <a:pt x="106680" y="96520"/>
                  </a:lnTo>
                  <a:lnTo>
                    <a:pt x="110490" y="102870"/>
                  </a:lnTo>
                  <a:lnTo>
                    <a:pt x="115570" y="109220"/>
                  </a:lnTo>
                  <a:lnTo>
                    <a:pt x="119380" y="116840"/>
                  </a:lnTo>
                  <a:lnTo>
                    <a:pt x="123190" y="124460"/>
                  </a:lnTo>
                  <a:lnTo>
                    <a:pt x="129540" y="130810"/>
                  </a:lnTo>
                  <a:lnTo>
                    <a:pt x="135890" y="137160"/>
                  </a:lnTo>
                  <a:lnTo>
                    <a:pt x="143510" y="142240"/>
                  </a:lnTo>
                  <a:lnTo>
                    <a:pt x="151130" y="148590"/>
                  </a:lnTo>
                  <a:lnTo>
                    <a:pt x="158750" y="154940"/>
                  </a:lnTo>
                  <a:lnTo>
                    <a:pt x="175260" y="170180"/>
                  </a:lnTo>
                  <a:lnTo>
                    <a:pt x="208280" y="203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7962900" y="383540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0"/>
                  </a:moveTo>
                  <a:lnTo>
                    <a:pt x="49530" y="0"/>
                  </a:lnTo>
                  <a:lnTo>
                    <a:pt x="1016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7950200" y="3937000"/>
              <a:ext cx="190501" cy="1"/>
            </a:xfrm>
            <a:custGeom>
              <a:avLst/>
              <a:gdLst/>
              <a:ahLst/>
              <a:cxnLst/>
              <a:rect l="0" t="0" r="0" b="0"/>
              <a:pathLst>
                <a:path w="190501" h="1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8319770" y="3773170"/>
              <a:ext cx="127001" cy="176531"/>
            </a:xfrm>
            <a:custGeom>
              <a:avLst/>
              <a:gdLst/>
              <a:ahLst/>
              <a:cxnLst/>
              <a:rect l="0" t="0" r="0" b="0"/>
              <a:pathLst>
                <a:path w="127001" h="176531">
                  <a:moveTo>
                    <a:pt x="125730" y="11430"/>
                  </a:moveTo>
                  <a:lnTo>
                    <a:pt x="105410" y="5080"/>
                  </a:lnTo>
                  <a:lnTo>
                    <a:pt x="93980" y="2540"/>
                  </a:lnTo>
                  <a:lnTo>
                    <a:pt x="80010" y="1270"/>
                  </a:lnTo>
                  <a:lnTo>
                    <a:pt x="66040" y="0"/>
                  </a:lnTo>
                  <a:lnTo>
                    <a:pt x="52070" y="1270"/>
                  </a:lnTo>
                  <a:lnTo>
                    <a:pt x="38100" y="3810"/>
                  </a:lnTo>
                  <a:lnTo>
                    <a:pt x="25400" y="6350"/>
                  </a:lnTo>
                  <a:lnTo>
                    <a:pt x="15240" y="10160"/>
                  </a:lnTo>
                  <a:lnTo>
                    <a:pt x="6350" y="16510"/>
                  </a:lnTo>
                  <a:lnTo>
                    <a:pt x="0" y="22860"/>
                  </a:lnTo>
                  <a:lnTo>
                    <a:pt x="1270" y="30480"/>
                  </a:lnTo>
                  <a:lnTo>
                    <a:pt x="7620" y="38100"/>
                  </a:lnTo>
                  <a:lnTo>
                    <a:pt x="16510" y="45720"/>
                  </a:lnTo>
                  <a:lnTo>
                    <a:pt x="58420" y="77470"/>
                  </a:lnTo>
                  <a:lnTo>
                    <a:pt x="71120" y="87630"/>
                  </a:lnTo>
                  <a:lnTo>
                    <a:pt x="82550" y="97790"/>
                  </a:lnTo>
                  <a:lnTo>
                    <a:pt x="92710" y="106680"/>
                  </a:lnTo>
                  <a:lnTo>
                    <a:pt x="111760" y="124460"/>
                  </a:lnTo>
                  <a:lnTo>
                    <a:pt x="120650" y="133350"/>
                  </a:lnTo>
                  <a:lnTo>
                    <a:pt x="124460" y="140970"/>
                  </a:lnTo>
                  <a:lnTo>
                    <a:pt x="127000" y="147320"/>
                  </a:lnTo>
                  <a:lnTo>
                    <a:pt x="125730" y="152400"/>
                  </a:lnTo>
                  <a:lnTo>
                    <a:pt x="121920" y="156210"/>
                  </a:lnTo>
                  <a:lnTo>
                    <a:pt x="114300" y="158750"/>
                  </a:lnTo>
                  <a:lnTo>
                    <a:pt x="105410" y="160020"/>
                  </a:lnTo>
                  <a:lnTo>
                    <a:pt x="95250" y="162560"/>
                  </a:lnTo>
                  <a:lnTo>
                    <a:pt x="83820" y="166370"/>
                  </a:lnTo>
                  <a:lnTo>
                    <a:pt x="11430" y="1765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8517890" y="3802380"/>
              <a:ext cx="95251" cy="134621"/>
            </a:xfrm>
            <a:custGeom>
              <a:avLst/>
              <a:gdLst/>
              <a:ahLst/>
              <a:cxnLst/>
              <a:rect l="0" t="0" r="0" b="0"/>
              <a:pathLst>
                <a:path w="95251" h="134621">
                  <a:moveTo>
                    <a:pt x="16510" y="96520"/>
                  </a:moveTo>
                  <a:lnTo>
                    <a:pt x="52070" y="78740"/>
                  </a:lnTo>
                  <a:lnTo>
                    <a:pt x="58420" y="72390"/>
                  </a:lnTo>
                  <a:lnTo>
                    <a:pt x="64770" y="63500"/>
                  </a:lnTo>
                  <a:lnTo>
                    <a:pt x="69850" y="53340"/>
                  </a:lnTo>
                  <a:lnTo>
                    <a:pt x="76200" y="44450"/>
                  </a:lnTo>
                  <a:lnTo>
                    <a:pt x="82550" y="38100"/>
                  </a:lnTo>
                  <a:lnTo>
                    <a:pt x="90170" y="31750"/>
                  </a:lnTo>
                  <a:lnTo>
                    <a:pt x="93980" y="25400"/>
                  </a:lnTo>
                  <a:lnTo>
                    <a:pt x="95250" y="17780"/>
                  </a:lnTo>
                  <a:lnTo>
                    <a:pt x="93980" y="10160"/>
                  </a:lnTo>
                  <a:lnTo>
                    <a:pt x="91440" y="5080"/>
                  </a:lnTo>
                  <a:lnTo>
                    <a:pt x="86360" y="1270"/>
                  </a:lnTo>
                  <a:lnTo>
                    <a:pt x="80010" y="0"/>
                  </a:lnTo>
                  <a:lnTo>
                    <a:pt x="71120" y="1270"/>
                  </a:lnTo>
                  <a:lnTo>
                    <a:pt x="60960" y="5080"/>
                  </a:lnTo>
                  <a:lnTo>
                    <a:pt x="21590" y="24130"/>
                  </a:lnTo>
                  <a:lnTo>
                    <a:pt x="13970" y="33020"/>
                  </a:lnTo>
                  <a:lnTo>
                    <a:pt x="7620" y="44450"/>
                  </a:lnTo>
                  <a:lnTo>
                    <a:pt x="2540" y="57150"/>
                  </a:lnTo>
                  <a:lnTo>
                    <a:pt x="0" y="68580"/>
                  </a:lnTo>
                  <a:lnTo>
                    <a:pt x="0" y="80010"/>
                  </a:lnTo>
                  <a:lnTo>
                    <a:pt x="1270" y="88900"/>
                  </a:lnTo>
                  <a:lnTo>
                    <a:pt x="3810" y="97790"/>
                  </a:lnTo>
                  <a:lnTo>
                    <a:pt x="6350" y="104140"/>
                  </a:lnTo>
                  <a:lnTo>
                    <a:pt x="10160" y="110490"/>
                  </a:lnTo>
                  <a:lnTo>
                    <a:pt x="15240" y="115570"/>
                  </a:lnTo>
                  <a:lnTo>
                    <a:pt x="21590" y="120650"/>
                  </a:lnTo>
                  <a:lnTo>
                    <a:pt x="54610" y="1346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8702040" y="3849370"/>
              <a:ext cx="124461" cy="151131"/>
            </a:xfrm>
            <a:custGeom>
              <a:avLst/>
              <a:gdLst/>
              <a:ahLst/>
              <a:cxnLst/>
              <a:rect l="0" t="0" r="0" b="0"/>
              <a:pathLst>
                <a:path w="124461" h="151131">
                  <a:moveTo>
                    <a:pt x="111760" y="24130"/>
                  </a:moveTo>
                  <a:lnTo>
                    <a:pt x="97790" y="10160"/>
                  </a:lnTo>
                  <a:lnTo>
                    <a:pt x="91440" y="6350"/>
                  </a:lnTo>
                  <a:lnTo>
                    <a:pt x="83820" y="3810"/>
                  </a:lnTo>
                  <a:lnTo>
                    <a:pt x="76200" y="2540"/>
                  </a:lnTo>
                  <a:lnTo>
                    <a:pt x="67310" y="1270"/>
                  </a:lnTo>
                  <a:lnTo>
                    <a:pt x="57150" y="0"/>
                  </a:lnTo>
                  <a:lnTo>
                    <a:pt x="45720" y="0"/>
                  </a:lnTo>
                  <a:lnTo>
                    <a:pt x="36830" y="2540"/>
                  </a:lnTo>
                  <a:lnTo>
                    <a:pt x="29210" y="6350"/>
                  </a:lnTo>
                  <a:lnTo>
                    <a:pt x="17780" y="17780"/>
                  </a:lnTo>
                  <a:lnTo>
                    <a:pt x="7620" y="27940"/>
                  </a:lnTo>
                  <a:lnTo>
                    <a:pt x="3810" y="34290"/>
                  </a:lnTo>
                  <a:lnTo>
                    <a:pt x="1270" y="44450"/>
                  </a:lnTo>
                  <a:lnTo>
                    <a:pt x="0" y="54610"/>
                  </a:lnTo>
                  <a:lnTo>
                    <a:pt x="2540" y="62230"/>
                  </a:lnTo>
                  <a:lnTo>
                    <a:pt x="6350" y="69850"/>
                  </a:lnTo>
                  <a:lnTo>
                    <a:pt x="11430" y="74930"/>
                  </a:lnTo>
                  <a:lnTo>
                    <a:pt x="17780" y="81280"/>
                  </a:lnTo>
                  <a:lnTo>
                    <a:pt x="25400" y="86360"/>
                  </a:lnTo>
                  <a:lnTo>
                    <a:pt x="33020" y="90170"/>
                  </a:lnTo>
                  <a:lnTo>
                    <a:pt x="40640" y="96520"/>
                  </a:lnTo>
                  <a:lnTo>
                    <a:pt x="49530" y="104140"/>
                  </a:lnTo>
                  <a:lnTo>
                    <a:pt x="57150" y="110490"/>
                  </a:lnTo>
                  <a:lnTo>
                    <a:pt x="66040" y="116840"/>
                  </a:lnTo>
                  <a:lnTo>
                    <a:pt x="73660" y="123190"/>
                  </a:lnTo>
                  <a:lnTo>
                    <a:pt x="82550" y="128270"/>
                  </a:lnTo>
                  <a:lnTo>
                    <a:pt x="90170" y="133350"/>
                  </a:lnTo>
                  <a:lnTo>
                    <a:pt x="124460" y="1511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8851900" y="3733800"/>
              <a:ext cx="139701" cy="15241"/>
            </a:xfrm>
            <a:custGeom>
              <a:avLst/>
              <a:gdLst/>
              <a:ahLst/>
              <a:cxnLst/>
              <a:rect l="0" t="0" r="0" b="0"/>
              <a:pathLst>
                <a:path w="139701" h="15241">
                  <a:moveTo>
                    <a:pt x="0" y="0"/>
                  </a:moveTo>
                  <a:lnTo>
                    <a:pt x="13970" y="0"/>
                  </a:lnTo>
                  <a:lnTo>
                    <a:pt x="20320" y="1270"/>
                  </a:lnTo>
                  <a:lnTo>
                    <a:pt x="27940" y="3810"/>
                  </a:lnTo>
                  <a:lnTo>
                    <a:pt x="35560" y="6350"/>
                  </a:lnTo>
                  <a:lnTo>
                    <a:pt x="44450" y="8890"/>
                  </a:lnTo>
                  <a:lnTo>
                    <a:pt x="54610" y="10160"/>
                  </a:lnTo>
                  <a:lnTo>
                    <a:pt x="66040" y="11430"/>
                  </a:lnTo>
                  <a:lnTo>
                    <a:pt x="78740" y="12700"/>
                  </a:lnTo>
                  <a:lnTo>
                    <a:pt x="90170" y="15240"/>
                  </a:lnTo>
                  <a:lnTo>
                    <a:pt x="139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9080500" y="3594100"/>
              <a:ext cx="12701" cy="177801"/>
            </a:xfrm>
            <a:custGeom>
              <a:avLst/>
              <a:gdLst/>
              <a:ahLst/>
              <a:cxnLst/>
              <a:rect l="0" t="0" r="0" b="0"/>
              <a:pathLst>
                <a:path w="12701" h="177801">
                  <a:moveTo>
                    <a:pt x="12700" y="0"/>
                  </a:moveTo>
                  <a:lnTo>
                    <a:pt x="12700" y="20320"/>
                  </a:lnTo>
                  <a:lnTo>
                    <a:pt x="11430" y="30480"/>
                  </a:lnTo>
                  <a:lnTo>
                    <a:pt x="8890" y="41910"/>
                  </a:lnTo>
                  <a:lnTo>
                    <a:pt x="6350" y="53340"/>
                  </a:lnTo>
                  <a:lnTo>
                    <a:pt x="3810" y="72390"/>
                  </a:lnTo>
                  <a:lnTo>
                    <a:pt x="2540" y="96520"/>
                  </a:lnTo>
                  <a:lnTo>
                    <a:pt x="0" y="177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9117330" y="3940810"/>
              <a:ext cx="229871" cy="58421"/>
            </a:xfrm>
            <a:custGeom>
              <a:avLst/>
              <a:gdLst/>
              <a:ahLst/>
              <a:cxnLst/>
              <a:rect l="0" t="0" r="0" b="0"/>
              <a:pathLst>
                <a:path w="229871" h="58421">
                  <a:moveTo>
                    <a:pt x="115570" y="21590"/>
                  </a:moveTo>
                  <a:lnTo>
                    <a:pt x="109220" y="7620"/>
                  </a:lnTo>
                  <a:lnTo>
                    <a:pt x="104140" y="3810"/>
                  </a:lnTo>
                  <a:lnTo>
                    <a:pt x="97790" y="1270"/>
                  </a:lnTo>
                  <a:lnTo>
                    <a:pt x="91440" y="0"/>
                  </a:lnTo>
                  <a:lnTo>
                    <a:pt x="83820" y="0"/>
                  </a:lnTo>
                  <a:lnTo>
                    <a:pt x="76200" y="1270"/>
                  </a:lnTo>
                  <a:lnTo>
                    <a:pt x="68580" y="3810"/>
                  </a:lnTo>
                  <a:lnTo>
                    <a:pt x="59690" y="8890"/>
                  </a:lnTo>
                  <a:lnTo>
                    <a:pt x="52070" y="13970"/>
                  </a:lnTo>
                  <a:lnTo>
                    <a:pt x="43180" y="20320"/>
                  </a:lnTo>
                  <a:lnTo>
                    <a:pt x="35560" y="26670"/>
                  </a:lnTo>
                  <a:lnTo>
                    <a:pt x="26670" y="31750"/>
                  </a:lnTo>
                  <a:lnTo>
                    <a:pt x="17780" y="36830"/>
                  </a:lnTo>
                  <a:lnTo>
                    <a:pt x="11430" y="41910"/>
                  </a:lnTo>
                  <a:lnTo>
                    <a:pt x="5080" y="45720"/>
                  </a:lnTo>
                  <a:lnTo>
                    <a:pt x="0" y="50800"/>
                  </a:lnTo>
                  <a:lnTo>
                    <a:pt x="0" y="53340"/>
                  </a:lnTo>
                  <a:lnTo>
                    <a:pt x="5080" y="55880"/>
                  </a:lnTo>
                  <a:lnTo>
                    <a:pt x="11430" y="57150"/>
                  </a:lnTo>
                  <a:lnTo>
                    <a:pt x="20320" y="58420"/>
                  </a:lnTo>
                  <a:lnTo>
                    <a:pt x="27940" y="58420"/>
                  </a:lnTo>
                  <a:lnTo>
                    <a:pt x="35560" y="58420"/>
                  </a:lnTo>
                  <a:lnTo>
                    <a:pt x="45720" y="55880"/>
                  </a:lnTo>
                  <a:lnTo>
                    <a:pt x="55880" y="52070"/>
                  </a:lnTo>
                  <a:lnTo>
                    <a:pt x="67310" y="45720"/>
                  </a:lnTo>
                  <a:lnTo>
                    <a:pt x="76200" y="38100"/>
                  </a:lnTo>
                  <a:lnTo>
                    <a:pt x="83820" y="27940"/>
                  </a:lnTo>
                  <a:lnTo>
                    <a:pt x="90170" y="17780"/>
                  </a:lnTo>
                  <a:lnTo>
                    <a:pt x="95250" y="15240"/>
                  </a:lnTo>
                  <a:lnTo>
                    <a:pt x="101600" y="16510"/>
                  </a:lnTo>
                  <a:lnTo>
                    <a:pt x="105410" y="22860"/>
                  </a:lnTo>
                  <a:lnTo>
                    <a:pt x="109220" y="29210"/>
                  </a:lnTo>
                  <a:lnTo>
                    <a:pt x="111760" y="36830"/>
                  </a:lnTo>
                  <a:lnTo>
                    <a:pt x="113030" y="44450"/>
                  </a:lnTo>
                  <a:lnTo>
                    <a:pt x="116840" y="46990"/>
                  </a:lnTo>
                  <a:lnTo>
                    <a:pt x="121920" y="45720"/>
                  </a:lnTo>
                  <a:lnTo>
                    <a:pt x="128270" y="41910"/>
                  </a:lnTo>
                  <a:lnTo>
                    <a:pt x="133350" y="36830"/>
                  </a:lnTo>
                  <a:lnTo>
                    <a:pt x="138430" y="30480"/>
                  </a:lnTo>
                  <a:lnTo>
                    <a:pt x="143510" y="22860"/>
                  </a:lnTo>
                  <a:lnTo>
                    <a:pt x="149860" y="16510"/>
                  </a:lnTo>
                  <a:lnTo>
                    <a:pt x="157480" y="11430"/>
                  </a:lnTo>
                  <a:lnTo>
                    <a:pt x="163830" y="6350"/>
                  </a:lnTo>
                  <a:lnTo>
                    <a:pt x="171450" y="3810"/>
                  </a:lnTo>
                  <a:lnTo>
                    <a:pt x="180340" y="5080"/>
                  </a:lnTo>
                  <a:lnTo>
                    <a:pt x="229870" y="88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9512300" y="3822700"/>
              <a:ext cx="101601" cy="292101"/>
            </a:xfrm>
            <a:custGeom>
              <a:avLst/>
              <a:gdLst/>
              <a:ahLst/>
              <a:cxnLst/>
              <a:rect l="0" t="0" r="0" b="0"/>
              <a:pathLst>
                <a:path w="101601" h="292101">
                  <a:moveTo>
                    <a:pt x="25400" y="0"/>
                  </a:moveTo>
                  <a:lnTo>
                    <a:pt x="19050" y="26670"/>
                  </a:lnTo>
                  <a:lnTo>
                    <a:pt x="15240" y="39370"/>
                  </a:lnTo>
                  <a:lnTo>
                    <a:pt x="7620" y="63500"/>
                  </a:lnTo>
                  <a:lnTo>
                    <a:pt x="5080" y="74930"/>
                  </a:lnTo>
                  <a:lnTo>
                    <a:pt x="3810" y="85090"/>
                  </a:lnTo>
                  <a:lnTo>
                    <a:pt x="2540" y="95250"/>
                  </a:lnTo>
                  <a:lnTo>
                    <a:pt x="1270" y="113030"/>
                  </a:lnTo>
                  <a:lnTo>
                    <a:pt x="0" y="203200"/>
                  </a:lnTo>
                  <a:lnTo>
                    <a:pt x="0" y="219710"/>
                  </a:lnTo>
                  <a:lnTo>
                    <a:pt x="2540" y="229870"/>
                  </a:lnTo>
                  <a:lnTo>
                    <a:pt x="7620" y="234950"/>
                  </a:lnTo>
                  <a:lnTo>
                    <a:pt x="13970" y="237490"/>
                  </a:lnTo>
                  <a:lnTo>
                    <a:pt x="19050" y="234950"/>
                  </a:lnTo>
                  <a:lnTo>
                    <a:pt x="24130" y="228600"/>
                  </a:lnTo>
                  <a:lnTo>
                    <a:pt x="29210" y="219710"/>
                  </a:lnTo>
                  <a:lnTo>
                    <a:pt x="34290" y="212090"/>
                  </a:lnTo>
                  <a:lnTo>
                    <a:pt x="41910" y="203200"/>
                  </a:lnTo>
                  <a:lnTo>
                    <a:pt x="48260" y="194310"/>
                  </a:lnTo>
                  <a:lnTo>
                    <a:pt x="54610" y="190500"/>
                  </a:lnTo>
                  <a:lnTo>
                    <a:pt x="60960" y="189230"/>
                  </a:lnTo>
                  <a:lnTo>
                    <a:pt x="66040" y="189230"/>
                  </a:lnTo>
                  <a:lnTo>
                    <a:pt x="71120" y="194310"/>
                  </a:lnTo>
                  <a:lnTo>
                    <a:pt x="74930" y="201930"/>
                  </a:lnTo>
                  <a:lnTo>
                    <a:pt x="80010" y="210820"/>
                  </a:lnTo>
                  <a:lnTo>
                    <a:pt x="82550" y="219710"/>
                  </a:lnTo>
                  <a:lnTo>
                    <a:pt x="85090" y="228600"/>
                  </a:lnTo>
                  <a:lnTo>
                    <a:pt x="86360" y="236220"/>
                  </a:lnTo>
                  <a:lnTo>
                    <a:pt x="88900" y="245110"/>
                  </a:lnTo>
                  <a:lnTo>
                    <a:pt x="91440" y="254000"/>
                  </a:lnTo>
                  <a:lnTo>
                    <a:pt x="101600" y="292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9753600" y="3822700"/>
              <a:ext cx="1" cy="292101"/>
            </a:xfrm>
            <a:custGeom>
              <a:avLst/>
              <a:gdLst/>
              <a:ahLst/>
              <a:cxnLst/>
              <a:rect l="0" t="0" r="0" b="0"/>
              <a:pathLst>
                <a:path w="1" h="292101">
                  <a:moveTo>
                    <a:pt x="0" y="0"/>
                  </a:moveTo>
                  <a:lnTo>
                    <a:pt x="0" y="292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9677400" y="398780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0"/>
                  </a:moveTo>
                  <a:lnTo>
                    <a:pt x="53340" y="0"/>
                  </a:lnTo>
                  <a:lnTo>
                    <a:pt x="62230" y="1270"/>
                  </a:lnTo>
                  <a:lnTo>
                    <a:pt x="69850" y="3810"/>
                  </a:lnTo>
                  <a:lnTo>
                    <a:pt x="76200" y="6350"/>
                  </a:lnTo>
                  <a:lnTo>
                    <a:pt x="85090" y="8890"/>
                  </a:lnTo>
                  <a:lnTo>
                    <a:pt x="93980" y="10160"/>
                  </a:lnTo>
                  <a:lnTo>
                    <a:pt x="1270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9867900" y="3989070"/>
              <a:ext cx="165101" cy="163831"/>
            </a:xfrm>
            <a:custGeom>
              <a:avLst/>
              <a:gdLst/>
              <a:ahLst/>
              <a:cxnLst/>
              <a:rect l="0" t="0" r="0" b="0"/>
              <a:pathLst>
                <a:path w="165101" h="163831">
                  <a:moveTo>
                    <a:pt x="0" y="11430"/>
                  </a:moveTo>
                  <a:lnTo>
                    <a:pt x="20320" y="11430"/>
                  </a:lnTo>
                  <a:lnTo>
                    <a:pt x="31750" y="10160"/>
                  </a:lnTo>
                  <a:lnTo>
                    <a:pt x="45720" y="7620"/>
                  </a:lnTo>
                  <a:lnTo>
                    <a:pt x="59690" y="5080"/>
                  </a:lnTo>
                  <a:lnTo>
                    <a:pt x="72390" y="2540"/>
                  </a:lnTo>
                  <a:lnTo>
                    <a:pt x="83820" y="1270"/>
                  </a:lnTo>
                  <a:lnTo>
                    <a:pt x="93980" y="0"/>
                  </a:lnTo>
                  <a:lnTo>
                    <a:pt x="102870" y="1270"/>
                  </a:lnTo>
                  <a:lnTo>
                    <a:pt x="113030" y="3810"/>
                  </a:lnTo>
                  <a:lnTo>
                    <a:pt x="121920" y="6350"/>
                  </a:lnTo>
                  <a:lnTo>
                    <a:pt x="129540" y="8890"/>
                  </a:lnTo>
                  <a:lnTo>
                    <a:pt x="135890" y="12700"/>
                  </a:lnTo>
                  <a:lnTo>
                    <a:pt x="140970" y="16510"/>
                  </a:lnTo>
                  <a:lnTo>
                    <a:pt x="139700" y="22860"/>
                  </a:lnTo>
                  <a:lnTo>
                    <a:pt x="132080" y="31750"/>
                  </a:lnTo>
                  <a:lnTo>
                    <a:pt x="100330" y="63500"/>
                  </a:lnTo>
                  <a:lnTo>
                    <a:pt x="92710" y="69850"/>
                  </a:lnTo>
                  <a:lnTo>
                    <a:pt x="82550" y="77470"/>
                  </a:lnTo>
                  <a:lnTo>
                    <a:pt x="72390" y="85090"/>
                  </a:lnTo>
                  <a:lnTo>
                    <a:pt x="62230" y="91440"/>
                  </a:lnTo>
                  <a:lnTo>
                    <a:pt x="53340" y="97790"/>
                  </a:lnTo>
                  <a:lnTo>
                    <a:pt x="43180" y="102870"/>
                  </a:lnTo>
                  <a:lnTo>
                    <a:pt x="25400" y="111760"/>
                  </a:lnTo>
                  <a:lnTo>
                    <a:pt x="17780" y="116840"/>
                  </a:lnTo>
                  <a:lnTo>
                    <a:pt x="15240" y="120650"/>
                  </a:lnTo>
                  <a:lnTo>
                    <a:pt x="19050" y="125730"/>
                  </a:lnTo>
                  <a:lnTo>
                    <a:pt x="25400" y="129540"/>
                  </a:lnTo>
                  <a:lnTo>
                    <a:pt x="38100" y="134620"/>
                  </a:lnTo>
                  <a:lnTo>
                    <a:pt x="54610" y="138430"/>
                  </a:lnTo>
                  <a:lnTo>
                    <a:pt x="74930" y="142240"/>
                  </a:lnTo>
                  <a:lnTo>
                    <a:pt x="93980" y="146050"/>
                  </a:lnTo>
                  <a:lnTo>
                    <a:pt x="111760" y="147320"/>
                  </a:lnTo>
                  <a:lnTo>
                    <a:pt x="165100" y="1638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2970709" y="303865"/>
            <a:ext cx="3225645" cy="525921"/>
            <a:chOff x="2970709" y="303865"/>
            <a:chExt cx="3225645" cy="525921"/>
          </a:xfrm>
        </p:grpSpPr>
        <p:sp>
          <p:nvSpPr>
            <p:cNvPr id="185" name="Freeform 184"/>
            <p:cNvSpPr/>
            <p:nvPr/>
          </p:nvSpPr>
          <p:spPr>
            <a:xfrm>
              <a:off x="2970709" y="553049"/>
              <a:ext cx="186995" cy="253363"/>
            </a:xfrm>
            <a:custGeom>
              <a:avLst/>
              <a:gdLst/>
              <a:ahLst/>
              <a:cxnLst/>
              <a:rect l="0" t="0" r="0" b="0"/>
              <a:pathLst>
                <a:path w="186995" h="253363">
                  <a:moveTo>
                    <a:pt x="0" y="7933"/>
                  </a:moveTo>
                  <a:lnTo>
                    <a:pt x="16267" y="62937"/>
                  </a:lnTo>
                  <a:lnTo>
                    <a:pt x="21970" y="123068"/>
                  </a:lnTo>
                  <a:lnTo>
                    <a:pt x="21660" y="174645"/>
                  </a:lnTo>
                  <a:lnTo>
                    <a:pt x="16985" y="202794"/>
                  </a:lnTo>
                  <a:lnTo>
                    <a:pt x="15219" y="206664"/>
                  </a:lnTo>
                  <a:lnTo>
                    <a:pt x="14042" y="204050"/>
                  </a:lnTo>
                  <a:lnTo>
                    <a:pt x="14032" y="185996"/>
                  </a:lnTo>
                  <a:lnTo>
                    <a:pt x="21144" y="124963"/>
                  </a:lnTo>
                  <a:lnTo>
                    <a:pt x="29138" y="62504"/>
                  </a:lnTo>
                  <a:lnTo>
                    <a:pt x="39511" y="15733"/>
                  </a:lnTo>
                  <a:lnTo>
                    <a:pt x="47118" y="6640"/>
                  </a:lnTo>
                  <a:lnTo>
                    <a:pt x="57383" y="1877"/>
                  </a:lnTo>
                  <a:lnTo>
                    <a:pt x="69421" y="0"/>
                  </a:lnTo>
                  <a:lnTo>
                    <a:pt x="89722" y="4840"/>
                  </a:lnTo>
                  <a:lnTo>
                    <a:pt x="98772" y="9766"/>
                  </a:lnTo>
                  <a:lnTo>
                    <a:pt x="112290" y="29092"/>
                  </a:lnTo>
                  <a:lnTo>
                    <a:pt x="131549" y="83822"/>
                  </a:lnTo>
                  <a:lnTo>
                    <a:pt x="147858" y="144652"/>
                  </a:lnTo>
                  <a:lnTo>
                    <a:pt x="163584" y="203224"/>
                  </a:lnTo>
                  <a:lnTo>
                    <a:pt x="175296" y="233745"/>
                  </a:lnTo>
                  <a:lnTo>
                    <a:pt x="186994" y="25336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3203478" y="534529"/>
              <a:ext cx="223030" cy="185385"/>
            </a:xfrm>
            <a:custGeom>
              <a:avLst/>
              <a:gdLst/>
              <a:ahLst/>
              <a:cxnLst/>
              <a:rect l="0" t="0" r="0" b="0"/>
              <a:pathLst>
                <a:path w="223030" h="185385">
                  <a:moveTo>
                    <a:pt x="141219" y="14765"/>
                  </a:moveTo>
                  <a:lnTo>
                    <a:pt x="128810" y="2357"/>
                  </a:lnTo>
                  <a:lnTo>
                    <a:pt x="119961" y="0"/>
                  </a:lnTo>
                  <a:lnTo>
                    <a:pt x="96276" y="845"/>
                  </a:lnTo>
                  <a:lnTo>
                    <a:pt x="59944" y="14825"/>
                  </a:lnTo>
                  <a:lnTo>
                    <a:pt x="30711" y="35416"/>
                  </a:lnTo>
                  <a:lnTo>
                    <a:pt x="5600" y="64170"/>
                  </a:lnTo>
                  <a:lnTo>
                    <a:pt x="0" y="92994"/>
                  </a:lnTo>
                  <a:lnTo>
                    <a:pt x="324" y="109771"/>
                  </a:lnTo>
                  <a:lnTo>
                    <a:pt x="11073" y="135337"/>
                  </a:lnTo>
                  <a:lnTo>
                    <a:pt x="49717" y="172912"/>
                  </a:lnTo>
                  <a:lnTo>
                    <a:pt x="75446" y="182445"/>
                  </a:lnTo>
                  <a:lnTo>
                    <a:pt x="104195" y="185384"/>
                  </a:lnTo>
                  <a:lnTo>
                    <a:pt x="164975" y="176689"/>
                  </a:lnTo>
                  <a:lnTo>
                    <a:pt x="201066" y="166196"/>
                  </a:lnTo>
                  <a:lnTo>
                    <a:pt x="223029" y="1550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3438194" y="303865"/>
              <a:ext cx="46749" cy="467486"/>
            </a:xfrm>
            <a:custGeom>
              <a:avLst/>
              <a:gdLst/>
              <a:ahLst/>
              <a:cxnLst/>
              <a:rect l="0" t="0" r="0" b="0"/>
              <a:pathLst>
                <a:path w="46749" h="467486">
                  <a:moveTo>
                    <a:pt x="0" y="0"/>
                  </a:moveTo>
                  <a:lnTo>
                    <a:pt x="3463" y="47390"/>
                  </a:lnTo>
                  <a:lnTo>
                    <a:pt x="18636" y="106567"/>
                  </a:lnTo>
                  <a:lnTo>
                    <a:pt x="25901" y="164662"/>
                  </a:lnTo>
                  <a:lnTo>
                    <a:pt x="33251" y="226157"/>
                  </a:lnTo>
                  <a:lnTo>
                    <a:pt x="34525" y="272760"/>
                  </a:lnTo>
                  <a:lnTo>
                    <a:pt x="34902" y="331874"/>
                  </a:lnTo>
                  <a:lnTo>
                    <a:pt x="41218" y="386327"/>
                  </a:lnTo>
                  <a:lnTo>
                    <a:pt x="45656" y="446067"/>
                  </a:lnTo>
                  <a:lnTo>
                    <a:pt x="46748" y="46748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3469501" y="455798"/>
              <a:ext cx="167375" cy="292178"/>
            </a:xfrm>
            <a:custGeom>
              <a:avLst/>
              <a:gdLst/>
              <a:ahLst/>
              <a:cxnLst/>
              <a:rect l="0" t="0" r="0" b="0"/>
              <a:pathLst>
                <a:path w="167375" h="292178">
                  <a:moveTo>
                    <a:pt x="143999" y="0"/>
                  </a:moveTo>
                  <a:lnTo>
                    <a:pt x="101403" y="32533"/>
                  </a:lnTo>
                  <a:lnTo>
                    <a:pt x="64483" y="88096"/>
                  </a:lnTo>
                  <a:lnTo>
                    <a:pt x="19196" y="142421"/>
                  </a:lnTo>
                  <a:lnTo>
                    <a:pt x="2125" y="175951"/>
                  </a:lnTo>
                  <a:lnTo>
                    <a:pt x="0" y="198967"/>
                  </a:lnTo>
                  <a:lnTo>
                    <a:pt x="1251" y="210559"/>
                  </a:lnTo>
                  <a:lnTo>
                    <a:pt x="7280" y="220884"/>
                  </a:lnTo>
                  <a:lnTo>
                    <a:pt x="27829" y="239281"/>
                  </a:lnTo>
                  <a:lnTo>
                    <a:pt x="89119" y="270943"/>
                  </a:lnTo>
                  <a:lnTo>
                    <a:pt x="129903" y="285886"/>
                  </a:lnTo>
                  <a:lnTo>
                    <a:pt x="167374" y="29217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3671936" y="315552"/>
              <a:ext cx="46750" cy="163621"/>
            </a:xfrm>
            <a:custGeom>
              <a:avLst/>
              <a:gdLst/>
              <a:ahLst/>
              <a:cxnLst/>
              <a:rect l="0" t="0" r="0" b="0"/>
              <a:pathLst>
                <a:path w="46750" h="163621">
                  <a:moveTo>
                    <a:pt x="0" y="0"/>
                  </a:moveTo>
                  <a:lnTo>
                    <a:pt x="3463" y="47390"/>
                  </a:lnTo>
                  <a:lnTo>
                    <a:pt x="16267" y="99828"/>
                  </a:lnTo>
                  <a:lnTo>
                    <a:pt x="40939" y="152526"/>
                  </a:lnTo>
                  <a:lnTo>
                    <a:pt x="46749" y="1636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4364302" y="467485"/>
              <a:ext cx="43923" cy="315553"/>
            </a:xfrm>
            <a:custGeom>
              <a:avLst/>
              <a:gdLst/>
              <a:ahLst/>
              <a:cxnLst/>
              <a:rect l="0" t="0" r="0" b="0"/>
              <a:pathLst>
                <a:path w="43923" h="315553">
                  <a:moveTo>
                    <a:pt x="43922" y="0"/>
                  </a:moveTo>
                  <a:lnTo>
                    <a:pt x="23988" y="59803"/>
                  </a:lnTo>
                  <a:lnTo>
                    <a:pt x="8771" y="115842"/>
                  </a:lnTo>
                  <a:lnTo>
                    <a:pt x="610" y="178465"/>
                  </a:lnTo>
                  <a:lnTo>
                    <a:pt x="0" y="222160"/>
                  </a:lnTo>
                  <a:lnTo>
                    <a:pt x="6957" y="278069"/>
                  </a:lnTo>
                  <a:lnTo>
                    <a:pt x="20548" y="31555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4303040" y="388833"/>
              <a:ext cx="226738" cy="300708"/>
            </a:xfrm>
            <a:custGeom>
              <a:avLst/>
              <a:gdLst/>
              <a:ahLst/>
              <a:cxnLst/>
              <a:rect l="0" t="0" r="0" b="0"/>
              <a:pathLst>
                <a:path w="226738" h="300708">
                  <a:moveTo>
                    <a:pt x="0" y="78652"/>
                  </a:moveTo>
                  <a:lnTo>
                    <a:pt x="0" y="53835"/>
                  </a:lnTo>
                  <a:lnTo>
                    <a:pt x="3896" y="43927"/>
                  </a:lnTo>
                  <a:lnTo>
                    <a:pt x="18613" y="25993"/>
                  </a:lnTo>
                  <a:lnTo>
                    <a:pt x="48801" y="7499"/>
                  </a:lnTo>
                  <a:lnTo>
                    <a:pt x="94827" y="0"/>
                  </a:lnTo>
                  <a:lnTo>
                    <a:pt x="149887" y="6796"/>
                  </a:lnTo>
                  <a:lnTo>
                    <a:pt x="174398" y="13386"/>
                  </a:lnTo>
                  <a:lnTo>
                    <a:pt x="210099" y="36805"/>
                  </a:lnTo>
                  <a:lnTo>
                    <a:pt x="223234" y="60919"/>
                  </a:lnTo>
                  <a:lnTo>
                    <a:pt x="226737" y="74621"/>
                  </a:lnTo>
                  <a:lnTo>
                    <a:pt x="223703" y="103697"/>
                  </a:lnTo>
                  <a:lnTo>
                    <a:pt x="213698" y="131337"/>
                  </a:lnTo>
                  <a:lnTo>
                    <a:pt x="178615" y="178670"/>
                  </a:lnTo>
                  <a:lnTo>
                    <a:pt x="122340" y="236639"/>
                  </a:lnTo>
                  <a:lnTo>
                    <a:pt x="67618" y="290217"/>
                  </a:lnTo>
                  <a:lnTo>
                    <a:pt x="46749" y="30070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4588748" y="385675"/>
              <a:ext cx="88281" cy="396465"/>
            </a:xfrm>
            <a:custGeom>
              <a:avLst/>
              <a:gdLst/>
              <a:ahLst/>
              <a:cxnLst/>
              <a:rect l="0" t="0" r="0" b="0"/>
              <a:pathLst>
                <a:path w="88281" h="396465">
                  <a:moveTo>
                    <a:pt x="88280" y="0"/>
                  </a:moveTo>
                  <a:lnTo>
                    <a:pt x="69644" y="61102"/>
                  </a:lnTo>
                  <a:lnTo>
                    <a:pt x="62379" y="118167"/>
                  </a:lnTo>
                  <a:lnTo>
                    <a:pt x="48824" y="173254"/>
                  </a:lnTo>
                  <a:lnTo>
                    <a:pt x="33642" y="229681"/>
                  </a:lnTo>
                  <a:lnTo>
                    <a:pt x="14675" y="286614"/>
                  </a:lnTo>
                  <a:lnTo>
                    <a:pt x="677" y="337278"/>
                  </a:lnTo>
                  <a:lnTo>
                    <a:pt x="0" y="366762"/>
                  </a:lnTo>
                  <a:lnTo>
                    <a:pt x="8356" y="388523"/>
                  </a:lnTo>
                  <a:lnTo>
                    <a:pt x="15519" y="394067"/>
                  </a:lnTo>
                  <a:lnTo>
                    <a:pt x="24190" y="396464"/>
                  </a:lnTo>
                  <a:lnTo>
                    <a:pt x="41615" y="395664"/>
                  </a:lnTo>
                  <a:lnTo>
                    <a:pt x="64906" y="38567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4699116" y="607730"/>
              <a:ext cx="164907" cy="198682"/>
            </a:xfrm>
            <a:custGeom>
              <a:avLst/>
              <a:gdLst/>
              <a:ahLst/>
              <a:cxnLst/>
              <a:rect l="0" t="0" r="0" b="0"/>
              <a:pathLst>
                <a:path w="164907" h="198682">
                  <a:moveTo>
                    <a:pt x="164906" y="0"/>
                  </a:moveTo>
                  <a:lnTo>
                    <a:pt x="122149" y="2597"/>
                  </a:lnTo>
                  <a:lnTo>
                    <a:pt x="93224" y="18661"/>
                  </a:lnTo>
                  <a:lnTo>
                    <a:pt x="44344" y="63900"/>
                  </a:lnTo>
                  <a:lnTo>
                    <a:pt x="5209" y="123795"/>
                  </a:lnTo>
                  <a:lnTo>
                    <a:pt x="0" y="153278"/>
                  </a:lnTo>
                  <a:lnTo>
                    <a:pt x="429" y="168413"/>
                  </a:lnTo>
                  <a:lnTo>
                    <a:pt x="4610" y="177203"/>
                  </a:lnTo>
                  <a:lnTo>
                    <a:pt x="11293" y="181766"/>
                  </a:lnTo>
                  <a:lnTo>
                    <a:pt x="19645" y="183508"/>
                  </a:lnTo>
                  <a:lnTo>
                    <a:pt x="39313" y="178519"/>
                  </a:lnTo>
                  <a:lnTo>
                    <a:pt x="72287" y="157646"/>
                  </a:lnTo>
                  <a:lnTo>
                    <a:pt x="112127" y="115691"/>
                  </a:lnTo>
                  <a:lnTo>
                    <a:pt x="118033" y="114786"/>
                  </a:lnTo>
                  <a:lnTo>
                    <a:pt x="121970" y="120675"/>
                  </a:lnTo>
                  <a:lnTo>
                    <a:pt x="134493" y="164371"/>
                  </a:lnTo>
                  <a:lnTo>
                    <a:pt x="145329" y="180402"/>
                  </a:lnTo>
                  <a:lnTo>
                    <a:pt x="164906" y="19868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4992580" y="608272"/>
              <a:ext cx="175308" cy="186453"/>
            </a:xfrm>
            <a:custGeom>
              <a:avLst/>
              <a:gdLst/>
              <a:ahLst/>
              <a:cxnLst/>
              <a:rect l="0" t="0" r="0" b="0"/>
              <a:pathLst>
                <a:path w="175308" h="186453">
                  <a:moveTo>
                    <a:pt x="0" y="11145"/>
                  </a:moveTo>
                  <a:lnTo>
                    <a:pt x="0" y="57797"/>
                  </a:lnTo>
                  <a:lnTo>
                    <a:pt x="0" y="109519"/>
                  </a:lnTo>
                  <a:lnTo>
                    <a:pt x="0" y="142304"/>
                  </a:lnTo>
                  <a:lnTo>
                    <a:pt x="1299" y="146631"/>
                  </a:lnTo>
                  <a:lnTo>
                    <a:pt x="3463" y="143023"/>
                  </a:lnTo>
                  <a:lnTo>
                    <a:pt x="22471" y="90581"/>
                  </a:lnTo>
                  <a:lnTo>
                    <a:pt x="51235" y="29626"/>
                  </a:lnTo>
                  <a:lnTo>
                    <a:pt x="66490" y="8104"/>
                  </a:lnTo>
                  <a:lnTo>
                    <a:pt x="76791" y="2625"/>
                  </a:lnTo>
                  <a:lnTo>
                    <a:pt x="102088" y="0"/>
                  </a:lnTo>
                  <a:lnTo>
                    <a:pt x="110912" y="5014"/>
                  </a:lnTo>
                  <a:lnTo>
                    <a:pt x="116794" y="13550"/>
                  </a:lnTo>
                  <a:lnTo>
                    <a:pt x="123330" y="38185"/>
                  </a:lnTo>
                  <a:lnTo>
                    <a:pt x="130988" y="99980"/>
                  </a:lnTo>
                  <a:lnTo>
                    <a:pt x="144621" y="150470"/>
                  </a:lnTo>
                  <a:lnTo>
                    <a:pt x="155609" y="167430"/>
                  </a:lnTo>
                  <a:lnTo>
                    <a:pt x="175307" y="18645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5269289" y="560982"/>
              <a:ext cx="144028" cy="190448"/>
            </a:xfrm>
            <a:custGeom>
              <a:avLst/>
              <a:gdLst/>
              <a:ahLst/>
              <a:cxnLst/>
              <a:rect l="0" t="0" r="0" b="0"/>
              <a:pathLst>
                <a:path w="144028" h="190448">
                  <a:moveTo>
                    <a:pt x="144027" y="0"/>
                  </a:moveTo>
                  <a:lnTo>
                    <a:pt x="83924" y="16176"/>
                  </a:lnTo>
                  <a:lnTo>
                    <a:pt x="68897" y="22471"/>
                  </a:lnTo>
                  <a:lnTo>
                    <a:pt x="48738" y="39854"/>
                  </a:lnTo>
                  <a:lnTo>
                    <a:pt x="7088" y="96354"/>
                  </a:lnTo>
                  <a:lnTo>
                    <a:pt x="2090" y="107089"/>
                  </a:lnTo>
                  <a:lnTo>
                    <a:pt x="0" y="129405"/>
                  </a:lnTo>
                  <a:lnTo>
                    <a:pt x="4698" y="151010"/>
                  </a:lnTo>
                  <a:lnTo>
                    <a:pt x="15443" y="169269"/>
                  </a:lnTo>
                  <a:lnTo>
                    <a:pt x="32339" y="182579"/>
                  </a:lnTo>
                  <a:lnTo>
                    <a:pt x="42299" y="187946"/>
                  </a:lnTo>
                  <a:lnTo>
                    <a:pt x="63753" y="190447"/>
                  </a:lnTo>
                  <a:lnTo>
                    <a:pt x="122087" y="178046"/>
                  </a:lnTo>
                  <a:lnTo>
                    <a:pt x="132340" y="17530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5518500" y="350613"/>
              <a:ext cx="1" cy="409051"/>
            </a:xfrm>
            <a:custGeom>
              <a:avLst/>
              <a:gdLst/>
              <a:ahLst/>
              <a:cxnLst/>
              <a:rect l="0" t="0" r="0" b="0"/>
              <a:pathLst>
                <a:path w="1" h="409051">
                  <a:moveTo>
                    <a:pt x="0" y="0"/>
                  </a:moveTo>
                  <a:lnTo>
                    <a:pt x="0" y="61242"/>
                  </a:lnTo>
                  <a:lnTo>
                    <a:pt x="0" y="122464"/>
                  </a:lnTo>
                  <a:lnTo>
                    <a:pt x="0" y="173501"/>
                  </a:lnTo>
                  <a:lnTo>
                    <a:pt x="0" y="228446"/>
                  </a:lnTo>
                  <a:lnTo>
                    <a:pt x="0" y="271644"/>
                  </a:lnTo>
                  <a:lnTo>
                    <a:pt x="0" y="316815"/>
                  </a:lnTo>
                  <a:lnTo>
                    <a:pt x="0" y="373641"/>
                  </a:lnTo>
                  <a:lnTo>
                    <a:pt x="0" y="4090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5553001" y="502546"/>
              <a:ext cx="140807" cy="257118"/>
            </a:xfrm>
            <a:custGeom>
              <a:avLst/>
              <a:gdLst/>
              <a:ahLst/>
              <a:cxnLst/>
              <a:rect l="0" t="0" r="0" b="0"/>
              <a:pathLst>
                <a:path w="140807" h="257118">
                  <a:moveTo>
                    <a:pt x="140806" y="0"/>
                  </a:moveTo>
                  <a:lnTo>
                    <a:pt x="90308" y="41168"/>
                  </a:lnTo>
                  <a:lnTo>
                    <a:pt x="37575" y="83016"/>
                  </a:lnTo>
                  <a:lnTo>
                    <a:pt x="15713" y="107019"/>
                  </a:lnTo>
                  <a:lnTo>
                    <a:pt x="1668" y="135001"/>
                  </a:lnTo>
                  <a:lnTo>
                    <a:pt x="0" y="148436"/>
                  </a:lnTo>
                  <a:lnTo>
                    <a:pt x="5073" y="173753"/>
                  </a:lnTo>
                  <a:lnTo>
                    <a:pt x="22531" y="203703"/>
                  </a:lnTo>
                  <a:lnTo>
                    <a:pt x="56560" y="229026"/>
                  </a:lnTo>
                  <a:lnTo>
                    <a:pt x="110185" y="252520"/>
                  </a:lnTo>
                  <a:lnTo>
                    <a:pt x="129119" y="25711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5904238" y="303865"/>
              <a:ext cx="23312" cy="303866"/>
            </a:xfrm>
            <a:custGeom>
              <a:avLst/>
              <a:gdLst/>
              <a:ahLst/>
              <a:cxnLst/>
              <a:rect l="0" t="0" r="0" b="0"/>
              <a:pathLst>
                <a:path w="23312" h="303866">
                  <a:moveTo>
                    <a:pt x="11625" y="0"/>
                  </a:moveTo>
                  <a:lnTo>
                    <a:pt x="2374" y="57778"/>
                  </a:lnTo>
                  <a:lnTo>
                    <a:pt x="659" y="113214"/>
                  </a:lnTo>
                  <a:lnTo>
                    <a:pt x="151" y="165999"/>
                  </a:lnTo>
                  <a:lnTo>
                    <a:pt x="0" y="219297"/>
                  </a:lnTo>
                  <a:lnTo>
                    <a:pt x="2562" y="250697"/>
                  </a:lnTo>
                  <a:lnTo>
                    <a:pt x="23311" y="30386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6021046" y="502546"/>
              <a:ext cx="175308" cy="327240"/>
            </a:xfrm>
            <a:custGeom>
              <a:avLst/>
              <a:gdLst/>
              <a:ahLst/>
              <a:cxnLst/>
              <a:rect l="0" t="0" r="0" b="0"/>
              <a:pathLst>
                <a:path w="175308" h="327240">
                  <a:moveTo>
                    <a:pt x="175307" y="0"/>
                  </a:moveTo>
                  <a:lnTo>
                    <a:pt x="126507" y="22471"/>
                  </a:lnTo>
                  <a:lnTo>
                    <a:pt x="92889" y="43739"/>
                  </a:lnTo>
                  <a:lnTo>
                    <a:pt x="86599" y="53832"/>
                  </a:lnTo>
                  <a:lnTo>
                    <a:pt x="83073" y="78898"/>
                  </a:lnTo>
                  <a:lnTo>
                    <a:pt x="92760" y="107353"/>
                  </a:lnTo>
                  <a:lnTo>
                    <a:pt x="130722" y="167944"/>
                  </a:lnTo>
                  <a:lnTo>
                    <a:pt x="158057" y="208186"/>
                  </a:lnTo>
                  <a:lnTo>
                    <a:pt x="161210" y="221899"/>
                  </a:lnTo>
                  <a:lnTo>
                    <a:pt x="157788" y="250987"/>
                  </a:lnTo>
                  <a:lnTo>
                    <a:pt x="149343" y="263419"/>
                  </a:lnTo>
                  <a:lnTo>
                    <a:pt x="109034" y="292025"/>
                  </a:lnTo>
                  <a:lnTo>
                    <a:pt x="69965" y="308004"/>
                  </a:lnTo>
                  <a:lnTo>
                    <a:pt x="21275" y="317524"/>
                  </a:lnTo>
                  <a:lnTo>
                    <a:pt x="0" y="32723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1" name="Freeform 200"/>
          <p:cNvSpPr/>
          <p:nvPr/>
        </p:nvSpPr>
        <p:spPr>
          <a:xfrm>
            <a:off x="248067" y="783037"/>
            <a:ext cx="1892858" cy="2395859"/>
          </a:xfrm>
          <a:custGeom>
            <a:avLst/>
            <a:gdLst/>
            <a:ahLst/>
            <a:cxnLst/>
            <a:rect l="0" t="0" r="0" b="0"/>
            <a:pathLst>
              <a:path w="1892858" h="2395859">
                <a:moveTo>
                  <a:pt x="209912" y="0"/>
                </a:moveTo>
                <a:lnTo>
                  <a:pt x="162556" y="54282"/>
                </a:lnTo>
                <a:lnTo>
                  <a:pt x="124127" y="110889"/>
                </a:lnTo>
                <a:lnTo>
                  <a:pt x="93025" y="171047"/>
                </a:lnTo>
                <a:lnTo>
                  <a:pt x="63412" y="233181"/>
                </a:lnTo>
                <a:lnTo>
                  <a:pt x="42599" y="292104"/>
                </a:lnTo>
                <a:lnTo>
                  <a:pt x="30770" y="352034"/>
                </a:lnTo>
                <a:lnTo>
                  <a:pt x="19040" y="402544"/>
                </a:lnTo>
                <a:lnTo>
                  <a:pt x="4742" y="455811"/>
                </a:lnTo>
                <a:lnTo>
                  <a:pt x="1084" y="502405"/>
                </a:lnTo>
                <a:lnTo>
                  <a:pt x="0" y="561806"/>
                </a:lnTo>
                <a:lnTo>
                  <a:pt x="978" y="617353"/>
                </a:lnTo>
                <a:lnTo>
                  <a:pt x="5808" y="664382"/>
                </a:lnTo>
                <a:lnTo>
                  <a:pt x="9624" y="723351"/>
                </a:lnTo>
                <a:lnTo>
                  <a:pt x="10755" y="773721"/>
                </a:lnTo>
                <a:lnTo>
                  <a:pt x="17294" y="821542"/>
                </a:lnTo>
                <a:lnTo>
                  <a:pt x="21252" y="868608"/>
                </a:lnTo>
                <a:lnTo>
                  <a:pt x="28629" y="921655"/>
                </a:lnTo>
                <a:lnTo>
                  <a:pt x="32835" y="978494"/>
                </a:lnTo>
                <a:lnTo>
                  <a:pt x="40285" y="1030253"/>
                </a:lnTo>
                <a:lnTo>
                  <a:pt x="44512" y="1084689"/>
                </a:lnTo>
                <a:lnTo>
                  <a:pt x="51969" y="1141940"/>
                </a:lnTo>
                <a:lnTo>
                  <a:pt x="62403" y="1200025"/>
                </a:lnTo>
                <a:lnTo>
                  <a:pt x="73719" y="1258356"/>
                </a:lnTo>
                <a:lnTo>
                  <a:pt x="85296" y="1316761"/>
                </a:lnTo>
                <a:lnTo>
                  <a:pt x="96950" y="1368983"/>
                </a:lnTo>
                <a:lnTo>
                  <a:pt x="108628" y="1417353"/>
                </a:lnTo>
                <a:lnTo>
                  <a:pt x="133538" y="1480233"/>
                </a:lnTo>
                <a:lnTo>
                  <a:pt x="163468" y="1539210"/>
                </a:lnTo>
                <a:lnTo>
                  <a:pt x="202161" y="1600675"/>
                </a:lnTo>
                <a:lnTo>
                  <a:pt x="241083" y="1659510"/>
                </a:lnTo>
                <a:lnTo>
                  <a:pt x="281575" y="1714338"/>
                </a:lnTo>
                <a:lnTo>
                  <a:pt x="332469" y="1775958"/>
                </a:lnTo>
                <a:lnTo>
                  <a:pt x="385968" y="1834813"/>
                </a:lnTo>
                <a:lnTo>
                  <a:pt x="443753" y="1893304"/>
                </a:lnTo>
                <a:lnTo>
                  <a:pt x="502103" y="1951747"/>
                </a:lnTo>
                <a:lnTo>
                  <a:pt x="560527" y="2006721"/>
                </a:lnTo>
                <a:lnTo>
                  <a:pt x="620260" y="2049983"/>
                </a:lnTo>
                <a:lnTo>
                  <a:pt x="674960" y="2089467"/>
                </a:lnTo>
                <a:lnTo>
                  <a:pt x="729868" y="2122660"/>
                </a:lnTo>
                <a:lnTo>
                  <a:pt x="790733" y="2152928"/>
                </a:lnTo>
                <a:lnTo>
                  <a:pt x="852775" y="2176221"/>
                </a:lnTo>
                <a:lnTo>
                  <a:pt x="915049" y="2199242"/>
                </a:lnTo>
                <a:lnTo>
                  <a:pt x="977369" y="2216295"/>
                </a:lnTo>
                <a:lnTo>
                  <a:pt x="1039698" y="2232168"/>
                </a:lnTo>
                <a:lnTo>
                  <a:pt x="1089909" y="2243905"/>
                </a:lnTo>
                <a:lnTo>
                  <a:pt x="1142445" y="2255607"/>
                </a:lnTo>
                <a:lnTo>
                  <a:pt x="1200527" y="2271195"/>
                </a:lnTo>
                <a:lnTo>
                  <a:pt x="1258845" y="2286778"/>
                </a:lnTo>
                <a:lnTo>
                  <a:pt x="1308794" y="2298466"/>
                </a:lnTo>
                <a:lnTo>
                  <a:pt x="1354514" y="2306257"/>
                </a:lnTo>
                <a:lnTo>
                  <a:pt x="1412746" y="2311740"/>
                </a:lnTo>
                <a:lnTo>
                  <a:pt x="1469626" y="2322923"/>
                </a:lnTo>
                <a:lnTo>
                  <a:pt x="1521839" y="2334174"/>
                </a:lnTo>
                <a:lnTo>
                  <a:pt x="1573423" y="2339923"/>
                </a:lnTo>
                <a:lnTo>
                  <a:pt x="1634591" y="2349851"/>
                </a:lnTo>
                <a:lnTo>
                  <a:pt x="1690372" y="2361017"/>
                </a:lnTo>
                <a:lnTo>
                  <a:pt x="1739797" y="2369086"/>
                </a:lnTo>
                <a:lnTo>
                  <a:pt x="1796829" y="2378018"/>
                </a:lnTo>
                <a:lnTo>
                  <a:pt x="1857462" y="2392611"/>
                </a:lnTo>
                <a:lnTo>
                  <a:pt x="1892857" y="239585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4" name="Group 203"/>
          <p:cNvGrpSpPr/>
          <p:nvPr/>
        </p:nvGrpSpPr>
        <p:grpSpPr>
          <a:xfrm>
            <a:off x="3578439" y="1449202"/>
            <a:ext cx="245431" cy="257118"/>
            <a:chOff x="3578439" y="1449202"/>
            <a:chExt cx="245431" cy="257118"/>
          </a:xfrm>
        </p:grpSpPr>
        <p:sp>
          <p:nvSpPr>
            <p:cNvPr id="202" name="Freeform 201"/>
            <p:cNvSpPr/>
            <p:nvPr/>
          </p:nvSpPr>
          <p:spPr>
            <a:xfrm>
              <a:off x="3578439" y="1460890"/>
              <a:ext cx="140247" cy="233743"/>
            </a:xfrm>
            <a:custGeom>
              <a:avLst/>
              <a:gdLst/>
              <a:ahLst/>
              <a:cxnLst/>
              <a:rect l="0" t="0" r="0" b="0"/>
              <a:pathLst>
                <a:path w="140247" h="233743">
                  <a:moveTo>
                    <a:pt x="0" y="0"/>
                  </a:moveTo>
                  <a:lnTo>
                    <a:pt x="42596" y="32533"/>
                  </a:lnTo>
                  <a:lnTo>
                    <a:pt x="72669" y="71932"/>
                  </a:lnTo>
                  <a:lnTo>
                    <a:pt x="86749" y="107018"/>
                  </a:lnTo>
                  <a:lnTo>
                    <a:pt x="95627" y="161288"/>
                  </a:lnTo>
                  <a:lnTo>
                    <a:pt x="103534" y="184659"/>
                  </a:lnTo>
                  <a:lnTo>
                    <a:pt x="140246" y="23374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3671936" y="1449202"/>
              <a:ext cx="151934" cy="257118"/>
            </a:xfrm>
            <a:custGeom>
              <a:avLst/>
              <a:gdLst/>
              <a:ahLst/>
              <a:cxnLst/>
              <a:rect l="0" t="0" r="0" b="0"/>
              <a:pathLst>
                <a:path w="151934" h="257118">
                  <a:moveTo>
                    <a:pt x="151933" y="0"/>
                  </a:moveTo>
                  <a:lnTo>
                    <a:pt x="141303" y="26693"/>
                  </a:lnTo>
                  <a:lnTo>
                    <a:pt x="85443" y="89579"/>
                  </a:lnTo>
                  <a:lnTo>
                    <a:pt x="55787" y="122061"/>
                  </a:lnTo>
                  <a:lnTo>
                    <a:pt x="20988" y="180717"/>
                  </a:lnTo>
                  <a:lnTo>
                    <a:pt x="10061" y="228655"/>
                  </a:lnTo>
                  <a:lnTo>
                    <a:pt x="0" y="25711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9347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615440" y="431800"/>
            <a:ext cx="2969261" cy="444501"/>
            <a:chOff x="1615440" y="431800"/>
            <a:chExt cx="2969261" cy="444501"/>
          </a:xfrm>
        </p:grpSpPr>
        <p:sp>
          <p:nvSpPr>
            <p:cNvPr id="2" name="Freeform 1"/>
            <p:cNvSpPr/>
            <p:nvPr/>
          </p:nvSpPr>
          <p:spPr>
            <a:xfrm>
              <a:off x="1615440" y="520700"/>
              <a:ext cx="327661" cy="355601"/>
            </a:xfrm>
            <a:custGeom>
              <a:avLst/>
              <a:gdLst/>
              <a:ahLst/>
              <a:cxnLst/>
              <a:rect l="0" t="0" r="0" b="0"/>
              <a:pathLst>
                <a:path w="327661" h="355601">
                  <a:moveTo>
                    <a:pt x="86360" y="0"/>
                  </a:moveTo>
                  <a:lnTo>
                    <a:pt x="72390" y="26670"/>
                  </a:lnTo>
                  <a:lnTo>
                    <a:pt x="67310" y="41910"/>
                  </a:lnTo>
                  <a:lnTo>
                    <a:pt x="62230" y="58420"/>
                  </a:lnTo>
                  <a:lnTo>
                    <a:pt x="44450" y="130810"/>
                  </a:lnTo>
                  <a:lnTo>
                    <a:pt x="38100" y="144780"/>
                  </a:lnTo>
                  <a:lnTo>
                    <a:pt x="31750" y="157480"/>
                  </a:lnTo>
                  <a:lnTo>
                    <a:pt x="24130" y="168910"/>
                  </a:lnTo>
                  <a:lnTo>
                    <a:pt x="19050" y="182880"/>
                  </a:lnTo>
                  <a:lnTo>
                    <a:pt x="12700" y="199390"/>
                  </a:lnTo>
                  <a:lnTo>
                    <a:pt x="7620" y="217170"/>
                  </a:lnTo>
                  <a:lnTo>
                    <a:pt x="3810" y="234950"/>
                  </a:lnTo>
                  <a:lnTo>
                    <a:pt x="2540" y="252730"/>
                  </a:lnTo>
                  <a:lnTo>
                    <a:pt x="0" y="270510"/>
                  </a:lnTo>
                  <a:lnTo>
                    <a:pt x="1270" y="284480"/>
                  </a:lnTo>
                  <a:lnTo>
                    <a:pt x="2540" y="297180"/>
                  </a:lnTo>
                  <a:lnTo>
                    <a:pt x="5080" y="308610"/>
                  </a:lnTo>
                  <a:lnTo>
                    <a:pt x="7620" y="316230"/>
                  </a:lnTo>
                  <a:lnTo>
                    <a:pt x="11430" y="323850"/>
                  </a:lnTo>
                  <a:lnTo>
                    <a:pt x="15240" y="330200"/>
                  </a:lnTo>
                  <a:lnTo>
                    <a:pt x="20320" y="334010"/>
                  </a:lnTo>
                  <a:lnTo>
                    <a:pt x="26670" y="337820"/>
                  </a:lnTo>
                  <a:lnTo>
                    <a:pt x="34290" y="339090"/>
                  </a:lnTo>
                  <a:lnTo>
                    <a:pt x="40640" y="341630"/>
                  </a:lnTo>
                  <a:lnTo>
                    <a:pt x="45720" y="345440"/>
                  </a:lnTo>
                  <a:lnTo>
                    <a:pt x="50800" y="347980"/>
                  </a:lnTo>
                  <a:lnTo>
                    <a:pt x="58420" y="350520"/>
                  </a:lnTo>
                  <a:lnTo>
                    <a:pt x="67310" y="353060"/>
                  </a:lnTo>
                  <a:lnTo>
                    <a:pt x="78740" y="353060"/>
                  </a:lnTo>
                  <a:lnTo>
                    <a:pt x="88900" y="354330"/>
                  </a:lnTo>
                  <a:lnTo>
                    <a:pt x="113030" y="355600"/>
                  </a:lnTo>
                  <a:lnTo>
                    <a:pt x="125730" y="354330"/>
                  </a:lnTo>
                  <a:lnTo>
                    <a:pt x="137160" y="351790"/>
                  </a:lnTo>
                  <a:lnTo>
                    <a:pt x="149860" y="349250"/>
                  </a:lnTo>
                  <a:lnTo>
                    <a:pt x="162560" y="346710"/>
                  </a:lnTo>
                  <a:lnTo>
                    <a:pt x="175260" y="345440"/>
                  </a:lnTo>
                  <a:lnTo>
                    <a:pt x="187960" y="344170"/>
                  </a:lnTo>
                  <a:lnTo>
                    <a:pt x="200660" y="342900"/>
                  </a:lnTo>
                  <a:lnTo>
                    <a:pt x="213360" y="340360"/>
                  </a:lnTo>
                  <a:lnTo>
                    <a:pt x="226060" y="336550"/>
                  </a:lnTo>
                  <a:lnTo>
                    <a:pt x="238760" y="332740"/>
                  </a:lnTo>
                  <a:lnTo>
                    <a:pt x="264160" y="325120"/>
                  </a:lnTo>
                  <a:lnTo>
                    <a:pt x="274320" y="320040"/>
                  </a:lnTo>
                  <a:lnTo>
                    <a:pt x="281940" y="313690"/>
                  </a:lnTo>
                  <a:lnTo>
                    <a:pt x="288290" y="306070"/>
                  </a:lnTo>
                  <a:lnTo>
                    <a:pt x="295910" y="300990"/>
                  </a:lnTo>
                  <a:lnTo>
                    <a:pt x="303530" y="298450"/>
                  </a:lnTo>
                  <a:lnTo>
                    <a:pt x="327660" y="292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1676400" y="609600"/>
              <a:ext cx="279401" cy="50801"/>
            </a:xfrm>
            <a:custGeom>
              <a:avLst/>
              <a:gdLst/>
              <a:ahLst/>
              <a:cxnLst/>
              <a:rect l="0" t="0" r="0" b="0"/>
              <a:pathLst>
                <a:path w="279401" h="50801">
                  <a:moveTo>
                    <a:pt x="0" y="50800"/>
                  </a:moveTo>
                  <a:lnTo>
                    <a:pt x="20320" y="50800"/>
                  </a:lnTo>
                  <a:lnTo>
                    <a:pt x="34290" y="49530"/>
                  </a:lnTo>
                  <a:lnTo>
                    <a:pt x="53340" y="46990"/>
                  </a:lnTo>
                  <a:lnTo>
                    <a:pt x="73660" y="44450"/>
                  </a:lnTo>
                  <a:lnTo>
                    <a:pt x="91440" y="40640"/>
                  </a:lnTo>
                  <a:lnTo>
                    <a:pt x="107950" y="36830"/>
                  </a:lnTo>
                  <a:lnTo>
                    <a:pt x="121920" y="33020"/>
                  </a:lnTo>
                  <a:lnTo>
                    <a:pt x="137160" y="30480"/>
                  </a:lnTo>
                  <a:lnTo>
                    <a:pt x="149860" y="29210"/>
                  </a:lnTo>
                  <a:lnTo>
                    <a:pt x="163830" y="27940"/>
                  </a:lnTo>
                  <a:lnTo>
                    <a:pt x="176530" y="25400"/>
                  </a:lnTo>
                  <a:lnTo>
                    <a:pt x="190500" y="22860"/>
                  </a:lnTo>
                  <a:lnTo>
                    <a:pt x="2794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1689100" y="457200"/>
              <a:ext cx="304801" cy="63501"/>
            </a:xfrm>
            <a:custGeom>
              <a:avLst/>
              <a:gdLst/>
              <a:ahLst/>
              <a:cxnLst/>
              <a:rect l="0" t="0" r="0" b="0"/>
              <a:pathLst>
                <a:path w="304801" h="63501">
                  <a:moveTo>
                    <a:pt x="0" y="63500"/>
                  </a:moveTo>
                  <a:lnTo>
                    <a:pt x="20320" y="57150"/>
                  </a:lnTo>
                  <a:lnTo>
                    <a:pt x="29210" y="53340"/>
                  </a:lnTo>
                  <a:lnTo>
                    <a:pt x="38100" y="49530"/>
                  </a:lnTo>
                  <a:lnTo>
                    <a:pt x="45720" y="45720"/>
                  </a:lnTo>
                  <a:lnTo>
                    <a:pt x="55880" y="41910"/>
                  </a:lnTo>
                  <a:lnTo>
                    <a:pt x="78740" y="33020"/>
                  </a:lnTo>
                  <a:lnTo>
                    <a:pt x="99060" y="27940"/>
                  </a:lnTo>
                  <a:lnTo>
                    <a:pt x="154940" y="13970"/>
                  </a:lnTo>
                  <a:lnTo>
                    <a:pt x="182880" y="10160"/>
                  </a:lnTo>
                  <a:lnTo>
                    <a:pt x="208280" y="6350"/>
                  </a:lnTo>
                  <a:lnTo>
                    <a:pt x="3048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2387600" y="614680"/>
              <a:ext cx="215901" cy="20321"/>
            </a:xfrm>
            <a:custGeom>
              <a:avLst/>
              <a:gdLst/>
              <a:ahLst/>
              <a:cxnLst/>
              <a:rect l="0" t="0" r="0" b="0"/>
              <a:pathLst>
                <a:path w="215901" h="20321">
                  <a:moveTo>
                    <a:pt x="0" y="20320"/>
                  </a:moveTo>
                  <a:lnTo>
                    <a:pt x="13970" y="13970"/>
                  </a:lnTo>
                  <a:lnTo>
                    <a:pt x="20320" y="12700"/>
                  </a:lnTo>
                  <a:lnTo>
                    <a:pt x="27940" y="13970"/>
                  </a:lnTo>
                  <a:lnTo>
                    <a:pt x="35560" y="16510"/>
                  </a:lnTo>
                  <a:lnTo>
                    <a:pt x="44450" y="16510"/>
                  </a:lnTo>
                  <a:lnTo>
                    <a:pt x="54610" y="15240"/>
                  </a:lnTo>
                  <a:lnTo>
                    <a:pt x="66040" y="12700"/>
                  </a:lnTo>
                  <a:lnTo>
                    <a:pt x="82550" y="10160"/>
                  </a:lnTo>
                  <a:lnTo>
                    <a:pt x="101600" y="10160"/>
                  </a:lnTo>
                  <a:lnTo>
                    <a:pt x="123190" y="8890"/>
                  </a:lnTo>
                  <a:lnTo>
                    <a:pt x="139700" y="7620"/>
                  </a:lnTo>
                  <a:lnTo>
                    <a:pt x="153670" y="5080"/>
                  </a:lnTo>
                  <a:lnTo>
                    <a:pt x="166370" y="1270"/>
                  </a:lnTo>
                  <a:lnTo>
                    <a:pt x="176530" y="0"/>
                  </a:lnTo>
                  <a:lnTo>
                    <a:pt x="186690" y="1270"/>
                  </a:lnTo>
                  <a:lnTo>
                    <a:pt x="215900" y="76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336800" y="723900"/>
              <a:ext cx="279401" cy="38101"/>
            </a:xfrm>
            <a:custGeom>
              <a:avLst/>
              <a:gdLst/>
              <a:ahLst/>
              <a:cxnLst/>
              <a:rect l="0" t="0" r="0" b="0"/>
              <a:pathLst>
                <a:path w="279401" h="38101">
                  <a:moveTo>
                    <a:pt x="0" y="38100"/>
                  </a:moveTo>
                  <a:lnTo>
                    <a:pt x="26670" y="31750"/>
                  </a:lnTo>
                  <a:lnTo>
                    <a:pt x="43180" y="29210"/>
                  </a:lnTo>
                  <a:lnTo>
                    <a:pt x="62230" y="27940"/>
                  </a:lnTo>
                  <a:lnTo>
                    <a:pt x="83820" y="26670"/>
                  </a:lnTo>
                  <a:lnTo>
                    <a:pt x="107950" y="25400"/>
                  </a:lnTo>
                  <a:lnTo>
                    <a:pt x="161290" y="19050"/>
                  </a:lnTo>
                  <a:lnTo>
                    <a:pt x="185420" y="15240"/>
                  </a:lnTo>
                  <a:lnTo>
                    <a:pt x="2794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3111500" y="431800"/>
              <a:ext cx="381001" cy="431801"/>
            </a:xfrm>
            <a:custGeom>
              <a:avLst/>
              <a:gdLst/>
              <a:ahLst/>
              <a:cxnLst/>
              <a:rect l="0" t="0" r="0" b="0"/>
              <a:pathLst>
                <a:path w="381001" h="431801">
                  <a:moveTo>
                    <a:pt x="0" y="0"/>
                  </a:moveTo>
                  <a:lnTo>
                    <a:pt x="6350" y="13970"/>
                  </a:lnTo>
                  <a:lnTo>
                    <a:pt x="13970" y="24130"/>
                  </a:lnTo>
                  <a:lnTo>
                    <a:pt x="17780" y="29210"/>
                  </a:lnTo>
                  <a:lnTo>
                    <a:pt x="21590" y="35560"/>
                  </a:lnTo>
                  <a:lnTo>
                    <a:pt x="25400" y="45720"/>
                  </a:lnTo>
                  <a:lnTo>
                    <a:pt x="30480" y="55880"/>
                  </a:lnTo>
                  <a:lnTo>
                    <a:pt x="41910" y="90170"/>
                  </a:lnTo>
                  <a:lnTo>
                    <a:pt x="49530" y="110490"/>
                  </a:lnTo>
                  <a:lnTo>
                    <a:pt x="72390" y="186690"/>
                  </a:lnTo>
                  <a:lnTo>
                    <a:pt x="86360" y="234950"/>
                  </a:lnTo>
                  <a:lnTo>
                    <a:pt x="95250" y="273050"/>
                  </a:lnTo>
                  <a:lnTo>
                    <a:pt x="101600" y="306070"/>
                  </a:lnTo>
                  <a:lnTo>
                    <a:pt x="105410" y="335280"/>
                  </a:lnTo>
                  <a:lnTo>
                    <a:pt x="107950" y="346710"/>
                  </a:lnTo>
                  <a:lnTo>
                    <a:pt x="106680" y="345440"/>
                  </a:lnTo>
                  <a:lnTo>
                    <a:pt x="105410" y="336550"/>
                  </a:lnTo>
                  <a:lnTo>
                    <a:pt x="104140" y="326390"/>
                  </a:lnTo>
                  <a:lnTo>
                    <a:pt x="102870" y="318770"/>
                  </a:lnTo>
                  <a:lnTo>
                    <a:pt x="102870" y="309880"/>
                  </a:lnTo>
                  <a:lnTo>
                    <a:pt x="105410" y="299720"/>
                  </a:lnTo>
                  <a:lnTo>
                    <a:pt x="109220" y="288290"/>
                  </a:lnTo>
                  <a:lnTo>
                    <a:pt x="115570" y="276860"/>
                  </a:lnTo>
                  <a:lnTo>
                    <a:pt x="120650" y="267970"/>
                  </a:lnTo>
                  <a:lnTo>
                    <a:pt x="125730" y="260350"/>
                  </a:lnTo>
                  <a:lnTo>
                    <a:pt x="134620" y="248920"/>
                  </a:lnTo>
                  <a:lnTo>
                    <a:pt x="143510" y="238760"/>
                  </a:lnTo>
                  <a:lnTo>
                    <a:pt x="149860" y="233680"/>
                  </a:lnTo>
                  <a:lnTo>
                    <a:pt x="156210" y="228600"/>
                  </a:lnTo>
                  <a:lnTo>
                    <a:pt x="163830" y="224790"/>
                  </a:lnTo>
                  <a:lnTo>
                    <a:pt x="171450" y="222250"/>
                  </a:lnTo>
                  <a:lnTo>
                    <a:pt x="179070" y="219710"/>
                  </a:lnTo>
                  <a:lnTo>
                    <a:pt x="186690" y="218440"/>
                  </a:lnTo>
                  <a:lnTo>
                    <a:pt x="198120" y="217170"/>
                  </a:lnTo>
                  <a:lnTo>
                    <a:pt x="210820" y="217170"/>
                  </a:lnTo>
                  <a:lnTo>
                    <a:pt x="224790" y="217170"/>
                  </a:lnTo>
                  <a:lnTo>
                    <a:pt x="236220" y="218440"/>
                  </a:lnTo>
                  <a:lnTo>
                    <a:pt x="245110" y="219710"/>
                  </a:lnTo>
                  <a:lnTo>
                    <a:pt x="252730" y="222250"/>
                  </a:lnTo>
                  <a:lnTo>
                    <a:pt x="260350" y="226060"/>
                  </a:lnTo>
                  <a:lnTo>
                    <a:pt x="275590" y="233680"/>
                  </a:lnTo>
                  <a:lnTo>
                    <a:pt x="283210" y="237490"/>
                  </a:lnTo>
                  <a:lnTo>
                    <a:pt x="294640" y="246380"/>
                  </a:lnTo>
                  <a:lnTo>
                    <a:pt x="303530" y="254000"/>
                  </a:lnTo>
                  <a:lnTo>
                    <a:pt x="308610" y="257810"/>
                  </a:lnTo>
                  <a:lnTo>
                    <a:pt x="317500" y="270510"/>
                  </a:lnTo>
                  <a:lnTo>
                    <a:pt x="321310" y="278130"/>
                  </a:lnTo>
                  <a:lnTo>
                    <a:pt x="326390" y="285750"/>
                  </a:lnTo>
                  <a:lnTo>
                    <a:pt x="334010" y="300990"/>
                  </a:lnTo>
                  <a:lnTo>
                    <a:pt x="342900" y="313690"/>
                  </a:lnTo>
                  <a:lnTo>
                    <a:pt x="346710" y="320040"/>
                  </a:lnTo>
                  <a:lnTo>
                    <a:pt x="351790" y="331470"/>
                  </a:lnTo>
                  <a:lnTo>
                    <a:pt x="355600" y="347980"/>
                  </a:lnTo>
                  <a:lnTo>
                    <a:pt x="359410" y="367030"/>
                  </a:lnTo>
                  <a:lnTo>
                    <a:pt x="364490" y="383540"/>
                  </a:lnTo>
                  <a:lnTo>
                    <a:pt x="368300" y="396240"/>
                  </a:lnTo>
                  <a:lnTo>
                    <a:pt x="381000" y="431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3719830" y="660400"/>
              <a:ext cx="39371" cy="25401"/>
            </a:xfrm>
            <a:custGeom>
              <a:avLst/>
              <a:gdLst/>
              <a:ahLst/>
              <a:cxnLst/>
              <a:rect l="0" t="0" r="0" b="0"/>
              <a:pathLst>
                <a:path w="39371" h="25401">
                  <a:moveTo>
                    <a:pt x="39370" y="0"/>
                  </a:moveTo>
                  <a:lnTo>
                    <a:pt x="19050" y="6350"/>
                  </a:lnTo>
                  <a:lnTo>
                    <a:pt x="11430" y="10160"/>
                  </a:lnTo>
                  <a:lnTo>
                    <a:pt x="5080" y="13970"/>
                  </a:lnTo>
                  <a:lnTo>
                    <a:pt x="0" y="17780"/>
                  </a:lnTo>
                  <a:lnTo>
                    <a:pt x="0" y="20320"/>
                  </a:lnTo>
                  <a:lnTo>
                    <a:pt x="5080" y="21590"/>
                  </a:lnTo>
                  <a:lnTo>
                    <a:pt x="12700" y="22860"/>
                  </a:lnTo>
                  <a:lnTo>
                    <a:pt x="20320" y="24130"/>
                  </a:lnTo>
                  <a:lnTo>
                    <a:pt x="27940" y="24130"/>
                  </a:lnTo>
                  <a:lnTo>
                    <a:pt x="35560" y="24130"/>
                  </a:lnTo>
                  <a:lnTo>
                    <a:pt x="38100" y="24130"/>
                  </a:lnTo>
                  <a:lnTo>
                    <a:pt x="36830" y="21590"/>
                  </a:lnTo>
                  <a:lnTo>
                    <a:pt x="26670" y="25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3987800" y="520700"/>
              <a:ext cx="381001" cy="304801"/>
            </a:xfrm>
            <a:custGeom>
              <a:avLst/>
              <a:gdLst/>
              <a:ahLst/>
              <a:cxnLst/>
              <a:rect l="0" t="0" r="0" b="0"/>
              <a:pathLst>
                <a:path w="381001" h="304801">
                  <a:moveTo>
                    <a:pt x="0" y="12700"/>
                  </a:moveTo>
                  <a:lnTo>
                    <a:pt x="13970" y="12700"/>
                  </a:lnTo>
                  <a:lnTo>
                    <a:pt x="20320" y="16510"/>
                  </a:lnTo>
                  <a:lnTo>
                    <a:pt x="27940" y="24130"/>
                  </a:lnTo>
                  <a:lnTo>
                    <a:pt x="35560" y="33020"/>
                  </a:lnTo>
                  <a:lnTo>
                    <a:pt x="43180" y="45720"/>
                  </a:lnTo>
                  <a:lnTo>
                    <a:pt x="52070" y="62230"/>
                  </a:lnTo>
                  <a:lnTo>
                    <a:pt x="59690" y="78740"/>
                  </a:lnTo>
                  <a:lnTo>
                    <a:pt x="64770" y="93980"/>
                  </a:lnTo>
                  <a:lnTo>
                    <a:pt x="68580" y="106680"/>
                  </a:lnTo>
                  <a:lnTo>
                    <a:pt x="71120" y="116840"/>
                  </a:lnTo>
                  <a:lnTo>
                    <a:pt x="85090" y="167640"/>
                  </a:lnTo>
                  <a:lnTo>
                    <a:pt x="95250" y="200660"/>
                  </a:lnTo>
                  <a:lnTo>
                    <a:pt x="102870" y="224790"/>
                  </a:lnTo>
                  <a:lnTo>
                    <a:pt x="109220" y="245110"/>
                  </a:lnTo>
                  <a:lnTo>
                    <a:pt x="115570" y="260350"/>
                  </a:lnTo>
                  <a:lnTo>
                    <a:pt x="121920" y="274320"/>
                  </a:lnTo>
                  <a:lnTo>
                    <a:pt x="129540" y="285750"/>
                  </a:lnTo>
                  <a:lnTo>
                    <a:pt x="137160" y="295910"/>
                  </a:lnTo>
                  <a:lnTo>
                    <a:pt x="144780" y="302260"/>
                  </a:lnTo>
                  <a:lnTo>
                    <a:pt x="153670" y="304800"/>
                  </a:lnTo>
                  <a:lnTo>
                    <a:pt x="161290" y="304800"/>
                  </a:lnTo>
                  <a:lnTo>
                    <a:pt x="167640" y="299720"/>
                  </a:lnTo>
                  <a:lnTo>
                    <a:pt x="173990" y="293370"/>
                  </a:lnTo>
                  <a:lnTo>
                    <a:pt x="179070" y="284480"/>
                  </a:lnTo>
                  <a:lnTo>
                    <a:pt x="184150" y="275590"/>
                  </a:lnTo>
                  <a:lnTo>
                    <a:pt x="194310" y="259080"/>
                  </a:lnTo>
                  <a:lnTo>
                    <a:pt x="207010" y="232410"/>
                  </a:lnTo>
                  <a:lnTo>
                    <a:pt x="213360" y="223520"/>
                  </a:lnTo>
                  <a:lnTo>
                    <a:pt x="219710" y="212090"/>
                  </a:lnTo>
                  <a:lnTo>
                    <a:pt x="227330" y="200660"/>
                  </a:lnTo>
                  <a:lnTo>
                    <a:pt x="231140" y="190500"/>
                  </a:lnTo>
                  <a:lnTo>
                    <a:pt x="234950" y="180340"/>
                  </a:lnTo>
                  <a:lnTo>
                    <a:pt x="237490" y="171450"/>
                  </a:lnTo>
                  <a:lnTo>
                    <a:pt x="240030" y="162560"/>
                  </a:lnTo>
                  <a:lnTo>
                    <a:pt x="242570" y="153670"/>
                  </a:lnTo>
                  <a:lnTo>
                    <a:pt x="246380" y="144780"/>
                  </a:lnTo>
                  <a:lnTo>
                    <a:pt x="250190" y="135890"/>
                  </a:lnTo>
                  <a:lnTo>
                    <a:pt x="259080" y="118110"/>
                  </a:lnTo>
                  <a:lnTo>
                    <a:pt x="264160" y="109220"/>
                  </a:lnTo>
                  <a:lnTo>
                    <a:pt x="270510" y="97790"/>
                  </a:lnTo>
                  <a:lnTo>
                    <a:pt x="278130" y="86360"/>
                  </a:lnTo>
                  <a:lnTo>
                    <a:pt x="285750" y="77470"/>
                  </a:lnTo>
                  <a:lnTo>
                    <a:pt x="293370" y="69850"/>
                  </a:lnTo>
                  <a:lnTo>
                    <a:pt x="300990" y="63500"/>
                  </a:lnTo>
                  <a:lnTo>
                    <a:pt x="308610" y="55880"/>
                  </a:lnTo>
                  <a:lnTo>
                    <a:pt x="313690" y="49530"/>
                  </a:lnTo>
                  <a:lnTo>
                    <a:pt x="320040" y="40640"/>
                  </a:lnTo>
                  <a:lnTo>
                    <a:pt x="326390" y="34290"/>
                  </a:lnTo>
                  <a:lnTo>
                    <a:pt x="332740" y="29210"/>
                  </a:lnTo>
                  <a:lnTo>
                    <a:pt x="3810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886200" y="584200"/>
              <a:ext cx="63501" cy="3811"/>
            </a:xfrm>
            <a:custGeom>
              <a:avLst/>
              <a:gdLst/>
              <a:ahLst/>
              <a:cxnLst/>
              <a:rect l="0" t="0" r="0" b="0"/>
              <a:pathLst>
                <a:path w="63501" h="3811">
                  <a:moveTo>
                    <a:pt x="63500" y="0"/>
                  </a:moveTo>
                  <a:lnTo>
                    <a:pt x="59690" y="381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784600" y="584200"/>
              <a:ext cx="279401" cy="25401"/>
            </a:xfrm>
            <a:custGeom>
              <a:avLst/>
              <a:gdLst/>
              <a:ahLst/>
              <a:cxnLst/>
              <a:rect l="0" t="0" r="0" b="0"/>
              <a:pathLst>
                <a:path w="279401" h="25401">
                  <a:moveTo>
                    <a:pt x="0" y="25400"/>
                  </a:moveTo>
                  <a:lnTo>
                    <a:pt x="13970" y="19050"/>
                  </a:lnTo>
                  <a:lnTo>
                    <a:pt x="21590" y="16510"/>
                  </a:lnTo>
                  <a:lnTo>
                    <a:pt x="31750" y="15240"/>
                  </a:lnTo>
                  <a:lnTo>
                    <a:pt x="41910" y="13970"/>
                  </a:lnTo>
                  <a:lnTo>
                    <a:pt x="55880" y="12700"/>
                  </a:lnTo>
                  <a:lnTo>
                    <a:pt x="91440" y="6350"/>
                  </a:lnTo>
                  <a:lnTo>
                    <a:pt x="114300" y="3810"/>
                  </a:lnTo>
                  <a:lnTo>
                    <a:pt x="140970" y="2540"/>
                  </a:lnTo>
                  <a:lnTo>
                    <a:pt x="2794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356100" y="571500"/>
              <a:ext cx="228601" cy="1"/>
            </a:xfrm>
            <a:custGeom>
              <a:avLst/>
              <a:gdLst/>
              <a:ahLst/>
              <a:cxnLst/>
              <a:rect l="0" t="0" r="0" b="0"/>
              <a:pathLst>
                <a:path w="228601" h="1">
                  <a:moveTo>
                    <a:pt x="0" y="0"/>
                  </a:moveTo>
                  <a:lnTo>
                    <a:pt x="2286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574800" y="1443990"/>
            <a:ext cx="2349501" cy="448311"/>
            <a:chOff x="1574800" y="1443990"/>
            <a:chExt cx="2349501" cy="448311"/>
          </a:xfrm>
        </p:grpSpPr>
        <p:sp>
          <p:nvSpPr>
            <p:cNvPr id="14" name="Freeform 13"/>
            <p:cNvSpPr/>
            <p:nvPr/>
          </p:nvSpPr>
          <p:spPr>
            <a:xfrm>
              <a:off x="1574800" y="1498600"/>
              <a:ext cx="838201" cy="374651"/>
            </a:xfrm>
            <a:custGeom>
              <a:avLst/>
              <a:gdLst/>
              <a:ahLst/>
              <a:cxnLst/>
              <a:rect l="0" t="0" r="0" b="0"/>
              <a:pathLst>
                <a:path w="838201" h="374651">
                  <a:moveTo>
                    <a:pt x="0" y="139700"/>
                  </a:moveTo>
                  <a:lnTo>
                    <a:pt x="26670" y="133350"/>
                  </a:lnTo>
                  <a:lnTo>
                    <a:pt x="52070" y="129540"/>
                  </a:lnTo>
                  <a:lnTo>
                    <a:pt x="74930" y="128270"/>
                  </a:lnTo>
                  <a:lnTo>
                    <a:pt x="95250" y="127000"/>
                  </a:lnTo>
                  <a:lnTo>
                    <a:pt x="113030" y="123190"/>
                  </a:lnTo>
                  <a:lnTo>
                    <a:pt x="121920" y="120650"/>
                  </a:lnTo>
                  <a:lnTo>
                    <a:pt x="234950" y="87630"/>
                  </a:lnTo>
                  <a:lnTo>
                    <a:pt x="255270" y="81280"/>
                  </a:lnTo>
                  <a:lnTo>
                    <a:pt x="271780" y="74930"/>
                  </a:lnTo>
                  <a:lnTo>
                    <a:pt x="287020" y="72390"/>
                  </a:lnTo>
                  <a:lnTo>
                    <a:pt x="300990" y="72390"/>
                  </a:lnTo>
                  <a:lnTo>
                    <a:pt x="314960" y="73660"/>
                  </a:lnTo>
                  <a:lnTo>
                    <a:pt x="326390" y="77470"/>
                  </a:lnTo>
                  <a:lnTo>
                    <a:pt x="334010" y="82550"/>
                  </a:lnTo>
                  <a:lnTo>
                    <a:pt x="341630" y="88900"/>
                  </a:lnTo>
                  <a:lnTo>
                    <a:pt x="346710" y="96520"/>
                  </a:lnTo>
                  <a:lnTo>
                    <a:pt x="349250" y="104140"/>
                  </a:lnTo>
                  <a:lnTo>
                    <a:pt x="351790" y="111760"/>
                  </a:lnTo>
                  <a:lnTo>
                    <a:pt x="350520" y="123190"/>
                  </a:lnTo>
                  <a:lnTo>
                    <a:pt x="346710" y="138430"/>
                  </a:lnTo>
                  <a:lnTo>
                    <a:pt x="340360" y="156210"/>
                  </a:lnTo>
                  <a:lnTo>
                    <a:pt x="337820" y="173990"/>
                  </a:lnTo>
                  <a:lnTo>
                    <a:pt x="335280" y="194310"/>
                  </a:lnTo>
                  <a:lnTo>
                    <a:pt x="332740" y="214630"/>
                  </a:lnTo>
                  <a:lnTo>
                    <a:pt x="332740" y="231140"/>
                  </a:lnTo>
                  <a:lnTo>
                    <a:pt x="331470" y="262890"/>
                  </a:lnTo>
                  <a:lnTo>
                    <a:pt x="330200" y="317500"/>
                  </a:lnTo>
                  <a:lnTo>
                    <a:pt x="331470" y="332740"/>
                  </a:lnTo>
                  <a:lnTo>
                    <a:pt x="334010" y="345440"/>
                  </a:lnTo>
                  <a:lnTo>
                    <a:pt x="336550" y="358140"/>
                  </a:lnTo>
                  <a:lnTo>
                    <a:pt x="344170" y="365760"/>
                  </a:lnTo>
                  <a:lnTo>
                    <a:pt x="355600" y="370840"/>
                  </a:lnTo>
                  <a:lnTo>
                    <a:pt x="368300" y="374650"/>
                  </a:lnTo>
                  <a:lnTo>
                    <a:pt x="393700" y="374650"/>
                  </a:lnTo>
                  <a:lnTo>
                    <a:pt x="417830" y="369570"/>
                  </a:lnTo>
                  <a:lnTo>
                    <a:pt x="438150" y="363220"/>
                  </a:lnTo>
                  <a:lnTo>
                    <a:pt x="452120" y="355600"/>
                  </a:lnTo>
                  <a:lnTo>
                    <a:pt x="464820" y="345440"/>
                  </a:lnTo>
                  <a:lnTo>
                    <a:pt x="472440" y="339090"/>
                  </a:lnTo>
                  <a:lnTo>
                    <a:pt x="480060" y="331470"/>
                  </a:lnTo>
                  <a:lnTo>
                    <a:pt x="486410" y="323850"/>
                  </a:lnTo>
                  <a:lnTo>
                    <a:pt x="492760" y="316230"/>
                  </a:lnTo>
                  <a:lnTo>
                    <a:pt x="497840" y="308610"/>
                  </a:lnTo>
                  <a:lnTo>
                    <a:pt x="502920" y="300990"/>
                  </a:lnTo>
                  <a:lnTo>
                    <a:pt x="511810" y="289560"/>
                  </a:lnTo>
                  <a:lnTo>
                    <a:pt x="516890" y="281940"/>
                  </a:lnTo>
                  <a:lnTo>
                    <a:pt x="532130" y="262890"/>
                  </a:lnTo>
                  <a:lnTo>
                    <a:pt x="535940" y="250190"/>
                  </a:lnTo>
                  <a:lnTo>
                    <a:pt x="539750" y="236220"/>
                  </a:lnTo>
                  <a:lnTo>
                    <a:pt x="542290" y="220980"/>
                  </a:lnTo>
                  <a:lnTo>
                    <a:pt x="542290" y="204470"/>
                  </a:lnTo>
                  <a:lnTo>
                    <a:pt x="541020" y="189230"/>
                  </a:lnTo>
                  <a:lnTo>
                    <a:pt x="538480" y="172720"/>
                  </a:lnTo>
                  <a:lnTo>
                    <a:pt x="534670" y="158750"/>
                  </a:lnTo>
                  <a:lnTo>
                    <a:pt x="532130" y="147320"/>
                  </a:lnTo>
                  <a:lnTo>
                    <a:pt x="528320" y="135890"/>
                  </a:lnTo>
                  <a:lnTo>
                    <a:pt x="530860" y="124460"/>
                  </a:lnTo>
                  <a:lnTo>
                    <a:pt x="538480" y="113030"/>
                  </a:lnTo>
                  <a:lnTo>
                    <a:pt x="558800" y="91440"/>
                  </a:lnTo>
                  <a:lnTo>
                    <a:pt x="571500" y="76200"/>
                  </a:lnTo>
                  <a:lnTo>
                    <a:pt x="580390" y="72390"/>
                  </a:lnTo>
                  <a:lnTo>
                    <a:pt x="600710" y="67310"/>
                  </a:lnTo>
                  <a:lnTo>
                    <a:pt x="650240" y="58420"/>
                  </a:lnTo>
                  <a:lnTo>
                    <a:pt x="684530" y="50800"/>
                  </a:lnTo>
                  <a:lnTo>
                    <a:pt x="702310" y="45720"/>
                  </a:lnTo>
                  <a:lnTo>
                    <a:pt x="725170" y="39370"/>
                  </a:lnTo>
                  <a:lnTo>
                    <a:pt x="751840" y="30480"/>
                  </a:lnTo>
                  <a:lnTo>
                    <a:pt x="8382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476500" y="1676400"/>
              <a:ext cx="215901" cy="12701"/>
            </a:xfrm>
            <a:custGeom>
              <a:avLst/>
              <a:gdLst/>
              <a:ahLst/>
              <a:cxnLst/>
              <a:rect l="0" t="0" r="0" b="0"/>
              <a:pathLst>
                <a:path w="215901" h="12701">
                  <a:moveTo>
                    <a:pt x="0" y="12700"/>
                  </a:moveTo>
                  <a:lnTo>
                    <a:pt x="13970" y="12700"/>
                  </a:lnTo>
                  <a:lnTo>
                    <a:pt x="24130" y="11430"/>
                  </a:lnTo>
                  <a:lnTo>
                    <a:pt x="39370" y="8890"/>
                  </a:lnTo>
                  <a:lnTo>
                    <a:pt x="55880" y="6350"/>
                  </a:lnTo>
                  <a:lnTo>
                    <a:pt x="76200" y="3810"/>
                  </a:lnTo>
                  <a:lnTo>
                    <a:pt x="100330" y="2540"/>
                  </a:lnTo>
                  <a:lnTo>
                    <a:pt x="158750" y="1270"/>
                  </a:lnTo>
                  <a:lnTo>
                    <a:pt x="2159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552700" y="1739900"/>
              <a:ext cx="266701" cy="50801"/>
            </a:xfrm>
            <a:custGeom>
              <a:avLst/>
              <a:gdLst/>
              <a:ahLst/>
              <a:cxnLst/>
              <a:rect l="0" t="0" r="0" b="0"/>
              <a:pathLst>
                <a:path w="266701" h="50801">
                  <a:moveTo>
                    <a:pt x="0" y="50800"/>
                  </a:moveTo>
                  <a:lnTo>
                    <a:pt x="20320" y="44450"/>
                  </a:lnTo>
                  <a:lnTo>
                    <a:pt x="44450" y="39370"/>
                  </a:lnTo>
                  <a:lnTo>
                    <a:pt x="2667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331210" y="1443990"/>
              <a:ext cx="427991" cy="283211"/>
            </a:xfrm>
            <a:custGeom>
              <a:avLst/>
              <a:gdLst/>
              <a:ahLst/>
              <a:cxnLst/>
              <a:rect l="0" t="0" r="0" b="0"/>
              <a:pathLst>
                <a:path w="427991" h="283211">
                  <a:moveTo>
                    <a:pt x="300990" y="54610"/>
                  </a:moveTo>
                  <a:lnTo>
                    <a:pt x="300990" y="40640"/>
                  </a:lnTo>
                  <a:lnTo>
                    <a:pt x="299720" y="34290"/>
                  </a:lnTo>
                  <a:lnTo>
                    <a:pt x="297180" y="26670"/>
                  </a:lnTo>
                  <a:lnTo>
                    <a:pt x="294640" y="19050"/>
                  </a:lnTo>
                  <a:lnTo>
                    <a:pt x="289560" y="12700"/>
                  </a:lnTo>
                  <a:lnTo>
                    <a:pt x="283210" y="6350"/>
                  </a:lnTo>
                  <a:lnTo>
                    <a:pt x="276860" y="1270"/>
                  </a:lnTo>
                  <a:lnTo>
                    <a:pt x="265430" y="0"/>
                  </a:lnTo>
                  <a:lnTo>
                    <a:pt x="250190" y="0"/>
                  </a:lnTo>
                  <a:lnTo>
                    <a:pt x="233680" y="1270"/>
                  </a:lnTo>
                  <a:lnTo>
                    <a:pt x="217170" y="2540"/>
                  </a:lnTo>
                  <a:lnTo>
                    <a:pt x="189230" y="2540"/>
                  </a:lnTo>
                  <a:lnTo>
                    <a:pt x="176530" y="5080"/>
                  </a:lnTo>
                  <a:lnTo>
                    <a:pt x="166370" y="7620"/>
                  </a:lnTo>
                  <a:lnTo>
                    <a:pt x="156210" y="10160"/>
                  </a:lnTo>
                  <a:lnTo>
                    <a:pt x="143510" y="15240"/>
                  </a:lnTo>
                  <a:lnTo>
                    <a:pt x="129540" y="21590"/>
                  </a:lnTo>
                  <a:lnTo>
                    <a:pt x="91440" y="39370"/>
                  </a:lnTo>
                  <a:lnTo>
                    <a:pt x="80010" y="44450"/>
                  </a:lnTo>
                  <a:lnTo>
                    <a:pt x="71120" y="52070"/>
                  </a:lnTo>
                  <a:lnTo>
                    <a:pt x="60960" y="60960"/>
                  </a:lnTo>
                  <a:lnTo>
                    <a:pt x="52070" y="72390"/>
                  </a:lnTo>
                  <a:lnTo>
                    <a:pt x="43180" y="81280"/>
                  </a:lnTo>
                  <a:lnTo>
                    <a:pt x="26670" y="100330"/>
                  </a:lnTo>
                  <a:lnTo>
                    <a:pt x="19050" y="109220"/>
                  </a:lnTo>
                  <a:lnTo>
                    <a:pt x="12700" y="118110"/>
                  </a:lnTo>
                  <a:lnTo>
                    <a:pt x="7620" y="125730"/>
                  </a:lnTo>
                  <a:lnTo>
                    <a:pt x="3810" y="135890"/>
                  </a:lnTo>
                  <a:lnTo>
                    <a:pt x="1270" y="147320"/>
                  </a:lnTo>
                  <a:lnTo>
                    <a:pt x="0" y="158750"/>
                  </a:lnTo>
                  <a:lnTo>
                    <a:pt x="2540" y="168910"/>
                  </a:lnTo>
                  <a:lnTo>
                    <a:pt x="8890" y="179070"/>
                  </a:lnTo>
                  <a:lnTo>
                    <a:pt x="17780" y="187960"/>
                  </a:lnTo>
                  <a:lnTo>
                    <a:pt x="26670" y="196850"/>
                  </a:lnTo>
                  <a:lnTo>
                    <a:pt x="38100" y="205740"/>
                  </a:lnTo>
                  <a:lnTo>
                    <a:pt x="49530" y="214630"/>
                  </a:lnTo>
                  <a:lnTo>
                    <a:pt x="62230" y="220980"/>
                  </a:lnTo>
                  <a:lnTo>
                    <a:pt x="77470" y="224790"/>
                  </a:lnTo>
                  <a:lnTo>
                    <a:pt x="92710" y="227330"/>
                  </a:lnTo>
                  <a:lnTo>
                    <a:pt x="107950" y="229870"/>
                  </a:lnTo>
                  <a:lnTo>
                    <a:pt x="140970" y="237490"/>
                  </a:lnTo>
                  <a:lnTo>
                    <a:pt x="181610" y="245110"/>
                  </a:lnTo>
                  <a:lnTo>
                    <a:pt x="204470" y="250190"/>
                  </a:lnTo>
                  <a:lnTo>
                    <a:pt x="226060" y="254000"/>
                  </a:lnTo>
                  <a:lnTo>
                    <a:pt x="264160" y="261620"/>
                  </a:lnTo>
                  <a:lnTo>
                    <a:pt x="283210" y="265430"/>
                  </a:lnTo>
                  <a:lnTo>
                    <a:pt x="303530" y="266700"/>
                  </a:lnTo>
                  <a:lnTo>
                    <a:pt x="323850" y="267970"/>
                  </a:lnTo>
                  <a:lnTo>
                    <a:pt x="340360" y="270510"/>
                  </a:lnTo>
                  <a:lnTo>
                    <a:pt x="354330" y="273050"/>
                  </a:lnTo>
                  <a:lnTo>
                    <a:pt x="365760" y="276860"/>
                  </a:lnTo>
                  <a:lnTo>
                    <a:pt x="378460" y="278130"/>
                  </a:lnTo>
                  <a:lnTo>
                    <a:pt x="389890" y="280670"/>
                  </a:lnTo>
                  <a:lnTo>
                    <a:pt x="427990" y="2832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086100" y="1841500"/>
              <a:ext cx="838201" cy="50801"/>
            </a:xfrm>
            <a:custGeom>
              <a:avLst/>
              <a:gdLst/>
              <a:ahLst/>
              <a:cxnLst/>
              <a:rect l="0" t="0" r="0" b="0"/>
              <a:pathLst>
                <a:path w="838201" h="50801">
                  <a:moveTo>
                    <a:pt x="0" y="50800"/>
                  </a:moveTo>
                  <a:lnTo>
                    <a:pt x="20320" y="44450"/>
                  </a:lnTo>
                  <a:lnTo>
                    <a:pt x="44450" y="39370"/>
                  </a:lnTo>
                  <a:lnTo>
                    <a:pt x="120650" y="26670"/>
                  </a:lnTo>
                  <a:lnTo>
                    <a:pt x="157480" y="21590"/>
                  </a:lnTo>
                  <a:lnTo>
                    <a:pt x="193040" y="19050"/>
                  </a:lnTo>
                  <a:lnTo>
                    <a:pt x="387350" y="7620"/>
                  </a:lnTo>
                  <a:lnTo>
                    <a:pt x="483870" y="3810"/>
                  </a:lnTo>
                  <a:lnTo>
                    <a:pt x="599440" y="1270"/>
                  </a:lnTo>
                  <a:lnTo>
                    <a:pt x="8382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200400" y="2019300"/>
            <a:ext cx="533401" cy="419101"/>
            <a:chOff x="3200400" y="2019300"/>
            <a:chExt cx="533401" cy="419101"/>
          </a:xfrm>
        </p:grpSpPr>
        <p:sp>
          <p:nvSpPr>
            <p:cNvPr id="20" name="Freeform 19"/>
            <p:cNvSpPr/>
            <p:nvPr/>
          </p:nvSpPr>
          <p:spPr>
            <a:xfrm>
              <a:off x="3200400" y="2019300"/>
              <a:ext cx="238761" cy="317501"/>
            </a:xfrm>
            <a:custGeom>
              <a:avLst/>
              <a:gdLst/>
              <a:ahLst/>
              <a:cxnLst/>
              <a:rect l="0" t="0" r="0" b="0"/>
              <a:pathLst>
                <a:path w="238761" h="317501">
                  <a:moveTo>
                    <a:pt x="38100" y="0"/>
                  </a:moveTo>
                  <a:lnTo>
                    <a:pt x="52070" y="0"/>
                  </a:lnTo>
                  <a:lnTo>
                    <a:pt x="58420" y="1270"/>
                  </a:lnTo>
                  <a:lnTo>
                    <a:pt x="66040" y="3810"/>
                  </a:lnTo>
                  <a:lnTo>
                    <a:pt x="73660" y="6350"/>
                  </a:lnTo>
                  <a:lnTo>
                    <a:pt x="83820" y="8890"/>
                  </a:lnTo>
                  <a:lnTo>
                    <a:pt x="96520" y="10160"/>
                  </a:lnTo>
                  <a:lnTo>
                    <a:pt x="111760" y="11430"/>
                  </a:lnTo>
                  <a:lnTo>
                    <a:pt x="123190" y="12700"/>
                  </a:lnTo>
                  <a:lnTo>
                    <a:pt x="134620" y="15240"/>
                  </a:lnTo>
                  <a:lnTo>
                    <a:pt x="144780" y="19050"/>
                  </a:lnTo>
                  <a:lnTo>
                    <a:pt x="154940" y="22860"/>
                  </a:lnTo>
                  <a:lnTo>
                    <a:pt x="163830" y="26670"/>
                  </a:lnTo>
                  <a:lnTo>
                    <a:pt x="172720" y="30480"/>
                  </a:lnTo>
                  <a:lnTo>
                    <a:pt x="190500" y="38100"/>
                  </a:lnTo>
                  <a:lnTo>
                    <a:pt x="198120" y="41910"/>
                  </a:lnTo>
                  <a:lnTo>
                    <a:pt x="205740" y="46990"/>
                  </a:lnTo>
                  <a:lnTo>
                    <a:pt x="212090" y="50800"/>
                  </a:lnTo>
                  <a:lnTo>
                    <a:pt x="217170" y="54610"/>
                  </a:lnTo>
                  <a:lnTo>
                    <a:pt x="222250" y="60960"/>
                  </a:lnTo>
                  <a:lnTo>
                    <a:pt x="227330" y="67310"/>
                  </a:lnTo>
                  <a:lnTo>
                    <a:pt x="232410" y="74930"/>
                  </a:lnTo>
                  <a:lnTo>
                    <a:pt x="234950" y="83820"/>
                  </a:lnTo>
                  <a:lnTo>
                    <a:pt x="237490" y="93980"/>
                  </a:lnTo>
                  <a:lnTo>
                    <a:pt x="238760" y="105410"/>
                  </a:lnTo>
                  <a:lnTo>
                    <a:pt x="236220" y="113030"/>
                  </a:lnTo>
                  <a:lnTo>
                    <a:pt x="232410" y="120650"/>
                  </a:lnTo>
                  <a:lnTo>
                    <a:pt x="227330" y="127000"/>
                  </a:lnTo>
                  <a:lnTo>
                    <a:pt x="213360" y="142240"/>
                  </a:lnTo>
                  <a:lnTo>
                    <a:pt x="205740" y="149860"/>
                  </a:lnTo>
                  <a:lnTo>
                    <a:pt x="198120" y="156210"/>
                  </a:lnTo>
                  <a:lnTo>
                    <a:pt x="189230" y="161290"/>
                  </a:lnTo>
                  <a:lnTo>
                    <a:pt x="125730" y="204470"/>
                  </a:lnTo>
                  <a:lnTo>
                    <a:pt x="113030" y="212090"/>
                  </a:lnTo>
                  <a:lnTo>
                    <a:pt x="101600" y="219710"/>
                  </a:lnTo>
                  <a:lnTo>
                    <a:pt x="88900" y="224790"/>
                  </a:lnTo>
                  <a:lnTo>
                    <a:pt x="76200" y="229870"/>
                  </a:lnTo>
                  <a:lnTo>
                    <a:pt x="66040" y="237490"/>
                  </a:lnTo>
                  <a:lnTo>
                    <a:pt x="58420" y="243840"/>
                  </a:lnTo>
                  <a:lnTo>
                    <a:pt x="52070" y="251460"/>
                  </a:lnTo>
                  <a:lnTo>
                    <a:pt x="43180" y="259080"/>
                  </a:lnTo>
                  <a:lnTo>
                    <a:pt x="33020" y="267970"/>
                  </a:lnTo>
                  <a:lnTo>
                    <a:pt x="21590" y="275590"/>
                  </a:lnTo>
                  <a:lnTo>
                    <a:pt x="13970" y="284480"/>
                  </a:lnTo>
                  <a:lnTo>
                    <a:pt x="10160" y="292100"/>
                  </a:lnTo>
                  <a:lnTo>
                    <a:pt x="0" y="317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340100" y="2197100"/>
              <a:ext cx="393701" cy="241301"/>
            </a:xfrm>
            <a:custGeom>
              <a:avLst/>
              <a:gdLst/>
              <a:ahLst/>
              <a:cxnLst/>
              <a:rect l="0" t="0" r="0" b="0"/>
              <a:pathLst>
                <a:path w="393701" h="241301">
                  <a:moveTo>
                    <a:pt x="0" y="0"/>
                  </a:moveTo>
                  <a:lnTo>
                    <a:pt x="13970" y="6350"/>
                  </a:lnTo>
                  <a:lnTo>
                    <a:pt x="39370" y="21590"/>
                  </a:lnTo>
                  <a:lnTo>
                    <a:pt x="80010" y="44450"/>
                  </a:lnTo>
                  <a:lnTo>
                    <a:pt x="166370" y="93980"/>
                  </a:lnTo>
                  <a:lnTo>
                    <a:pt x="232410" y="129540"/>
                  </a:lnTo>
                  <a:lnTo>
                    <a:pt x="275590" y="153670"/>
                  </a:lnTo>
                  <a:lnTo>
                    <a:pt x="294640" y="165100"/>
                  </a:lnTo>
                  <a:lnTo>
                    <a:pt x="313690" y="177800"/>
                  </a:lnTo>
                  <a:lnTo>
                    <a:pt x="331470" y="190500"/>
                  </a:lnTo>
                  <a:lnTo>
                    <a:pt x="346710" y="201930"/>
                  </a:lnTo>
                  <a:lnTo>
                    <a:pt x="359410" y="212090"/>
                  </a:lnTo>
                  <a:lnTo>
                    <a:pt x="393700" y="241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42670" y="2579370"/>
            <a:ext cx="836931" cy="430531"/>
            <a:chOff x="1042670" y="2579370"/>
            <a:chExt cx="836931" cy="430531"/>
          </a:xfrm>
        </p:grpSpPr>
        <p:sp>
          <p:nvSpPr>
            <p:cNvPr id="23" name="Freeform 22"/>
            <p:cNvSpPr/>
            <p:nvPr/>
          </p:nvSpPr>
          <p:spPr>
            <a:xfrm>
              <a:off x="1042670" y="2616200"/>
              <a:ext cx="379731" cy="393701"/>
            </a:xfrm>
            <a:custGeom>
              <a:avLst/>
              <a:gdLst/>
              <a:ahLst/>
              <a:cxnLst/>
              <a:rect l="0" t="0" r="0" b="0"/>
              <a:pathLst>
                <a:path w="379731" h="393701">
                  <a:moveTo>
                    <a:pt x="113030" y="0"/>
                  </a:moveTo>
                  <a:lnTo>
                    <a:pt x="113030" y="20320"/>
                  </a:lnTo>
                  <a:lnTo>
                    <a:pt x="111760" y="31750"/>
                  </a:lnTo>
                  <a:lnTo>
                    <a:pt x="109220" y="45720"/>
                  </a:lnTo>
                  <a:lnTo>
                    <a:pt x="106680" y="59690"/>
                  </a:lnTo>
                  <a:lnTo>
                    <a:pt x="101600" y="71120"/>
                  </a:lnTo>
                  <a:lnTo>
                    <a:pt x="95250" y="80010"/>
                  </a:lnTo>
                  <a:lnTo>
                    <a:pt x="88900" y="87630"/>
                  </a:lnTo>
                  <a:lnTo>
                    <a:pt x="78740" y="105410"/>
                  </a:lnTo>
                  <a:lnTo>
                    <a:pt x="66040" y="133350"/>
                  </a:lnTo>
                  <a:lnTo>
                    <a:pt x="12700" y="256540"/>
                  </a:lnTo>
                  <a:lnTo>
                    <a:pt x="5080" y="281940"/>
                  </a:lnTo>
                  <a:lnTo>
                    <a:pt x="1270" y="302260"/>
                  </a:lnTo>
                  <a:lnTo>
                    <a:pt x="0" y="320040"/>
                  </a:lnTo>
                  <a:lnTo>
                    <a:pt x="1270" y="332740"/>
                  </a:lnTo>
                  <a:lnTo>
                    <a:pt x="3810" y="342900"/>
                  </a:lnTo>
                  <a:lnTo>
                    <a:pt x="6350" y="351790"/>
                  </a:lnTo>
                  <a:lnTo>
                    <a:pt x="11430" y="358140"/>
                  </a:lnTo>
                  <a:lnTo>
                    <a:pt x="20320" y="364490"/>
                  </a:lnTo>
                  <a:lnTo>
                    <a:pt x="39370" y="374650"/>
                  </a:lnTo>
                  <a:lnTo>
                    <a:pt x="57150" y="384810"/>
                  </a:lnTo>
                  <a:lnTo>
                    <a:pt x="67310" y="387350"/>
                  </a:lnTo>
                  <a:lnTo>
                    <a:pt x="78740" y="389890"/>
                  </a:lnTo>
                  <a:lnTo>
                    <a:pt x="90170" y="391160"/>
                  </a:lnTo>
                  <a:lnTo>
                    <a:pt x="104140" y="392430"/>
                  </a:lnTo>
                  <a:lnTo>
                    <a:pt x="139700" y="392430"/>
                  </a:lnTo>
                  <a:lnTo>
                    <a:pt x="237490" y="393700"/>
                  </a:lnTo>
                  <a:lnTo>
                    <a:pt x="255270" y="392430"/>
                  </a:lnTo>
                  <a:lnTo>
                    <a:pt x="275590" y="389890"/>
                  </a:lnTo>
                  <a:lnTo>
                    <a:pt x="379730" y="368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143000" y="2755900"/>
              <a:ext cx="317501" cy="50801"/>
            </a:xfrm>
            <a:custGeom>
              <a:avLst/>
              <a:gdLst/>
              <a:ahLst/>
              <a:cxnLst/>
              <a:rect l="0" t="0" r="0" b="0"/>
              <a:pathLst>
                <a:path w="317501" h="50801">
                  <a:moveTo>
                    <a:pt x="0" y="50800"/>
                  </a:moveTo>
                  <a:lnTo>
                    <a:pt x="6350" y="36830"/>
                  </a:lnTo>
                  <a:lnTo>
                    <a:pt x="12700" y="33020"/>
                  </a:lnTo>
                  <a:lnTo>
                    <a:pt x="21590" y="30480"/>
                  </a:lnTo>
                  <a:lnTo>
                    <a:pt x="31750" y="29210"/>
                  </a:lnTo>
                  <a:lnTo>
                    <a:pt x="41910" y="27940"/>
                  </a:lnTo>
                  <a:lnTo>
                    <a:pt x="53340" y="26670"/>
                  </a:lnTo>
                  <a:lnTo>
                    <a:pt x="64770" y="26670"/>
                  </a:lnTo>
                  <a:lnTo>
                    <a:pt x="83820" y="24130"/>
                  </a:lnTo>
                  <a:lnTo>
                    <a:pt x="135890" y="19050"/>
                  </a:lnTo>
                  <a:lnTo>
                    <a:pt x="245110" y="5080"/>
                  </a:lnTo>
                  <a:lnTo>
                    <a:pt x="265430" y="3810"/>
                  </a:lnTo>
                  <a:lnTo>
                    <a:pt x="3175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181100" y="2579370"/>
              <a:ext cx="279401" cy="24131"/>
            </a:xfrm>
            <a:custGeom>
              <a:avLst/>
              <a:gdLst/>
              <a:ahLst/>
              <a:cxnLst/>
              <a:rect l="0" t="0" r="0" b="0"/>
              <a:pathLst>
                <a:path w="279401" h="24131">
                  <a:moveTo>
                    <a:pt x="0" y="24130"/>
                  </a:moveTo>
                  <a:lnTo>
                    <a:pt x="20320" y="24130"/>
                  </a:lnTo>
                  <a:lnTo>
                    <a:pt x="27940" y="22860"/>
                  </a:lnTo>
                  <a:lnTo>
                    <a:pt x="34290" y="20320"/>
                  </a:lnTo>
                  <a:lnTo>
                    <a:pt x="39370" y="17780"/>
                  </a:lnTo>
                  <a:lnTo>
                    <a:pt x="54610" y="13970"/>
                  </a:lnTo>
                  <a:lnTo>
                    <a:pt x="76200" y="10160"/>
                  </a:lnTo>
                  <a:lnTo>
                    <a:pt x="101600" y="6350"/>
                  </a:lnTo>
                  <a:lnTo>
                    <a:pt x="125730" y="3810"/>
                  </a:lnTo>
                  <a:lnTo>
                    <a:pt x="148590" y="2540"/>
                  </a:lnTo>
                  <a:lnTo>
                    <a:pt x="190500" y="0"/>
                  </a:lnTo>
                  <a:lnTo>
                    <a:pt x="222250" y="0"/>
                  </a:lnTo>
                  <a:lnTo>
                    <a:pt x="236220" y="0"/>
                  </a:lnTo>
                  <a:lnTo>
                    <a:pt x="247650" y="2540"/>
                  </a:lnTo>
                  <a:lnTo>
                    <a:pt x="279400" y="114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663700" y="2882900"/>
              <a:ext cx="215901" cy="12701"/>
            </a:xfrm>
            <a:custGeom>
              <a:avLst/>
              <a:gdLst/>
              <a:ahLst/>
              <a:cxnLst/>
              <a:rect l="0" t="0" r="0" b="0"/>
              <a:pathLst>
                <a:path w="215901" h="12701">
                  <a:moveTo>
                    <a:pt x="0" y="0"/>
                  </a:moveTo>
                  <a:lnTo>
                    <a:pt x="13970" y="0"/>
                  </a:lnTo>
                  <a:lnTo>
                    <a:pt x="22860" y="1270"/>
                  </a:lnTo>
                  <a:lnTo>
                    <a:pt x="35560" y="3810"/>
                  </a:lnTo>
                  <a:lnTo>
                    <a:pt x="48260" y="6350"/>
                  </a:lnTo>
                  <a:lnTo>
                    <a:pt x="71120" y="8890"/>
                  </a:lnTo>
                  <a:lnTo>
                    <a:pt x="97790" y="10160"/>
                  </a:lnTo>
                  <a:lnTo>
                    <a:pt x="2159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701800" y="2641600"/>
            <a:ext cx="1917701" cy="482601"/>
            <a:chOff x="1701800" y="2641600"/>
            <a:chExt cx="1917701" cy="482601"/>
          </a:xfrm>
        </p:grpSpPr>
        <p:sp>
          <p:nvSpPr>
            <p:cNvPr id="28" name="Freeform 27"/>
            <p:cNvSpPr/>
            <p:nvPr/>
          </p:nvSpPr>
          <p:spPr>
            <a:xfrm>
              <a:off x="1701800" y="3009900"/>
              <a:ext cx="228601" cy="12701"/>
            </a:xfrm>
            <a:custGeom>
              <a:avLst/>
              <a:gdLst/>
              <a:ahLst/>
              <a:cxnLst/>
              <a:rect l="0" t="0" r="0" b="0"/>
              <a:pathLst>
                <a:path w="228601" h="12701">
                  <a:moveTo>
                    <a:pt x="0" y="0"/>
                  </a:moveTo>
                  <a:lnTo>
                    <a:pt x="20320" y="0"/>
                  </a:lnTo>
                  <a:lnTo>
                    <a:pt x="31750" y="1270"/>
                  </a:lnTo>
                  <a:lnTo>
                    <a:pt x="45720" y="3810"/>
                  </a:lnTo>
                  <a:lnTo>
                    <a:pt x="59690" y="6350"/>
                  </a:lnTo>
                  <a:lnTo>
                    <a:pt x="76200" y="8890"/>
                  </a:lnTo>
                  <a:lnTo>
                    <a:pt x="95250" y="10160"/>
                  </a:lnTo>
                  <a:lnTo>
                    <a:pt x="2286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311400" y="2641600"/>
              <a:ext cx="406401" cy="482601"/>
            </a:xfrm>
            <a:custGeom>
              <a:avLst/>
              <a:gdLst/>
              <a:ahLst/>
              <a:cxnLst/>
              <a:rect l="0" t="0" r="0" b="0"/>
              <a:pathLst>
                <a:path w="406401" h="482601">
                  <a:moveTo>
                    <a:pt x="0" y="0"/>
                  </a:moveTo>
                  <a:lnTo>
                    <a:pt x="6350" y="20320"/>
                  </a:lnTo>
                  <a:lnTo>
                    <a:pt x="21590" y="78740"/>
                  </a:lnTo>
                  <a:lnTo>
                    <a:pt x="52070" y="205740"/>
                  </a:lnTo>
                  <a:lnTo>
                    <a:pt x="55880" y="227330"/>
                  </a:lnTo>
                  <a:lnTo>
                    <a:pt x="58420" y="247650"/>
                  </a:lnTo>
                  <a:lnTo>
                    <a:pt x="59690" y="266700"/>
                  </a:lnTo>
                  <a:lnTo>
                    <a:pt x="62230" y="283210"/>
                  </a:lnTo>
                  <a:lnTo>
                    <a:pt x="66040" y="299720"/>
                  </a:lnTo>
                  <a:lnTo>
                    <a:pt x="68580" y="313690"/>
                  </a:lnTo>
                  <a:lnTo>
                    <a:pt x="72390" y="331470"/>
                  </a:lnTo>
                  <a:lnTo>
                    <a:pt x="81280" y="374650"/>
                  </a:lnTo>
                  <a:lnTo>
                    <a:pt x="85090" y="391160"/>
                  </a:lnTo>
                  <a:lnTo>
                    <a:pt x="88900" y="402590"/>
                  </a:lnTo>
                  <a:lnTo>
                    <a:pt x="92710" y="412750"/>
                  </a:lnTo>
                  <a:lnTo>
                    <a:pt x="101600" y="430530"/>
                  </a:lnTo>
                  <a:lnTo>
                    <a:pt x="105410" y="439420"/>
                  </a:lnTo>
                  <a:lnTo>
                    <a:pt x="110490" y="443230"/>
                  </a:lnTo>
                  <a:lnTo>
                    <a:pt x="114300" y="441960"/>
                  </a:lnTo>
                  <a:lnTo>
                    <a:pt x="118110" y="438150"/>
                  </a:lnTo>
                  <a:lnTo>
                    <a:pt x="127000" y="426720"/>
                  </a:lnTo>
                  <a:lnTo>
                    <a:pt x="130810" y="420370"/>
                  </a:lnTo>
                  <a:lnTo>
                    <a:pt x="138430" y="410210"/>
                  </a:lnTo>
                  <a:lnTo>
                    <a:pt x="157480" y="383540"/>
                  </a:lnTo>
                  <a:lnTo>
                    <a:pt x="163830" y="370840"/>
                  </a:lnTo>
                  <a:lnTo>
                    <a:pt x="168910" y="360680"/>
                  </a:lnTo>
                  <a:lnTo>
                    <a:pt x="171450" y="350520"/>
                  </a:lnTo>
                  <a:lnTo>
                    <a:pt x="176530" y="341630"/>
                  </a:lnTo>
                  <a:lnTo>
                    <a:pt x="182880" y="335280"/>
                  </a:lnTo>
                  <a:lnTo>
                    <a:pt x="189230" y="328930"/>
                  </a:lnTo>
                  <a:lnTo>
                    <a:pt x="196850" y="323850"/>
                  </a:lnTo>
                  <a:lnTo>
                    <a:pt x="204470" y="318770"/>
                  </a:lnTo>
                  <a:lnTo>
                    <a:pt x="212090" y="313690"/>
                  </a:lnTo>
                  <a:lnTo>
                    <a:pt x="224790" y="304800"/>
                  </a:lnTo>
                  <a:lnTo>
                    <a:pt x="231140" y="300990"/>
                  </a:lnTo>
                  <a:lnTo>
                    <a:pt x="238760" y="299720"/>
                  </a:lnTo>
                  <a:lnTo>
                    <a:pt x="247650" y="299720"/>
                  </a:lnTo>
                  <a:lnTo>
                    <a:pt x="257810" y="300990"/>
                  </a:lnTo>
                  <a:lnTo>
                    <a:pt x="266700" y="303530"/>
                  </a:lnTo>
                  <a:lnTo>
                    <a:pt x="274320" y="307340"/>
                  </a:lnTo>
                  <a:lnTo>
                    <a:pt x="279400" y="311150"/>
                  </a:lnTo>
                  <a:lnTo>
                    <a:pt x="287020" y="312420"/>
                  </a:lnTo>
                  <a:lnTo>
                    <a:pt x="294640" y="314960"/>
                  </a:lnTo>
                  <a:lnTo>
                    <a:pt x="302260" y="314960"/>
                  </a:lnTo>
                  <a:lnTo>
                    <a:pt x="308610" y="318770"/>
                  </a:lnTo>
                  <a:lnTo>
                    <a:pt x="320040" y="330200"/>
                  </a:lnTo>
                  <a:lnTo>
                    <a:pt x="326390" y="340360"/>
                  </a:lnTo>
                  <a:lnTo>
                    <a:pt x="332740" y="351790"/>
                  </a:lnTo>
                  <a:lnTo>
                    <a:pt x="346710" y="378460"/>
                  </a:lnTo>
                  <a:lnTo>
                    <a:pt x="358140" y="398780"/>
                  </a:lnTo>
                  <a:lnTo>
                    <a:pt x="365760" y="411480"/>
                  </a:lnTo>
                  <a:lnTo>
                    <a:pt x="374650" y="425450"/>
                  </a:lnTo>
                  <a:lnTo>
                    <a:pt x="384810" y="440690"/>
                  </a:lnTo>
                  <a:lnTo>
                    <a:pt x="392430" y="450850"/>
                  </a:lnTo>
                  <a:lnTo>
                    <a:pt x="397510" y="461010"/>
                  </a:lnTo>
                  <a:lnTo>
                    <a:pt x="406400" y="482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844800" y="2895600"/>
              <a:ext cx="165101" cy="127001"/>
            </a:xfrm>
            <a:custGeom>
              <a:avLst/>
              <a:gdLst/>
              <a:ahLst/>
              <a:cxnLst/>
              <a:rect l="0" t="0" r="0" b="0"/>
              <a:pathLst>
                <a:path w="165101" h="127001">
                  <a:moveTo>
                    <a:pt x="0" y="0"/>
                  </a:moveTo>
                  <a:lnTo>
                    <a:pt x="0" y="20320"/>
                  </a:lnTo>
                  <a:lnTo>
                    <a:pt x="2540" y="27940"/>
                  </a:lnTo>
                  <a:lnTo>
                    <a:pt x="7620" y="34290"/>
                  </a:lnTo>
                  <a:lnTo>
                    <a:pt x="13970" y="39370"/>
                  </a:lnTo>
                  <a:lnTo>
                    <a:pt x="20320" y="44450"/>
                  </a:lnTo>
                  <a:lnTo>
                    <a:pt x="27940" y="49530"/>
                  </a:lnTo>
                  <a:lnTo>
                    <a:pt x="35560" y="54610"/>
                  </a:lnTo>
                  <a:lnTo>
                    <a:pt x="41910" y="58420"/>
                  </a:lnTo>
                  <a:lnTo>
                    <a:pt x="48260" y="63500"/>
                  </a:lnTo>
                  <a:lnTo>
                    <a:pt x="53340" y="67310"/>
                  </a:lnTo>
                  <a:lnTo>
                    <a:pt x="60960" y="73660"/>
                  </a:lnTo>
                  <a:lnTo>
                    <a:pt x="80010" y="87630"/>
                  </a:lnTo>
                  <a:lnTo>
                    <a:pt x="88900" y="93980"/>
                  </a:lnTo>
                  <a:lnTo>
                    <a:pt x="96520" y="99060"/>
                  </a:lnTo>
                  <a:lnTo>
                    <a:pt x="101600" y="104140"/>
                  </a:lnTo>
                  <a:lnTo>
                    <a:pt x="110490" y="107950"/>
                  </a:lnTo>
                  <a:lnTo>
                    <a:pt x="120650" y="109220"/>
                  </a:lnTo>
                  <a:lnTo>
                    <a:pt x="165100" y="127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832100" y="2946400"/>
              <a:ext cx="152401" cy="63501"/>
            </a:xfrm>
            <a:custGeom>
              <a:avLst/>
              <a:gdLst/>
              <a:ahLst/>
              <a:cxnLst/>
              <a:rect l="0" t="0" r="0" b="0"/>
              <a:pathLst>
                <a:path w="152401" h="63501">
                  <a:moveTo>
                    <a:pt x="152400" y="0"/>
                  </a:moveTo>
                  <a:lnTo>
                    <a:pt x="132080" y="6350"/>
                  </a:lnTo>
                  <a:lnTo>
                    <a:pt x="120650" y="10160"/>
                  </a:lnTo>
                  <a:lnTo>
                    <a:pt x="92710" y="17780"/>
                  </a:lnTo>
                  <a:lnTo>
                    <a:pt x="77470" y="22860"/>
                  </a:lnTo>
                  <a:lnTo>
                    <a:pt x="60960" y="29210"/>
                  </a:lnTo>
                  <a:lnTo>
                    <a:pt x="0" y="63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295650" y="2820670"/>
              <a:ext cx="323851" cy="265431"/>
            </a:xfrm>
            <a:custGeom>
              <a:avLst/>
              <a:gdLst/>
              <a:ahLst/>
              <a:cxnLst/>
              <a:rect l="0" t="0" r="0" b="0"/>
              <a:pathLst>
                <a:path w="323851" h="265431">
                  <a:moveTo>
                    <a:pt x="196850" y="11430"/>
                  </a:moveTo>
                  <a:lnTo>
                    <a:pt x="182880" y="5080"/>
                  </a:lnTo>
                  <a:lnTo>
                    <a:pt x="175260" y="2540"/>
                  </a:lnTo>
                  <a:lnTo>
                    <a:pt x="165100" y="1270"/>
                  </a:lnTo>
                  <a:lnTo>
                    <a:pt x="154940" y="0"/>
                  </a:lnTo>
                  <a:lnTo>
                    <a:pt x="143510" y="1270"/>
                  </a:lnTo>
                  <a:lnTo>
                    <a:pt x="132080" y="3810"/>
                  </a:lnTo>
                  <a:lnTo>
                    <a:pt x="119380" y="6350"/>
                  </a:lnTo>
                  <a:lnTo>
                    <a:pt x="107950" y="8890"/>
                  </a:lnTo>
                  <a:lnTo>
                    <a:pt x="99060" y="12700"/>
                  </a:lnTo>
                  <a:lnTo>
                    <a:pt x="88900" y="16510"/>
                  </a:lnTo>
                  <a:lnTo>
                    <a:pt x="78740" y="19050"/>
                  </a:lnTo>
                  <a:lnTo>
                    <a:pt x="67310" y="20320"/>
                  </a:lnTo>
                  <a:lnTo>
                    <a:pt x="55880" y="21590"/>
                  </a:lnTo>
                  <a:lnTo>
                    <a:pt x="44450" y="26670"/>
                  </a:lnTo>
                  <a:lnTo>
                    <a:pt x="34290" y="34290"/>
                  </a:lnTo>
                  <a:lnTo>
                    <a:pt x="25400" y="43180"/>
                  </a:lnTo>
                  <a:lnTo>
                    <a:pt x="19050" y="50800"/>
                  </a:lnTo>
                  <a:lnTo>
                    <a:pt x="15240" y="57150"/>
                  </a:lnTo>
                  <a:lnTo>
                    <a:pt x="1270" y="85090"/>
                  </a:lnTo>
                  <a:lnTo>
                    <a:pt x="0" y="93980"/>
                  </a:lnTo>
                  <a:lnTo>
                    <a:pt x="1270" y="105410"/>
                  </a:lnTo>
                  <a:lnTo>
                    <a:pt x="2540" y="115570"/>
                  </a:lnTo>
                  <a:lnTo>
                    <a:pt x="5080" y="124460"/>
                  </a:lnTo>
                  <a:lnTo>
                    <a:pt x="8890" y="132080"/>
                  </a:lnTo>
                  <a:lnTo>
                    <a:pt x="11430" y="138430"/>
                  </a:lnTo>
                  <a:lnTo>
                    <a:pt x="19050" y="147320"/>
                  </a:lnTo>
                  <a:lnTo>
                    <a:pt x="26670" y="156210"/>
                  </a:lnTo>
                  <a:lnTo>
                    <a:pt x="36830" y="167640"/>
                  </a:lnTo>
                  <a:lnTo>
                    <a:pt x="49530" y="176530"/>
                  </a:lnTo>
                  <a:lnTo>
                    <a:pt x="63500" y="182880"/>
                  </a:lnTo>
                  <a:lnTo>
                    <a:pt x="78740" y="189230"/>
                  </a:lnTo>
                  <a:lnTo>
                    <a:pt x="93980" y="196850"/>
                  </a:lnTo>
                  <a:lnTo>
                    <a:pt x="125730" y="212090"/>
                  </a:lnTo>
                  <a:lnTo>
                    <a:pt x="146050" y="218440"/>
                  </a:lnTo>
                  <a:lnTo>
                    <a:pt x="166370" y="224790"/>
                  </a:lnTo>
                  <a:lnTo>
                    <a:pt x="212090" y="234950"/>
                  </a:lnTo>
                  <a:lnTo>
                    <a:pt x="255270" y="243840"/>
                  </a:lnTo>
                  <a:lnTo>
                    <a:pt x="273050" y="247650"/>
                  </a:lnTo>
                  <a:lnTo>
                    <a:pt x="287020" y="252730"/>
                  </a:lnTo>
                  <a:lnTo>
                    <a:pt x="323850" y="2654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Freeform 33"/>
          <p:cNvSpPr/>
          <p:nvPr/>
        </p:nvSpPr>
        <p:spPr>
          <a:xfrm>
            <a:off x="3022600" y="3187700"/>
            <a:ext cx="889001" cy="101601"/>
          </a:xfrm>
          <a:custGeom>
            <a:avLst/>
            <a:gdLst/>
            <a:ahLst/>
            <a:cxnLst/>
            <a:rect l="0" t="0" r="0" b="0"/>
            <a:pathLst>
              <a:path w="889001" h="101601">
                <a:moveTo>
                  <a:pt x="0" y="12700"/>
                </a:moveTo>
                <a:lnTo>
                  <a:pt x="13970" y="6350"/>
                </a:lnTo>
                <a:lnTo>
                  <a:pt x="21590" y="3810"/>
                </a:lnTo>
                <a:lnTo>
                  <a:pt x="41910" y="1270"/>
                </a:lnTo>
                <a:lnTo>
                  <a:pt x="95250" y="1270"/>
                </a:lnTo>
                <a:lnTo>
                  <a:pt x="337820" y="0"/>
                </a:lnTo>
                <a:lnTo>
                  <a:pt x="372110" y="2540"/>
                </a:lnTo>
                <a:lnTo>
                  <a:pt x="406400" y="7620"/>
                </a:lnTo>
                <a:lnTo>
                  <a:pt x="440690" y="13970"/>
                </a:lnTo>
                <a:lnTo>
                  <a:pt x="476250" y="19050"/>
                </a:lnTo>
                <a:lnTo>
                  <a:pt x="554990" y="29210"/>
                </a:lnTo>
                <a:lnTo>
                  <a:pt x="591820" y="34290"/>
                </a:lnTo>
                <a:lnTo>
                  <a:pt x="626110" y="41910"/>
                </a:lnTo>
                <a:lnTo>
                  <a:pt x="659130" y="48260"/>
                </a:lnTo>
                <a:lnTo>
                  <a:pt x="688340" y="55880"/>
                </a:lnTo>
                <a:lnTo>
                  <a:pt x="717550" y="64770"/>
                </a:lnTo>
                <a:lnTo>
                  <a:pt x="745490" y="72390"/>
                </a:lnTo>
                <a:lnTo>
                  <a:pt x="770890" y="80010"/>
                </a:lnTo>
                <a:lnTo>
                  <a:pt x="817880" y="91440"/>
                </a:lnTo>
                <a:lnTo>
                  <a:pt x="835660" y="93980"/>
                </a:lnTo>
                <a:lnTo>
                  <a:pt x="850900" y="96520"/>
                </a:lnTo>
                <a:lnTo>
                  <a:pt x="889000" y="101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3098800" y="3321050"/>
            <a:ext cx="495301" cy="539751"/>
            <a:chOff x="3098800" y="3321050"/>
            <a:chExt cx="495301" cy="539751"/>
          </a:xfrm>
        </p:grpSpPr>
        <p:sp>
          <p:nvSpPr>
            <p:cNvPr id="35" name="Freeform 34"/>
            <p:cNvSpPr/>
            <p:nvPr/>
          </p:nvSpPr>
          <p:spPr>
            <a:xfrm>
              <a:off x="3098800" y="3321050"/>
              <a:ext cx="232411" cy="311151"/>
            </a:xfrm>
            <a:custGeom>
              <a:avLst/>
              <a:gdLst/>
              <a:ahLst/>
              <a:cxnLst/>
              <a:rect l="0" t="0" r="0" b="0"/>
              <a:pathLst>
                <a:path w="232411" h="311151">
                  <a:moveTo>
                    <a:pt x="0" y="19050"/>
                  </a:moveTo>
                  <a:lnTo>
                    <a:pt x="35560" y="1270"/>
                  </a:lnTo>
                  <a:lnTo>
                    <a:pt x="44450" y="0"/>
                  </a:lnTo>
                  <a:lnTo>
                    <a:pt x="54610" y="1270"/>
                  </a:lnTo>
                  <a:lnTo>
                    <a:pt x="66040" y="2540"/>
                  </a:lnTo>
                  <a:lnTo>
                    <a:pt x="78740" y="5080"/>
                  </a:lnTo>
                  <a:lnTo>
                    <a:pt x="90170" y="8890"/>
                  </a:lnTo>
                  <a:lnTo>
                    <a:pt x="102870" y="11430"/>
                  </a:lnTo>
                  <a:lnTo>
                    <a:pt x="116840" y="17780"/>
                  </a:lnTo>
                  <a:lnTo>
                    <a:pt x="130810" y="22860"/>
                  </a:lnTo>
                  <a:lnTo>
                    <a:pt x="147320" y="30480"/>
                  </a:lnTo>
                  <a:lnTo>
                    <a:pt x="160020" y="38100"/>
                  </a:lnTo>
                  <a:lnTo>
                    <a:pt x="171450" y="45720"/>
                  </a:lnTo>
                  <a:lnTo>
                    <a:pt x="181610" y="53340"/>
                  </a:lnTo>
                  <a:lnTo>
                    <a:pt x="191770" y="62230"/>
                  </a:lnTo>
                  <a:lnTo>
                    <a:pt x="201930" y="69850"/>
                  </a:lnTo>
                  <a:lnTo>
                    <a:pt x="218440" y="85090"/>
                  </a:lnTo>
                  <a:lnTo>
                    <a:pt x="229870" y="96520"/>
                  </a:lnTo>
                  <a:lnTo>
                    <a:pt x="232410" y="106680"/>
                  </a:lnTo>
                  <a:lnTo>
                    <a:pt x="232410" y="118110"/>
                  </a:lnTo>
                  <a:lnTo>
                    <a:pt x="231140" y="132080"/>
                  </a:lnTo>
                  <a:lnTo>
                    <a:pt x="228600" y="143510"/>
                  </a:lnTo>
                  <a:lnTo>
                    <a:pt x="226060" y="153670"/>
                  </a:lnTo>
                  <a:lnTo>
                    <a:pt x="222250" y="163830"/>
                  </a:lnTo>
                  <a:lnTo>
                    <a:pt x="217170" y="173990"/>
                  </a:lnTo>
                  <a:lnTo>
                    <a:pt x="210820" y="182880"/>
                  </a:lnTo>
                  <a:lnTo>
                    <a:pt x="204470" y="191770"/>
                  </a:lnTo>
                  <a:lnTo>
                    <a:pt x="196850" y="199390"/>
                  </a:lnTo>
                  <a:lnTo>
                    <a:pt x="189230" y="205740"/>
                  </a:lnTo>
                  <a:lnTo>
                    <a:pt x="171450" y="217170"/>
                  </a:lnTo>
                  <a:lnTo>
                    <a:pt x="113030" y="256540"/>
                  </a:lnTo>
                  <a:lnTo>
                    <a:pt x="99060" y="265430"/>
                  </a:lnTo>
                  <a:lnTo>
                    <a:pt x="85090" y="273050"/>
                  </a:lnTo>
                  <a:lnTo>
                    <a:pt x="25400" y="3111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3251200" y="3441700"/>
              <a:ext cx="342901" cy="419101"/>
            </a:xfrm>
            <a:custGeom>
              <a:avLst/>
              <a:gdLst/>
              <a:ahLst/>
              <a:cxnLst/>
              <a:rect l="0" t="0" r="0" b="0"/>
              <a:pathLst>
                <a:path w="342901" h="419101">
                  <a:moveTo>
                    <a:pt x="0" y="0"/>
                  </a:moveTo>
                  <a:lnTo>
                    <a:pt x="13970" y="13970"/>
                  </a:lnTo>
                  <a:lnTo>
                    <a:pt x="25400" y="24130"/>
                  </a:lnTo>
                  <a:lnTo>
                    <a:pt x="62230" y="55880"/>
                  </a:lnTo>
                  <a:lnTo>
                    <a:pt x="80010" y="72390"/>
                  </a:lnTo>
                  <a:lnTo>
                    <a:pt x="95250" y="88900"/>
                  </a:lnTo>
                  <a:lnTo>
                    <a:pt x="110490" y="105410"/>
                  </a:lnTo>
                  <a:lnTo>
                    <a:pt x="123190" y="123190"/>
                  </a:lnTo>
                  <a:lnTo>
                    <a:pt x="134620" y="139700"/>
                  </a:lnTo>
                  <a:lnTo>
                    <a:pt x="144780" y="156210"/>
                  </a:lnTo>
                  <a:lnTo>
                    <a:pt x="167640" y="189230"/>
                  </a:lnTo>
                  <a:lnTo>
                    <a:pt x="290830" y="347980"/>
                  </a:lnTo>
                  <a:lnTo>
                    <a:pt x="342900" y="419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Freeform 37"/>
          <p:cNvSpPr/>
          <p:nvPr/>
        </p:nvSpPr>
        <p:spPr>
          <a:xfrm>
            <a:off x="4191000" y="1753870"/>
            <a:ext cx="304801" cy="36831"/>
          </a:xfrm>
          <a:custGeom>
            <a:avLst/>
            <a:gdLst/>
            <a:ahLst/>
            <a:cxnLst/>
            <a:rect l="0" t="0" r="0" b="0"/>
            <a:pathLst>
              <a:path w="304801" h="36831">
                <a:moveTo>
                  <a:pt x="0" y="36830"/>
                </a:moveTo>
                <a:lnTo>
                  <a:pt x="6350" y="30480"/>
                </a:lnTo>
                <a:lnTo>
                  <a:pt x="11430" y="26670"/>
                </a:lnTo>
                <a:lnTo>
                  <a:pt x="17780" y="22860"/>
                </a:lnTo>
                <a:lnTo>
                  <a:pt x="24130" y="19050"/>
                </a:lnTo>
                <a:lnTo>
                  <a:pt x="35560" y="15240"/>
                </a:lnTo>
                <a:lnTo>
                  <a:pt x="50800" y="11430"/>
                </a:lnTo>
                <a:lnTo>
                  <a:pt x="67310" y="6350"/>
                </a:lnTo>
                <a:lnTo>
                  <a:pt x="85090" y="3810"/>
                </a:lnTo>
                <a:lnTo>
                  <a:pt x="101600" y="2540"/>
                </a:lnTo>
                <a:lnTo>
                  <a:pt x="118110" y="1270"/>
                </a:lnTo>
                <a:lnTo>
                  <a:pt x="138430" y="0"/>
                </a:lnTo>
                <a:lnTo>
                  <a:pt x="182880" y="0"/>
                </a:lnTo>
                <a:lnTo>
                  <a:pt x="205740" y="0"/>
                </a:lnTo>
                <a:lnTo>
                  <a:pt x="304800" y="114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4229100" y="1427480"/>
            <a:ext cx="1930401" cy="591821"/>
            <a:chOff x="4229100" y="1427480"/>
            <a:chExt cx="1930401" cy="591821"/>
          </a:xfrm>
        </p:grpSpPr>
        <p:sp>
          <p:nvSpPr>
            <p:cNvPr id="39" name="Freeform 38"/>
            <p:cNvSpPr/>
            <p:nvPr/>
          </p:nvSpPr>
          <p:spPr>
            <a:xfrm>
              <a:off x="4229100" y="1930400"/>
              <a:ext cx="279401" cy="38101"/>
            </a:xfrm>
            <a:custGeom>
              <a:avLst/>
              <a:gdLst/>
              <a:ahLst/>
              <a:cxnLst/>
              <a:rect l="0" t="0" r="0" b="0"/>
              <a:pathLst>
                <a:path w="279401" h="38101">
                  <a:moveTo>
                    <a:pt x="0" y="38100"/>
                  </a:moveTo>
                  <a:lnTo>
                    <a:pt x="45720" y="38100"/>
                  </a:lnTo>
                  <a:lnTo>
                    <a:pt x="57150" y="36830"/>
                  </a:lnTo>
                  <a:lnTo>
                    <a:pt x="71120" y="34290"/>
                  </a:lnTo>
                  <a:lnTo>
                    <a:pt x="85090" y="31750"/>
                  </a:lnTo>
                  <a:lnTo>
                    <a:pt x="128270" y="24130"/>
                  </a:lnTo>
                  <a:lnTo>
                    <a:pt x="152400" y="20320"/>
                  </a:lnTo>
                  <a:lnTo>
                    <a:pt x="175260" y="17780"/>
                  </a:lnTo>
                  <a:lnTo>
                    <a:pt x="195580" y="16510"/>
                  </a:lnTo>
                  <a:lnTo>
                    <a:pt x="215900" y="15240"/>
                  </a:lnTo>
                  <a:lnTo>
                    <a:pt x="231140" y="12700"/>
                  </a:lnTo>
                  <a:lnTo>
                    <a:pt x="243840" y="10160"/>
                  </a:lnTo>
                  <a:lnTo>
                    <a:pt x="2794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4381500" y="1714500"/>
              <a:ext cx="472441" cy="304801"/>
            </a:xfrm>
            <a:custGeom>
              <a:avLst/>
              <a:gdLst/>
              <a:ahLst/>
              <a:cxnLst/>
              <a:rect l="0" t="0" r="0" b="0"/>
              <a:pathLst>
                <a:path w="472441" h="304801">
                  <a:moveTo>
                    <a:pt x="0" y="0"/>
                  </a:moveTo>
                  <a:lnTo>
                    <a:pt x="129540" y="0"/>
                  </a:lnTo>
                  <a:lnTo>
                    <a:pt x="157480" y="1270"/>
                  </a:lnTo>
                  <a:lnTo>
                    <a:pt x="182880" y="3810"/>
                  </a:lnTo>
                  <a:lnTo>
                    <a:pt x="205740" y="6350"/>
                  </a:lnTo>
                  <a:lnTo>
                    <a:pt x="229870" y="8890"/>
                  </a:lnTo>
                  <a:lnTo>
                    <a:pt x="251460" y="10160"/>
                  </a:lnTo>
                  <a:lnTo>
                    <a:pt x="273050" y="11430"/>
                  </a:lnTo>
                  <a:lnTo>
                    <a:pt x="293370" y="12700"/>
                  </a:lnTo>
                  <a:lnTo>
                    <a:pt x="312420" y="15240"/>
                  </a:lnTo>
                  <a:lnTo>
                    <a:pt x="331470" y="19050"/>
                  </a:lnTo>
                  <a:lnTo>
                    <a:pt x="349250" y="22860"/>
                  </a:lnTo>
                  <a:lnTo>
                    <a:pt x="384810" y="30480"/>
                  </a:lnTo>
                  <a:lnTo>
                    <a:pt x="398780" y="35560"/>
                  </a:lnTo>
                  <a:lnTo>
                    <a:pt x="411480" y="41910"/>
                  </a:lnTo>
                  <a:lnTo>
                    <a:pt x="422910" y="49530"/>
                  </a:lnTo>
                  <a:lnTo>
                    <a:pt x="433070" y="55880"/>
                  </a:lnTo>
                  <a:lnTo>
                    <a:pt x="441960" y="60960"/>
                  </a:lnTo>
                  <a:lnTo>
                    <a:pt x="450850" y="66040"/>
                  </a:lnTo>
                  <a:lnTo>
                    <a:pt x="458470" y="72390"/>
                  </a:lnTo>
                  <a:lnTo>
                    <a:pt x="464820" y="78740"/>
                  </a:lnTo>
                  <a:lnTo>
                    <a:pt x="471170" y="86360"/>
                  </a:lnTo>
                  <a:lnTo>
                    <a:pt x="472440" y="95250"/>
                  </a:lnTo>
                  <a:lnTo>
                    <a:pt x="469900" y="106680"/>
                  </a:lnTo>
                  <a:lnTo>
                    <a:pt x="466090" y="116840"/>
                  </a:lnTo>
                  <a:lnTo>
                    <a:pt x="459740" y="128270"/>
                  </a:lnTo>
                  <a:lnTo>
                    <a:pt x="453390" y="137160"/>
                  </a:lnTo>
                  <a:lnTo>
                    <a:pt x="445770" y="146050"/>
                  </a:lnTo>
                  <a:lnTo>
                    <a:pt x="436880" y="154940"/>
                  </a:lnTo>
                  <a:lnTo>
                    <a:pt x="426720" y="163830"/>
                  </a:lnTo>
                  <a:lnTo>
                    <a:pt x="415290" y="172720"/>
                  </a:lnTo>
                  <a:lnTo>
                    <a:pt x="401320" y="185420"/>
                  </a:lnTo>
                  <a:lnTo>
                    <a:pt x="367030" y="218440"/>
                  </a:lnTo>
                  <a:lnTo>
                    <a:pt x="351790" y="232410"/>
                  </a:lnTo>
                  <a:lnTo>
                    <a:pt x="339090" y="242570"/>
                  </a:lnTo>
                  <a:lnTo>
                    <a:pt x="327660" y="250190"/>
                  </a:lnTo>
                  <a:lnTo>
                    <a:pt x="317500" y="259080"/>
                  </a:lnTo>
                  <a:lnTo>
                    <a:pt x="307340" y="266700"/>
                  </a:lnTo>
                  <a:lnTo>
                    <a:pt x="266700" y="304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5288280" y="1427480"/>
              <a:ext cx="490221" cy="363221"/>
            </a:xfrm>
            <a:custGeom>
              <a:avLst/>
              <a:gdLst/>
              <a:ahLst/>
              <a:cxnLst/>
              <a:rect l="0" t="0" r="0" b="0"/>
              <a:pathLst>
                <a:path w="490221" h="363221">
                  <a:moveTo>
                    <a:pt x="452120" y="7620"/>
                  </a:moveTo>
                  <a:lnTo>
                    <a:pt x="425450" y="1270"/>
                  </a:lnTo>
                  <a:lnTo>
                    <a:pt x="411480" y="0"/>
                  </a:lnTo>
                  <a:lnTo>
                    <a:pt x="396240" y="1270"/>
                  </a:lnTo>
                  <a:lnTo>
                    <a:pt x="381000" y="3810"/>
                  </a:lnTo>
                  <a:lnTo>
                    <a:pt x="365760" y="6350"/>
                  </a:lnTo>
                  <a:lnTo>
                    <a:pt x="349250" y="8890"/>
                  </a:lnTo>
                  <a:lnTo>
                    <a:pt x="316230" y="16510"/>
                  </a:lnTo>
                  <a:lnTo>
                    <a:pt x="281940" y="25400"/>
                  </a:lnTo>
                  <a:lnTo>
                    <a:pt x="264160" y="30480"/>
                  </a:lnTo>
                  <a:lnTo>
                    <a:pt x="245110" y="36830"/>
                  </a:lnTo>
                  <a:lnTo>
                    <a:pt x="224790" y="44450"/>
                  </a:lnTo>
                  <a:lnTo>
                    <a:pt x="205740" y="52070"/>
                  </a:lnTo>
                  <a:lnTo>
                    <a:pt x="187960" y="59690"/>
                  </a:lnTo>
                  <a:lnTo>
                    <a:pt x="170180" y="67310"/>
                  </a:lnTo>
                  <a:lnTo>
                    <a:pt x="148590" y="81280"/>
                  </a:lnTo>
                  <a:lnTo>
                    <a:pt x="124460" y="99060"/>
                  </a:lnTo>
                  <a:lnTo>
                    <a:pt x="97790" y="119380"/>
                  </a:lnTo>
                  <a:lnTo>
                    <a:pt x="76200" y="137160"/>
                  </a:lnTo>
                  <a:lnTo>
                    <a:pt x="57150" y="153670"/>
                  </a:lnTo>
                  <a:lnTo>
                    <a:pt x="40640" y="167640"/>
                  </a:lnTo>
                  <a:lnTo>
                    <a:pt x="27940" y="181610"/>
                  </a:lnTo>
                  <a:lnTo>
                    <a:pt x="19050" y="191770"/>
                  </a:lnTo>
                  <a:lnTo>
                    <a:pt x="10160" y="203200"/>
                  </a:lnTo>
                  <a:lnTo>
                    <a:pt x="5080" y="212090"/>
                  </a:lnTo>
                  <a:lnTo>
                    <a:pt x="2540" y="222250"/>
                  </a:lnTo>
                  <a:lnTo>
                    <a:pt x="0" y="231140"/>
                  </a:lnTo>
                  <a:lnTo>
                    <a:pt x="0" y="241300"/>
                  </a:lnTo>
                  <a:lnTo>
                    <a:pt x="1270" y="252730"/>
                  </a:lnTo>
                  <a:lnTo>
                    <a:pt x="2540" y="264160"/>
                  </a:lnTo>
                  <a:lnTo>
                    <a:pt x="7620" y="274320"/>
                  </a:lnTo>
                  <a:lnTo>
                    <a:pt x="12700" y="284480"/>
                  </a:lnTo>
                  <a:lnTo>
                    <a:pt x="20320" y="293370"/>
                  </a:lnTo>
                  <a:lnTo>
                    <a:pt x="27940" y="300990"/>
                  </a:lnTo>
                  <a:lnTo>
                    <a:pt x="38100" y="307340"/>
                  </a:lnTo>
                  <a:lnTo>
                    <a:pt x="49530" y="313690"/>
                  </a:lnTo>
                  <a:lnTo>
                    <a:pt x="62230" y="318770"/>
                  </a:lnTo>
                  <a:lnTo>
                    <a:pt x="76200" y="323850"/>
                  </a:lnTo>
                  <a:lnTo>
                    <a:pt x="91440" y="328930"/>
                  </a:lnTo>
                  <a:lnTo>
                    <a:pt x="109220" y="334010"/>
                  </a:lnTo>
                  <a:lnTo>
                    <a:pt x="146050" y="347980"/>
                  </a:lnTo>
                  <a:lnTo>
                    <a:pt x="167640" y="353060"/>
                  </a:lnTo>
                  <a:lnTo>
                    <a:pt x="190500" y="356870"/>
                  </a:lnTo>
                  <a:lnTo>
                    <a:pt x="214630" y="359410"/>
                  </a:lnTo>
                  <a:lnTo>
                    <a:pt x="238760" y="360680"/>
                  </a:lnTo>
                  <a:lnTo>
                    <a:pt x="288290" y="361950"/>
                  </a:lnTo>
                  <a:lnTo>
                    <a:pt x="378460" y="363220"/>
                  </a:lnTo>
                  <a:lnTo>
                    <a:pt x="421640" y="363220"/>
                  </a:lnTo>
                  <a:lnTo>
                    <a:pt x="439420" y="361950"/>
                  </a:lnTo>
                  <a:lnTo>
                    <a:pt x="453390" y="359410"/>
                  </a:lnTo>
                  <a:lnTo>
                    <a:pt x="490220" y="3505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5867400" y="1562100"/>
              <a:ext cx="292101" cy="38101"/>
            </a:xfrm>
            <a:custGeom>
              <a:avLst/>
              <a:gdLst/>
              <a:ahLst/>
              <a:cxnLst/>
              <a:rect l="0" t="0" r="0" b="0"/>
              <a:pathLst>
                <a:path w="292101" h="38101">
                  <a:moveTo>
                    <a:pt x="0" y="0"/>
                  </a:moveTo>
                  <a:lnTo>
                    <a:pt x="71120" y="0"/>
                  </a:lnTo>
                  <a:lnTo>
                    <a:pt x="87630" y="1270"/>
                  </a:lnTo>
                  <a:lnTo>
                    <a:pt x="106680" y="3810"/>
                  </a:lnTo>
                  <a:lnTo>
                    <a:pt x="173990" y="13970"/>
                  </a:lnTo>
                  <a:lnTo>
                    <a:pt x="292100" y="38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5892800" y="1651000"/>
              <a:ext cx="228601" cy="12701"/>
            </a:xfrm>
            <a:custGeom>
              <a:avLst/>
              <a:gdLst/>
              <a:ahLst/>
              <a:cxnLst/>
              <a:rect l="0" t="0" r="0" b="0"/>
              <a:pathLst>
                <a:path w="228601" h="12701">
                  <a:moveTo>
                    <a:pt x="0" y="12700"/>
                  </a:moveTo>
                  <a:lnTo>
                    <a:pt x="26670" y="6350"/>
                  </a:lnTo>
                  <a:lnTo>
                    <a:pt x="40640" y="3810"/>
                  </a:lnTo>
                  <a:lnTo>
                    <a:pt x="55880" y="2540"/>
                  </a:lnTo>
                  <a:lnTo>
                    <a:pt x="71120" y="1270"/>
                  </a:lnTo>
                  <a:lnTo>
                    <a:pt x="114300" y="1270"/>
                  </a:lnTo>
                  <a:lnTo>
                    <a:pt x="139700" y="0"/>
                  </a:lnTo>
                  <a:lnTo>
                    <a:pt x="161290" y="1270"/>
                  </a:lnTo>
                  <a:lnTo>
                    <a:pt x="179070" y="3810"/>
                  </a:lnTo>
                  <a:lnTo>
                    <a:pt x="2286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400800" y="1384300"/>
            <a:ext cx="990601" cy="546101"/>
            <a:chOff x="6400800" y="1384300"/>
            <a:chExt cx="990601" cy="546101"/>
          </a:xfrm>
        </p:grpSpPr>
        <p:sp>
          <p:nvSpPr>
            <p:cNvPr id="45" name="Freeform 44"/>
            <p:cNvSpPr/>
            <p:nvPr/>
          </p:nvSpPr>
          <p:spPr>
            <a:xfrm>
              <a:off x="6400800" y="1384300"/>
              <a:ext cx="320041" cy="457201"/>
            </a:xfrm>
            <a:custGeom>
              <a:avLst/>
              <a:gdLst/>
              <a:ahLst/>
              <a:cxnLst/>
              <a:rect l="0" t="0" r="0" b="0"/>
              <a:pathLst>
                <a:path w="320041" h="457201">
                  <a:moveTo>
                    <a:pt x="0" y="0"/>
                  </a:moveTo>
                  <a:lnTo>
                    <a:pt x="151130" y="0"/>
                  </a:lnTo>
                  <a:lnTo>
                    <a:pt x="165100" y="2540"/>
                  </a:lnTo>
                  <a:lnTo>
                    <a:pt x="177800" y="7620"/>
                  </a:lnTo>
                  <a:lnTo>
                    <a:pt x="190500" y="13970"/>
                  </a:lnTo>
                  <a:lnTo>
                    <a:pt x="204470" y="19050"/>
                  </a:lnTo>
                  <a:lnTo>
                    <a:pt x="219710" y="24130"/>
                  </a:lnTo>
                  <a:lnTo>
                    <a:pt x="234950" y="29210"/>
                  </a:lnTo>
                  <a:lnTo>
                    <a:pt x="248920" y="34290"/>
                  </a:lnTo>
                  <a:lnTo>
                    <a:pt x="260350" y="41910"/>
                  </a:lnTo>
                  <a:lnTo>
                    <a:pt x="270510" y="48260"/>
                  </a:lnTo>
                  <a:lnTo>
                    <a:pt x="280670" y="55880"/>
                  </a:lnTo>
                  <a:lnTo>
                    <a:pt x="289560" y="64770"/>
                  </a:lnTo>
                  <a:lnTo>
                    <a:pt x="299720" y="72390"/>
                  </a:lnTo>
                  <a:lnTo>
                    <a:pt x="307340" y="81280"/>
                  </a:lnTo>
                  <a:lnTo>
                    <a:pt x="313690" y="88900"/>
                  </a:lnTo>
                  <a:lnTo>
                    <a:pt x="318770" y="97790"/>
                  </a:lnTo>
                  <a:lnTo>
                    <a:pt x="320040" y="109220"/>
                  </a:lnTo>
                  <a:lnTo>
                    <a:pt x="317500" y="121920"/>
                  </a:lnTo>
                  <a:lnTo>
                    <a:pt x="313690" y="135890"/>
                  </a:lnTo>
                  <a:lnTo>
                    <a:pt x="307340" y="149860"/>
                  </a:lnTo>
                  <a:lnTo>
                    <a:pt x="300990" y="163830"/>
                  </a:lnTo>
                  <a:lnTo>
                    <a:pt x="293370" y="176530"/>
                  </a:lnTo>
                  <a:lnTo>
                    <a:pt x="285750" y="189230"/>
                  </a:lnTo>
                  <a:lnTo>
                    <a:pt x="270510" y="215900"/>
                  </a:lnTo>
                  <a:lnTo>
                    <a:pt x="260350" y="227330"/>
                  </a:lnTo>
                  <a:lnTo>
                    <a:pt x="250190" y="237490"/>
                  </a:lnTo>
                  <a:lnTo>
                    <a:pt x="156210" y="317500"/>
                  </a:lnTo>
                  <a:lnTo>
                    <a:pt x="128270" y="344170"/>
                  </a:lnTo>
                  <a:lnTo>
                    <a:pt x="97790" y="372110"/>
                  </a:lnTo>
                  <a:lnTo>
                    <a:pt x="82550" y="388620"/>
                  </a:lnTo>
                  <a:lnTo>
                    <a:pt x="69850" y="401320"/>
                  </a:lnTo>
                  <a:lnTo>
                    <a:pt x="60960" y="412750"/>
                  </a:lnTo>
                  <a:lnTo>
                    <a:pt x="38100" y="457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6629400" y="1663700"/>
              <a:ext cx="279401" cy="266701"/>
            </a:xfrm>
            <a:custGeom>
              <a:avLst/>
              <a:gdLst/>
              <a:ahLst/>
              <a:cxnLst/>
              <a:rect l="0" t="0" r="0" b="0"/>
              <a:pathLst>
                <a:path w="279401" h="266701">
                  <a:moveTo>
                    <a:pt x="0" y="0"/>
                  </a:moveTo>
                  <a:lnTo>
                    <a:pt x="20320" y="6350"/>
                  </a:lnTo>
                  <a:lnTo>
                    <a:pt x="29210" y="10160"/>
                  </a:lnTo>
                  <a:lnTo>
                    <a:pt x="38100" y="13970"/>
                  </a:lnTo>
                  <a:lnTo>
                    <a:pt x="45720" y="17780"/>
                  </a:lnTo>
                  <a:lnTo>
                    <a:pt x="54610" y="24130"/>
                  </a:lnTo>
                  <a:lnTo>
                    <a:pt x="63500" y="33020"/>
                  </a:lnTo>
                  <a:lnTo>
                    <a:pt x="72390" y="43180"/>
                  </a:lnTo>
                  <a:lnTo>
                    <a:pt x="78740" y="53340"/>
                  </a:lnTo>
                  <a:lnTo>
                    <a:pt x="85090" y="62230"/>
                  </a:lnTo>
                  <a:lnTo>
                    <a:pt x="90170" y="71120"/>
                  </a:lnTo>
                  <a:lnTo>
                    <a:pt x="111760" y="104140"/>
                  </a:lnTo>
                  <a:lnTo>
                    <a:pt x="121920" y="118110"/>
                  </a:lnTo>
                  <a:lnTo>
                    <a:pt x="149860" y="153670"/>
                  </a:lnTo>
                  <a:lnTo>
                    <a:pt x="162560" y="168910"/>
                  </a:lnTo>
                  <a:lnTo>
                    <a:pt x="176530" y="181610"/>
                  </a:lnTo>
                  <a:lnTo>
                    <a:pt x="189230" y="193040"/>
                  </a:lnTo>
                  <a:lnTo>
                    <a:pt x="200660" y="203200"/>
                  </a:lnTo>
                  <a:lnTo>
                    <a:pt x="220980" y="222250"/>
                  </a:lnTo>
                  <a:lnTo>
                    <a:pt x="232410" y="231140"/>
                  </a:lnTo>
                  <a:lnTo>
                    <a:pt x="243840" y="240030"/>
                  </a:lnTo>
                  <a:lnTo>
                    <a:pt x="279400" y="266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7113270" y="1656080"/>
              <a:ext cx="36831" cy="7621"/>
            </a:xfrm>
            <a:custGeom>
              <a:avLst/>
              <a:gdLst/>
              <a:ahLst/>
              <a:cxnLst/>
              <a:rect l="0" t="0" r="0" b="0"/>
              <a:pathLst>
                <a:path w="36831" h="7621">
                  <a:moveTo>
                    <a:pt x="36830" y="7620"/>
                  </a:moveTo>
                  <a:lnTo>
                    <a:pt x="22860" y="1270"/>
                  </a:lnTo>
                  <a:lnTo>
                    <a:pt x="16510" y="0"/>
                  </a:lnTo>
                  <a:lnTo>
                    <a:pt x="8890" y="1270"/>
                  </a:lnTo>
                  <a:lnTo>
                    <a:pt x="1270" y="3810"/>
                  </a:lnTo>
                  <a:lnTo>
                    <a:pt x="0" y="5080"/>
                  </a:lnTo>
                  <a:lnTo>
                    <a:pt x="3810" y="635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7378700" y="14986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Freeform 49"/>
          <p:cNvSpPr/>
          <p:nvPr/>
        </p:nvSpPr>
        <p:spPr>
          <a:xfrm>
            <a:off x="7366000" y="1504950"/>
            <a:ext cx="965201" cy="294641"/>
          </a:xfrm>
          <a:custGeom>
            <a:avLst/>
            <a:gdLst/>
            <a:ahLst/>
            <a:cxnLst/>
            <a:rect l="0" t="0" r="0" b="0"/>
            <a:pathLst>
              <a:path w="965201" h="294641">
                <a:moveTo>
                  <a:pt x="0" y="6350"/>
                </a:moveTo>
                <a:lnTo>
                  <a:pt x="26670" y="0"/>
                </a:lnTo>
                <a:lnTo>
                  <a:pt x="53340" y="0"/>
                </a:lnTo>
                <a:lnTo>
                  <a:pt x="88900" y="3810"/>
                </a:lnTo>
                <a:lnTo>
                  <a:pt x="130810" y="8890"/>
                </a:lnTo>
                <a:lnTo>
                  <a:pt x="161290" y="26670"/>
                </a:lnTo>
                <a:lnTo>
                  <a:pt x="181610" y="52070"/>
                </a:lnTo>
                <a:lnTo>
                  <a:pt x="198120" y="83820"/>
                </a:lnTo>
                <a:lnTo>
                  <a:pt x="203200" y="120650"/>
                </a:lnTo>
                <a:lnTo>
                  <a:pt x="203200" y="163830"/>
                </a:lnTo>
                <a:lnTo>
                  <a:pt x="199390" y="208280"/>
                </a:lnTo>
                <a:lnTo>
                  <a:pt x="210820" y="242570"/>
                </a:lnTo>
                <a:lnTo>
                  <a:pt x="232410" y="269240"/>
                </a:lnTo>
                <a:lnTo>
                  <a:pt x="260350" y="292100"/>
                </a:lnTo>
                <a:lnTo>
                  <a:pt x="295910" y="294640"/>
                </a:lnTo>
                <a:lnTo>
                  <a:pt x="337820" y="283210"/>
                </a:lnTo>
                <a:lnTo>
                  <a:pt x="381000" y="262890"/>
                </a:lnTo>
                <a:lnTo>
                  <a:pt x="415290" y="229870"/>
                </a:lnTo>
                <a:lnTo>
                  <a:pt x="441960" y="187960"/>
                </a:lnTo>
                <a:lnTo>
                  <a:pt x="463550" y="139700"/>
                </a:lnTo>
                <a:lnTo>
                  <a:pt x="500380" y="105410"/>
                </a:lnTo>
                <a:lnTo>
                  <a:pt x="544830" y="78740"/>
                </a:lnTo>
                <a:lnTo>
                  <a:pt x="965200" y="444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913380" y="899160"/>
            <a:ext cx="1173481" cy="1625601"/>
            <a:chOff x="2913380" y="899160"/>
            <a:chExt cx="1173481" cy="1625601"/>
          </a:xfrm>
        </p:grpSpPr>
        <p:sp>
          <p:nvSpPr>
            <p:cNvPr id="51" name="Freeform 50"/>
            <p:cNvSpPr/>
            <p:nvPr/>
          </p:nvSpPr>
          <p:spPr>
            <a:xfrm>
              <a:off x="2913380" y="1270000"/>
              <a:ext cx="1173481" cy="1254761"/>
            </a:xfrm>
            <a:custGeom>
              <a:avLst/>
              <a:gdLst/>
              <a:ahLst/>
              <a:cxnLst/>
              <a:rect l="0" t="0" r="0" b="0"/>
              <a:pathLst>
                <a:path w="1173481" h="1254761">
                  <a:moveTo>
                    <a:pt x="274320" y="127000"/>
                  </a:moveTo>
                  <a:lnTo>
                    <a:pt x="273050" y="152400"/>
                  </a:lnTo>
                  <a:lnTo>
                    <a:pt x="267970" y="189230"/>
                  </a:lnTo>
                  <a:lnTo>
                    <a:pt x="256540" y="257810"/>
                  </a:lnTo>
                  <a:lnTo>
                    <a:pt x="252730" y="279400"/>
                  </a:lnTo>
                  <a:lnTo>
                    <a:pt x="243840" y="317500"/>
                  </a:lnTo>
                  <a:lnTo>
                    <a:pt x="212090" y="445770"/>
                  </a:lnTo>
                  <a:lnTo>
                    <a:pt x="200660" y="483870"/>
                  </a:lnTo>
                  <a:lnTo>
                    <a:pt x="189230" y="513080"/>
                  </a:lnTo>
                  <a:lnTo>
                    <a:pt x="180340" y="535940"/>
                  </a:lnTo>
                  <a:lnTo>
                    <a:pt x="171450" y="557530"/>
                  </a:lnTo>
                  <a:lnTo>
                    <a:pt x="158750" y="596900"/>
                  </a:lnTo>
                  <a:lnTo>
                    <a:pt x="151130" y="617220"/>
                  </a:lnTo>
                  <a:lnTo>
                    <a:pt x="140970" y="637540"/>
                  </a:lnTo>
                  <a:lnTo>
                    <a:pt x="130810" y="657860"/>
                  </a:lnTo>
                  <a:lnTo>
                    <a:pt x="121920" y="678180"/>
                  </a:lnTo>
                  <a:lnTo>
                    <a:pt x="115570" y="698500"/>
                  </a:lnTo>
                  <a:lnTo>
                    <a:pt x="109220" y="720090"/>
                  </a:lnTo>
                  <a:lnTo>
                    <a:pt x="93980" y="758190"/>
                  </a:lnTo>
                  <a:lnTo>
                    <a:pt x="78740" y="792480"/>
                  </a:lnTo>
                  <a:lnTo>
                    <a:pt x="62230" y="821690"/>
                  </a:lnTo>
                  <a:lnTo>
                    <a:pt x="53340" y="843280"/>
                  </a:lnTo>
                  <a:lnTo>
                    <a:pt x="45720" y="868680"/>
                  </a:lnTo>
                  <a:lnTo>
                    <a:pt x="36830" y="896620"/>
                  </a:lnTo>
                  <a:lnTo>
                    <a:pt x="29210" y="928370"/>
                  </a:lnTo>
                  <a:lnTo>
                    <a:pt x="11430" y="996950"/>
                  </a:lnTo>
                  <a:lnTo>
                    <a:pt x="6350" y="1026160"/>
                  </a:lnTo>
                  <a:lnTo>
                    <a:pt x="2540" y="1050290"/>
                  </a:lnTo>
                  <a:lnTo>
                    <a:pt x="0" y="1073150"/>
                  </a:lnTo>
                  <a:lnTo>
                    <a:pt x="1270" y="1093470"/>
                  </a:lnTo>
                  <a:lnTo>
                    <a:pt x="10160" y="1131570"/>
                  </a:lnTo>
                  <a:lnTo>
                    <a:pt x="16510" y="1145540"/>
                  </a:lnTo>
                  <a:lnTo>
                    <a:pt x="30480" y="1164590"/>
                  </a:lnTo>
                  <a:lnTo>
                    <a:pt x="54610" y="1177290"/>
                  </a:lnTo>
                  <a:lnTo>
                    <a:pt x="81280" y="1186180"/>
                  </a:lnTo>
                  <a:lnTo>
                    <a:pt x="107950" y="1189990"/>
                  </a:lnTo>
                  <a:lnTo>
                    <a:pt x="125730" y="1191260"/>
                  </a:lnTo>
                  <a:lnTo>
                    <a:pt x="167640" y="1192530"/>
                  </a:lnTo>
                  <a:lnTo>
                    <a:pt x="198120" y="1191260"/>
                  </a:lnTo>
                  <a:lnTo>
                    <a:pt x="313690" y="1184910"/>
                  </a:lnTo>
                  <a:lnTo>
                    <a:pt x="372110" y="1182370"/>
                  </a:lnTo>
                  <a:lnTo>
                    <a:pt x="436880" y="1181100"/>
                  </a:lnTo>
                  <a:lnTo>
                    <a:pt x="455930" y="1182370"/>
                  </a:lnTo>
                  <a:lnTo>
                    <a:pt x="492760" y="1187450"/>
                  </a:lnTo>
                  <a:lnTo>
                    <a:pt x="571500" y="1198880"/>
                  </a:lnTo>
                  <a:lnTo>
                    <a:pt x="666750" y="1211580"/>
                  </a:lnTo>
                  <a:lnTo>
                    <a:pt x="693420" y="1214120"/>
                  </a:lnTo>
                  <a:lnTo>
                    <a:pt x="717550" y="1215390"/>
                  </a:lnTo>
                  <a:lnTo>
                    <a:pt x="739140" y="1216660"/>
                  </a:lnTo>
                  <a:lnTo>
                    <a:pt x="770890" y="1221740"/>
                  </a:lnTo>
                  <a:lnTo>
                    <a:pt x="800100" y="1229360"/>
                  </a:lnTo>
                  <a:lnTo>
                    <a:pt x="840740" y="1236980"/>
                  </a:lnTo>
                  <a:lnTo>
                    <a:pt x="872490" y="1244600"/>
                  </a:lnTo>
                  <a:lnTo>
                    <a:pt x="897890" y="1252220"/>
                  </a:lnTo>
                  <a:lnTo>
                    <a:pt x="928370" y="1254760"/>
                  </a:lnTo>
                  <a:lnTo>
                    <a:pt x="942340" y="1250950"/>
                  </a:lnTo>
                  <a:lnTo>
                    <a:pt x="953770" y="1244600"/>
                  </a:lnTo>
                  <a:lnTo>
                    <a:pt x="963930" y="1235710"/>
                  </a:lnTo>
                  <a:lnTo>
                    <a:pt x="971550" y="1228090"/>
                  </a:lnTo>
                  <a:lnTo>
                    <a:pt x="976630" y="1219200"/>
                  </a:lnTo>
                  <a:lnTo>
                    <a:pt x="986790" y="1186180"/>
                  </a:lnTo>
                  <a:lnTo>
                    <a:pt x="993140" y="1158240"/>
                  </a:lnTo>
                  <a:lnTo>
                    <a:pt x="995680" y="1131570"/>
                  </a:lnTo>
                  <a:lnTo>
                    <a:pt x="995680" y="1107440"/>
                  </a:lnTo>
                  <a:lnTo>
                    <a:pt x="990600" y="1038860"/>
                  </a:lnTo>
                  <a:lnTo>
                    <a:pt x="989330" y="994410"/>
                  </a:lnTo>
                  <a:lnTo>
                    <a:pt x="986790" y="892810"/>
                  </a:lnTo>
                  <a:lnTo>
                    <a:pt x="988060" y="850900"/>
                  </a:lnTo>
                  <a:lnTo>
                    <a:pt x="990600" y="815340"/>
                  </a:lnTo>
                  <a:lnTo>
                    <a:pt x="993140" y="784860"/>
                  </a:lnTo>
                  <a:lnTo>
                    <a:pt x="1003300" y="698500"/>
                  </a:lnTo>
                  <a:lnTo>
                    <a:pt x="1009650" y="647700"/>
                  </a:lnTo>
                  <a:lnTo>
                    <a:pt x="1014730" y="607060"/>
                  </a:lnTo>
                  <a:lnTo>
                    <a:pt x="1017270" y="572770"/>
                  </a:lnTo>
                  <a:lnTo>
                    <a:pt x="1019810" y="542290"/>
                  </a:lnTo>
                  <a:lnTo>
                    <a:pt x="1023620" y="509270"/>
                  </a:lnTo>
                  <a:lnTo>
                    <a:pt x="1029970" y="474980"/>
                  </a:lnTo>
                  <a:lnTo>
                    <a:pt x="1041400" y="410210"/>
                  </a:lnTo>
                  <a:lnTo>
                    <a:pt x="1051560" y="361950"/>
                  </a:lnTo>
                  <a:lnTo>
                    <a:pt x="1057910" y="341630"/>
                  </a:lnTo>
                  <a:lnTo>
                    <a:pt x="1071880" y="303530"/>
                  </a:lnTo>
                  <a:lnTo>
                    <a:pt x="1080770" y="271780"/>
                  </a:lnTo>
                  <a:lnTo>
                    <a:pt x="1083310" y="257810"/>
                  </a:lnTo>
                  <a:lnTo>
                    <a:pt x="1096010" y="218440"/>
                  </a:lnTo>
                  <a:lnTo>
                    <a:pt x="1106170" y="196850"/>
                  </a:lnTo>
                  <a:lnTo>
                    <a:pt x="1123950" y="157480"/>
                  </a:lnTo>
                  <a:lnTo>
                    <a:pt x="1140460" y="121920"/>
                  </a:lnTo>
                  <a:lnTo>
                    <a:pt x="1151890" y="92710"/>
                  </a:lnTo>
                  <a:lnTo>
                    <a:pt x="1169670" y="55880"/>
                  </a:lnTo>
                  <a:lnTo>
                    <a:pt x="1173480" y="34290"/>
                  </a:lnTo>
                  <a:lnTo>
                    <a:pt x="1169670" y="27940"/>
                  </a:lnTo>
                  <a:lnTo>
                    <a:pt x="1163320" y="22860"/>
                  </a:lnTo>
                  <a:lnTo>
                    <a:pt x="1139190" y="15240"/>
                  </a:lnTo>
                  <a:lnTo>
                    <a:pt x="1118870" y="11430"/>
                  </a:lnTo>
                  <a:lnTo>
                    <a:pt x="1096010" y="7620"/>
                  </a:lnTo>
                  <a:lnTo>
                    <a:pt x="1073150" y="5080"/>
                  </a:lnTo>
                  <a:lnTo>
                    <a:pt x="1051560" y="3810"/>
                  </a:lnTo>
                  <a:lnTo>
                    <a:pt x="1028700" y="2540"/>
                  </a:lnTo>
                  <a:lnTo>
                    <a:pt x="981710" y="1270"/>
                  </a:lnTo>
                  <a:lnTo>
                    <a:pt x="693420" y="0"/>
                  </a:lnTo>
                  <a:lnTo>
                    <a:pt x="668020" y="0"/>
                  </a:lnTo>
                  <a:lnTo>
                    <a:pt x="643890" y="1270"/>
                  </a:lnTo>
                  <a:lnTo>
                    <a:pt x="621030" y="3810"/>
                  </a:lnTo>
                  <a:lnTo>
                    <a:pt x="598170" y="6350"/>
                  </a:lnTo>
                  <a:lnTo>
                    <a:pt x="577850" y="8890"/>
                  </a:lnTo>
                  <a:lnTo>
                    <a:pt x="558800" y="10160"/>
                  </a:lnTo>
                  <a:lnTo>
                    <a:pt x="521970" y="12700"/>
                  </a:lnTo>
                  <a:lnTo>
                    <a:pt x="486410" y="19050"/>
                  </a:lnTo>
                  <a:lnTo>
                    <a:pt x="452120" y="22860"/>
                  </a:lnTo>
                  <a:lnTo>
                    <a:pt x="422910" y="25400"/>
                  </a:lnTo>
                  <a:lnTo>
                    <a:pt x="367030" y="43180"/>
                  </a:lnTo>
                  <a:lnTo>
                    <a:pt x="346710" y="50800"/>
                  </a:lnTo>
                  <a:lnTo>
                    <a:pt x="325120" y="63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3759200" y="899160"/>
              <a:ext cx="317501" cy="370841"/>
            </a:xfrm>
            <a:custGeom>
              <a:avLst/>
              <a:gdLst/>
              <a:ahLst/>
              <a:cxnLst/>
              <a:rect l="0" t="0" r="0" b="0"/>
              <a:pathLst>
                <a:path w="317501" h="370841">
                  <a:moveTo>
                    <a:pt x="0" y="370840"/>
                  </a:moveTo>
                  <a:lnTo>
                    <a:pt x="24130" y="346710"/>
                  </a:lnTo>
                  <a:lnTo>
                    <a:pt x="54610" y="312420"/>
                  </a:lnTo>
                  <a:lnTo>
                    <a:pt x="74930" y="289560"/>
                  </a:lnTo>
                  <a:lnTo>
                    <a:pt x="88900" y="271780"/>
                  </a:lnTo>
                  <a:lnTo>
                    <a:pt x="100330" y="256540"/>
                  </a:lnTo>
                  <a:lnTo>
                    <a:pt x="109220" y="243840"/>
                  </a:lnTo>
                  <a:lnTo>
                    <a:pt x="118110" y="232410"/>
                  </a:lnTo>
                  <a:lnTo>
                    <a:pt x="127000" y="222250"/>
                  </a:lnTo>
                  <a:lnTo>
                    <a:pt x="142240" y="204470"/>
                  </a:lnTo>
                  <a:lnTo>
                    <a:pt x="153670" y="191770"/>
                  </a:lnTo>
                  <a:lnTo>
                    <a:pt x="158750" y="185420"/>
                  </a:lnTo>
                  <a:lnTo>
                    <a:pt x="163830" y="177800"/>
                  </a:lnTo>
                  <a:lnTo>
                    <a:pt x="168910" y="170180"/>
                  </a:lnTo>
                  <a:lnTo>
                    <a:pt x="172720" y="162560"/>
                  </a:lnTo>
                  <a:lnTo>
                    <a:pt x="181610" y="146050"/>
                  </a:lnTo>
                  <a:lnTo>
                    <a:pt x="190500" y="134620"/>
                  </a:lnTo>
                  <a:lnTo>
                    <a:pt x="201930" y="121920"/>
                  </a:lnTo>
                  <a:lnTo>
                    <a:pt x="214630" y="107950"/>
                  </a:lnTo>
                  <a:lnTo>
                    <a:pt x="224790" y="93980"/>
                  </a:lnTo>
                  <a:lnTo>
                    <a:pt x="233680" y="80010"/>
                  </a:lnTo>
                  <a:lnTo>
                    <a:pt x="240030" y="67310"/>
                  </a:lnTo>
                  <a:lnTo>
                    <a:pt x="246380" y="57150"/>
                  </a:lnTo>
                  <a:lnTo>
                    <a:pt x="251460" y="48260"/>
                  </a:lnTo>
                  <a:lnTo>
                    <a:pt x="256540" y="41910"/>
                  </a:lnTo>
                  <a:lnTo>
                    <a:pt x="257810" y="38100"/>
                  </a:lnTo>
                  <a:lnTo>
                    <a:pt x="255270" y="38100"/>
                  </a:lnTo>
                  <a:lnTo>
                    <a:pt x="250190" y="39370"/>
                  </a:lnTo>
                  <a:lnTo>
                    <a:pt x="243840" y="41910"/>
                  </a:lnTo>
                  <a:lnTo>
                    <a:pt x="237490" y="46990"/>
                  </a:lnTo>
                  <a:lnTo>
                    <a:pt x="229870" y="53340"/>
                  </a:lnTo>
                  <a:lnTo>
                    <a:pt x="222250" y="59690"/>
                  </a:lnTo>
                  <a:lnTo>
                    <a:pt x="214630" y="64770"/>
                  </a:lnTo>
                  <a:lnTo>
                    <a:pt x="207010" y="68580"/>
                  </a:lnTo>
                  <a:lnTo>
                    <a:pt x="199390" y="73660"/>
                  </a:lnTo>
                  <a:lnTo>
                    <a:pt x="194310" y="78740"/>
                  </a:lnTo>
                  <a:lnTo>
                    <a:pt x="187960" y="82550"/>
                  </a:lnTo>
                  <a:lnTo>
                    <a:pt x="179070" y="86360"/>
                  </a:lnTo>
                  <a:lnTo>
                    <a:pt x="167640" y="91440"/>
                  </a:lnTo>
                  <a:lnTo>
                    <a:pt x="153670" y="95250"/>
                  </a:lnTo>
                  <a:lnTo>
                    <a:pt x="142240" y="100330"/>
                  </a:lnTo>
                  <a:lnTo>
                    <a:pt x="132080" y="104140"/>
                  </a:lnTo>
                  <a:lnTo>
                    <a:pt x="121920" y="107950"/>
                  </a:lnTo>
                  <a:lnTo>
                    <a:pt x="118110" y="106680"/>
                  </a:lnTo>
                  <a:lnTo>
                    <a:pt x="118110" y="101600"/>
                  </a:lnTo>
                  <a:lnTo>
                    <a:pt x="120650" y="93980"/>
                  </a:lnTo>
                  <a:lnTo>
                    <a:pt x="127000" y="85090"/>
                  </a:lnTo>
                  <a:lnTo>
                    <a:pt x="135890" y="73660"/>
                  </a:lnTo>
                  <a:lnTo>
                    <a:pt x="146050" y="63500"/>
                  </a:lnTo>
                  <a:lnTo>
                    <a:pt x="154940" y="54610"/>
                  </a:lnTo>
                  <a:lnTo>
                    <a:pt x="163830" y="46990"/>
                  </a:lnTo>
                  <a:lnTo>
                    <a:pt x="182880" y="33020"/>
                  </a:lnTo>
                  <a:lnTo>
                    <a:pt x="205740" y="17780"/>
                  </a:lnTo>
                  <a:lnTo>
                    <a:pt x="214630" y="11430"/>
                  </a:lnTo>
                  <a:lnTo>
                    <a:pt x="222250" y="6350"/>
                  </a:lnTo>
                  <a:lnTo>
                    <a:pt x="228600" y="0"/>
                  </a:lnTo>
                  <a:lnTo>
                    <a:pt x="233680" y="0"/>
                  </a:lnTo>
                  <a:lnTo>
                    <a:pt x="238760" y="2540"/>
                  </a:lnTo>
                  <a:lnTo>
                    <a:pt x="243840" y="6350"/>
                  </a:lnTo>
                  <a:lnTo>
                    <a:pt x="257810" y="19050"/>
                  </a:lnTo>
                  <a:lnTo>
                    <a:pt x="264160" y="26670"/>
                  </a:lnTo>
                  <a:lnTo>
                    <a:pt x="270510" y="35560"/>
                  </a:lnTo>
                  <a:lnTo>
                    <a:pt x="276860" y="45720"/>
                  </a:lnTo>
                  <a:lnTo>
                    <a:pt x="290830" y="76200"/>
                  </a:lnTo>
                  <a:lnTo>
                    <a:pt x="304800" y="102870"/>
                  </a:lnTo>
                  <a:lnTo>
                    <a:pt x="317500" y="14224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11200" y="2326640"/>
            <a:ext cx="3618231" cy="1849121"/>
            <a:chOff x="711200" y="2326640"/>
            <a:chExt cx="3618231" cy="1849121"/>
          </a:xfrm>
        </p:grpSpPr>
        <p:sp>
          <p:nvSpPr>
            <p:cNvPr id="54" name="Freeform 53"/>
            <p:cNvSpPr/>
            <p:nvPr/>
          </p:nvSpPr>
          <p:spPr>
            <a:xfrm>
              <a:off x="711200" y="2326640"/>
              <a:ext cx="3618231" cy="1849121"/>
            </a:xfrm>
            <a:custGeom>
              <a:avLst/>
              <a:gdLst/>
              <a:ahLst/>
              <a:cxnLst/>
              <a:rect l="0" t="0" r="0" b="0"/>
              <a:pathLst>
                <a:path w="3618231" h="1849121">
                  <a:moveTo>
                    <a:pt x="38100" y="137160"/>
                  </a:moveTo>
                  <a:lnTo>
                    <a:pt x="38100" y="680720"/>
                  </a:lnTo>
                  <a:lnTo>
                    <a:pt x="39370" y="717550"/>
                  </a:lnTo>
                  <a:lnTo>
                    <a:pt x="41910" y="750570"/>
                  </a:lnTo>
                  <a:lnTo>
                    <a:pt x="49530" y="805180"/>
                  </a:lnTo>
                  <a:lnTo>
                    <a:pt x="62230" y="852170"/>
                  </a:lnTo>
                  <a:lnTo>
                    <a:pt x="83820" y="922020"/>
                  </a:lnTo>
                  <a:lnTo>
                    <a:pt x="100330" y="971550"/>
                  </a:lnTo>
                  <a:lnTo>
                    <a:pt x="128270" y="1021080"/>
                  </a:lnTo>
                  <a:lnTo>
                    <a:pt x="158750" y="1062990"/>
                  </a:lnTo>
                  <a:lnTo>
                    <a:pt x="227330" y="1127760"/>
                  </a:lnTo>
                  <a:lnTo>
                    <a:pt x="273050" y="1159510"/>
                  </a:lnTo>
                  <a:lnTo>
                    <a:pt x="369570" y="1203960"/>
                  </a:lnTo>
                  <a:lnTo>
                    <a:pt x="473710" y="1253490"/>
                  </a:lnTo>
                  <a:lnTo>
                    <a:pt x="610870" y="1305560"/>
                  </a:lnTo>
                  <a:lnTo>
                    <a:pt x="895350" y="1385570"/>
                  </a:lnTo>
                  <a:lnTo>
                    <a:pt x="1031240" y="1428750"/>
                  </a:lnTo>
                  <a:lnTo>
                    <a:pt x="1143000" y="1459230"/>
                  </a:lnTo>
                  <a:lnTo>
                    <a:pt x="1247140" y="1485900"/>
                  </a:lnTo>
                  <a:lnTo>
                    <a:pt x="1351280" y="1504950"/>
                  </a:lnTo>
                  <a:lnTo>
                    <a:pt x="1460500" y="1534160"/>
                  </a:lnTo>
                  <a:lnTo>
                    <a:pt x="1568450" y="1555750"/>
                  </a:lnTo>
                  <a:lnTo>
                    <a:pt x="1699260" y="1588770"/>
                  </a:lnTo>
                  <a:lnTo>
                    <a:pt x="1977390" y="1653540"/>
                  </a:lnTo>
                  <a:lnTo>
                    <a:pt x="2096770" y="1676400"/>
                  </a:lnTo>
                  <a:lnTo>
                    <a:pt x="2164080" y="1687830"/>
                  </a:lnTo>
                  <a:lnTo>
                    <a:pt x="2230120" y="1701800"/>
                  </a:lnTo>
                  <a:lnTo>
                    <a:pt x="2359660" y="1732280"/>
                  </a:lnTo>
                  <a:lnTo>
                    <a:pt x="2458720" y="1756410"/>
                  </a:lnTo>
                  <a:lnTo>
                    <a:pt x="2569210" y="1783080"/>
                  </a:lnTo>
                  <a:lnTo>
                    <a:pt x="2664460" y="1799590"/>
                  </a:lnTo>
                  <a:lnTo>
                    <a:pt x="2771140" y="1817370"/>
                  </a:lnTo>
                  <a:lnTo>
                    <a:pt x="2843530" y="1826260"/>
                  </a:lnTo>
                  <a:lnTo>
                    <a:pt x="3037840" y="1846580"/>
                  </a:lnTo>
                  <a:lnTo>
                    <a:pt x="3102610" y="1849120"/>
                  </a:lnTo>
                  <a:lnTo>
                    <a:pt x="3191510" y="1833880"/>
                  </a:lnTo>
                  <a:lnTo>
                    <a:pt x="3235960" y="1814830"/>
                  </a:lnTo>
                  <a:lnTo>
                    <a:pt x="3314700" y="1766570"/>
                  </a:lnTo>
                  <a:lnTo>
                    <a:pt x="3352800" y="1734820"/>
                  </a:lnTo>
                  <a:lnTo>
                    <a:pt x="3394710" y="1684020"/>
                  </a:lnTo>
                  <a:lnTo>
                    <a:pt x="3429000" y="1638300"/>
                  </a:lnTo>
                  <a:lnTo>
                    <a:pt x="3458210" y="1587500"/>
                  </a:lnTo>
                  <a:lnTo>
                    <a:pt x="3482340" y="1548130"/>
                  </a:lnTo>
                  <a:lnTo>
                    <a:pt x="3498850" y="1507490"/>
                  </a:lnTo>
                  <a:lnTo>
                    <a:pt x="3514090" y="1465580"/>
                  </a:lnTo>
                  <a:lnTo>
                    <a:pt x="3534410" y="1423670"/>
                  </a:lnTo>
                  <a:lnTo>
                    <a:pt x="3549650" y="1377950"/>
                  </a:lnTo>
                  <a:lnTo>
                    <a:pt x="3563620" y="1320800"/>
                  </a:lnTo>
                  <a:lnTo>
                    <a:pt x="3578860" y="1239520"/>
                  </a:lnTo>
                  <a:lnTo>
                    <a:pt x="3585210" y="1195070"/>
                  </a:lnTo>
                  <a:lnTo>
                    <a:pt x="3596640" y="1104900"/>
                  </a:lnTo>
                  <a:lnTo>
                    <a:pt x="3610610" y="966470"/>
                  </a:lnTo>
                  <a:lnTo>
                    <a:pt x="3613150" y="928370"/>
                  </a:lnTo>
                  <a:lnTo>
                    <a:pt x="3615690" y="896620"/>
                  </a:lnTo>
                  <a:lnTo>
                    <a:pt x="3618230" y="840740"/>
                  </a:lnTo>
                  <a:lnTo>
                    <a:pt x="3618230" y="793750"/>
                  </a:lnTo>
                  <a:lnTo>
                    <a:pt x="3616960" y="765810"/>
                  </a:lnTo>
                  <a:lnTo>
                    <a:pt x="3615690" y="734060"/>
                  </a:lnTo>
                  <a:lnTo>
                    <a:pt x="3613150" y="699770"/>
                  </a:lnTo>
                  <a:lnTo>
                    <a:pt x="3605530" y="651510"/>
                  </a:lnTo>
                  <a:lnTo>
                    <a:pt x="3594100" y="599440"/>
                  </a:lnTo>
                  <a:lnTo>
                    <a:pt x="3589020" y="585470"/>
                  </a:lnTo>
                  <a:lnTo>
                    <a:pt x="3582670" y="572770"/>
                  </a:lnTo>
                  <a:lnTo>
                    <a:pt x="3563620" y="551180"/>
                  </a:lnTo>
                  <a:lnTo>
                    <a:pt x="3535680" y="529590"/>
                  </a:lnTo>
                  <a:lnTo>
                    <a:pt x="3500120" y="523240"/>
                  </a:lnTo>
                  <a:lnTo>
                    <a:pt x="3389630" y="519430"/>
                  </a:lnTo>
                  <a:lnTo>
                    <a:pt x="3289300" y="516890"/>
                  </a:lnTo>
                  <a:lnTo>
                    <a:pt x="3205480" y="506730"/>
                  </a:lnTo>
                  <a:lnTo>
                    <a:pt x="3106420" y="478790"/>
                  </a:lnTo>
                  <a:lnTo>
                    <a:pt x="2998470" y="452120"/>
                  </a:lnTo>
                  <a:lnTo>
                    <a:pt x="2908300" y="431800"/>
                  </a:lnTo>
                  <a:lnTo>
                    <a:pt x="2592070" y="349250"/>
                  </a:lnTo>
                  <a:lnTo>
                    <a:pt x="2458720" y="311150"/>
                  </a:lnTo>
                  <a:lnTo>
                    <a:pt x="2357120" y="281940"/>
                  </a:lnTo>
                  <a:lnTo>
                    <a:pt x="2075180" y="210820"/>
                  </a:lnTo>
                  <a:lnTo>
                    <a:pt x="1957070" y="184150"/>
                  </a:lnTo>
                  <a:lnTo>
                    <a:pt x="1774190" y="144780"/>
                  </a:lnTo>
                  <a:lnTo>
                    <a:pt x="1699260" y="129540"/>
                  </a:lnTo>
                  <a:lnTo>
                    <a:pt x="1634490" y="118110"/>
                  </a:lnTo>
                  <a:lnTo>
                    <a:pt x="1526540" y="101600"/>
                  </a:lnTo>
                  <a:lnTo>
                    <a:pt x="1236980" y="59690"/>
                  </a:lnTo>
                  <a:lnTo>
                    <a:pt x="1123950" y="41910"/>
                  </a:lnTo>
                  <a:lnTo>
                    <a:pt x="1022350" y="27940"/>
                  </a:lnTo>
                  <a:lnTo>
                    <a:pt x="925830" y="17780"/>
                  </a:lnTo>
                  <a:lnTo>
                    <a:pt x="784860" y="11430"/>
                  </a:lnTo>
                  <a:lnTo>
                    <a:pt x="697230" y="3810"/>
                  </a:lnTo>
                  <a:lnTo>
                    <a:pt x="610870" y="0"/>
                  </a:lnTo>
                  <a:lnTo>
                    <a:pt x="524510" y="0"/>
                  </a:lnTo>
                  <a:lnTo>
                    <a:pt x="434340" y="5080"/>
                  </a:lnTo>
                  <a:lnTo>
                    <a:pt x="314960" y="15240"/>
                  </a:lnTo>
                  <a:lnTo>
                    <a:pt x="196850" y="26670"/>
                  </a:lnTo>
                  <a:lnTo>
                    <a:pt x="91440" y="33020"/>
                  </a:lnTo>
                  <a:lnTo>
                    <a:pt x="0" y="355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2578100" y="27940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3708400" y="29464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3225800" y="37719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1816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845820" y="254000"/>
            <a:ext cx="6507481" cy="671831"/>
            <a:chOff x="845820" y="254000"/>
            <a:chExt cx="6507481" cy="671831"/>
          </a:xfrm>
        </p:grpSpPr>
        <p:sp>
          <p:nvSpPr>
            <p:cNvPr id="2" name="Freeform 1"/>
            <p:cNvSpPr/>
            <p:nvPr/>
          </p:nvSpPr>
          <p:spPr>
            <a:xfrm>
              <a:off x="845820" y="467360"/>
              <a:ext cx="259081" cy="281941"/>
            </a:xfrm>
            <a:custGeom>
              <a:avLst/>
              <a:gdLst/>
              <a:ahLst/>
              <a:cxnLst/>
              <a:rect l="0" t="0" r="0" b="0"/>
              <a:pathLst>
                <a:path w="259081" h="281941">
                  <a:moveTo>
                    <a:pt x="220980" y="40640"/>
                  </a:moveTo>
                  <a:lnTo>
                    <a:pt x="203200" y="5080"/>
                  </a:lnTo>
                  <a:lnTo>
                    <a:pt x="196850" y="1270"/>
                  </a:lnTo>
                  <a:lnTo>
                    <a:pt x="187960" y="0"/>
                  </a:lnTo>
                  <a:lnTo>
                    <a:pt x="177800" y="1270"/>
                  </a:lnTo>
                  <a:lnTo>
                    <a:pt x="167640" y="3810"/>
                  </a:lnTo>
                  <a:lnTo>
                    <a:pt x="158750" y="8890"/>
                  </a:lnTo>
                  <a:lnTo>
                    <a:pt x="116840" y="38100"/>
                  </a:lnTo>
                  <a:lnTo>
                    <a:pt x="106680" y="45720"/>
                  </a:lnTo>
                  <a:lnTo>
                    <a:pt x="96520" y="53340"/>
                  </a:lnTo>
                  <a:lnTo>
                    <a:pt x="87630" y="62230"/>
                  </a:lnTo>
                  <a:lnTo>
                    <a:pt x="69850" y="78740"/>
                  </a:lnTo>
                  <a:lnTo>
                    <a:pt x="60960" y="87630"/>
                  </a:lnTo>
                  <a:lnTo>
                    <a:pt x="52070" y="97790"/>
                  </a:lnTo>
                  <a:lnTo>
                    <a:pt x="43180" y="107950"/>
                  </a:lnTo>
                  <a:lnTo>
                    <a:pt x="34290" y="119380"/>
                  </a:lnTo>
                  <a:lnTo>
                    <a:pt x="27940" y="129540"/>
                  </a:lnTo>
                  <a:lnTo>
                    <a:pt x="21590" y="139700"/>
                  </a:lnTo>
                  <a:lnTo>
                    <a:pt x="16510" y="148590"/>
                  </a:lnTo>
                  <a:lnTo>
                    <a:pt x="11430" y="160020"/>
                  </a:lnTo>
                  <a:lnTo>
                    <a:pt x="6350" y="170180"/>
                  </a:lnTo>
                  <a:lnTo>
                    <a:pt x="1270" y="182880"/>
                  </a:lnTo>
                  <a:lnTo>
                    <a:pt x="0" y="195580"/>
                  </a:lnTo>
                  <a:lnTo>
                    <a:pt x="0" y="210820"/>
                  </a:lnTo>
                  <a:lnTo>
                    <a:pt x="1270" y="226060"/>
                  </a:lnTo>
                  <a:lnTo>
                    <a:pt x="3810" y="237490"/>
                  </a:lnTo>
                  <a:lnTo>
                    <a:pt x="7620" y="246380"/>
                  </a:lnTo>
                  <a:lnTo>
                    <a:pt x="11430" y="254000"/>
                  </a:lnTo>
                  <a:lnTo>
                    <a:pt x="16510" y="260350"/>
                  </a:lnTo>
                  <a:lnTo>
                    <a:pt x="22860" y="266700"/>
                  </a:lnTo>
                  <a:lnTo>
                    <a:pt x="29210" y="271780"/>
                  </a:lnTo>
                  <a:lnTo>
                    <a:pt x="38100" y="275590"/>
                  </a:lnTo>
                  <a:lnTo>
                    <a:pt x="48260" y="276860"/>
                  </a:lnTo>
                  <a:lnTo>
                    <a:pt x="59690" y="279400"/>
                  </a:lnTo>
                  <a:lnTo>
                    <a:pt x="71120" y="279400"/>
                  </a:lnTo>
                  <a:lnTo>
                    <a:pt x="82550" y="280670"/>
                  </a:lnTo>
                  <a:lnTo>
                    <a:pt x="105410" y="281940"/>
                  </a:lnTo>
                  <a:lnTo>
                    <a:pt x="137160" y="281940"/>
                  </a:lnTo>
                  <a:lnTo>
                    <a:pt x="166370" y="281940"/>
                  </a:lnTo>
                  <a:lnTo>
                    <a:pt x="182880" y="280670"/>
                  </a:lnTo>
                  <a:lnTo>
                    <a:pt x="200660" y="278130"/>
                  </a:lnTo>
                  <a:lnTo>
                    <a:pt x="259080" y="26924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1179830" y="571500"/>
              <a:ext cx="242571" cy="181611"/>
            </a:xfrm>
            <a:custGeom>
              <a:avLst/>
              <a:gdLst/>
              <a:ahLst/>
              <a:cxnLst/>
              <a:rect l="0" t="0" r="0" b="0"/>
              <a:pathLst>
                <a:path w="242571" h="181611">
                  <a:moveTo>
                    <a:pt x="204470" y="0"/>
                  </a:moveTo>
                  <a:lnTo>
                    <a:pt x="177800" y="0"/>
                  </a:lnTo>
                  <a:lnTo>
                    <a:pt x="165100" y="1270"/>
                  </a:lnTo>
                  <a:lnTo>
                    <a:pt x="152400" y="3810"/>
                  </a:lnTo>
                  <a:lnTo>
                    <a:pt x="140970" y="6350"/>
                  </a:lnTo>
                  <a:lnTo>
                    <a:pt x="129540" y="10160"/>
                  </a:lnTo>
                  <a:lnTo>
                    <a:pt x="119380" y="13970"/>
                  </a:lnTo>
                  <a:lnTo>
                    <a:pt x="109220" y="17780"/>
                  </a:lnTo>
                  <a:lnTo>
                    <a:pt x="97790" y="24130"/>
                  </a:lnTo>
                  <a:lnTo>
                    <a:pt x="83820" y="33020"/>
                  </a:lnTo>
                  <a:lnTo>
                    <a:pt x="68580" y="43180"/>
                  </a:lnTo>
                  <a:lnTo>
                    <a:pt x="55880" y="53340"/>
                  </a:lnTo>
                  <a:lnTo>
                    <a:pt x="44450" y="62230"/>
                  </a:lnTo>
                  <a:lnTo>
                    <a:pt x="34290" y="71120"/>
                  </a:lnTo>
                  <a:lnTo>
                    <a:pt x="25400" y="80010"/>
                  </a:lnTo>
                  <a:lnTo>
                    <a:pt x="6350" y="96520"/>
                  </a:lnTo>
                  <a:lnTo>
                    <a:pt x="2540" y="105410"/>
                  </a:lnTo>
                  <a:lnTo>
                    <a:pt x="0" y="114300"/>
                  </a:lnTo>
                  <a:lnTo>
                    <a:pt x="1270" y="123190"/>
                  </a:lnTo>
                  <a:lnTo>
                    <a:pt x="5080" y="127000"/>
                  </a:lnTo>
                  <a:lnTo>
                    <a:pt x="12700" y="128270"/>
                  </a:lnTo>
                  <a:lnTo>
                    <a:pt x="21590" y="128270"/>
                  </a:lnTo>
                  <a:lnTo>
                    <a:pt x="31750" y="125730"/>
                  </a:lnTo>
                  <a:lnTo>
                    <a:pt x="43180" y="123190"/>
                  </a:lnTo>
                  <a:lnTo>
                    <a:pt x="54610" y="120650"/>
                  </a:lnTo>
                  <a:lnTo>
                    <a:pt x="64770" y="118110"/>
                  </a:lnTo>
                  <a:lnTo>
                    <a:pt x="74930" y="116840"/>
                  </a:lnTo>
                  <a:lnTo>
                    <a:pt x="83820" y="115570"/>
                  </a:lnTo>
                  <a:lnTo>
                    <a:pt x="93980" y="113030"/>
                  </a:lnTo>
                  <a:lnTo>
                    <a:pt x="105410" y="107950"/>
                  </a:lnTo>
                  <a:lnTo>
                    <a:pt x="118110" y="101600"/>
                  </a:lnTo>
                  <a:lnTo>
                    <a:pt x="128270" y="93980"/>
                  </a:lnTo>
                  <a:lnTo>
                    <a:pt x="138430" y="86360"/>
                  </a:lnTo>
                  <a:lnTo>
                    <a:pt x="147320" y="78740"/>
                  </a:lnTo>
                  <a:lnTo>
                    <a:pt x="156210" y="73660"/>
                  </a:lnTo>
                  <a:lnTo>
                    <a:pt x="165100" y="69850"/>
                  </a:lnTo>
                  <a:lnTo>
                    <a:pt x="173990" y="68580"/>
                  </a:lnTo>
                  <a:lnTo>
                    <a:pt x="179070" y="71120"/>
                  </a:lnTo>
                  <a:lnTo>
                    <a:pt x="180340" y="77470"/>
                  </a:lnTo>
                  <a:lnTo>
                    <a:pt x="180340" y="85090"/>
                  </a:lnTo>
                  <a:lnTo>
                    <a:pt x="177800" y="96520"/>
                  </a:lnTo>
                  <a:lnTo>
                    <a:pt x="175260" y="109220"/>
                  </a:lnTo>
                  <a:lnTo>
                    <a:pt x="172720" y="123190"/>
                  </a:lnTo>
                  <a:lnTo>
                    <a:pt x="171450" y="135890"/>
                  </a:lnTo>
                  <a:lnTo>
                    <a:pt x="172720" y="147320"/>
                  </a:lnTo>
                  <a:lnTo>
                    <a:pt x="175260" y="157480"/>
                  </a:lnTo>
                  <a:lnTo>
                    <a:pt x="179070" y="165100"/>
                  </a:lnTo>
                  <a:lnTo>
                    <a:pt x="184150" y="172720"/>
                  </a:lnTo>
                  <a:lnTo>
                    <a:pt x="191770" y="179070"/>
                  </a:lnTo>
                  <a:lnTo>
                    <a:pt x="196850" y="181610"/>
                  </a:lnTo>
                  <a:lnTo>
                    <a:pt x="201930" y="181610"/>
                  </a:lnTo>
                  <a:lnTo>
                    <a:pt x="207010" y="180340"/>
                  </a:lnTo>
                  <a:lnTo>
                    <a:pt x="213360" y="179070"/>
                  </a:lnTo>
                  <a:lnTo>
                    <a:pt x="219710" y="179070"/>
                  </a:lnTo>
                  <a:lnTo>
                    <a:pt x="242570" y="177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1524000" y="355600"/>
              <a:ext cx="63501" cy="431801"/>
            </a:xfrm>
            <a:custGeom>
              <a:avLst/>
              <a:gdLst/>
              <a:ahLst/>
              <a:cxnLst/>
              <a:rect l="0" t="0" r="0" b="0"/>
              <a:pathLst>
                <a:path w="63501" h="431801">
                  <a:moveTo>
                    <a:pt x="0" y="0"/>
                  </a:moveTo>
                  <a:lnTo>
                    <a:pt x="6350" y="20320"/>
                  </a:lnTo>
                  <a:lnTo>
                    <a:pt x="8890" y="29210"/>
                  </a:lnTo>
                  <a:lnTo>
                    <a:pt x="10160" y="38100"/>
                  </a:lnTo>
                  <a:lnTo>
                    <a:pt x="11430" y="45720"/>
                  </a:lnTo>
                  <a:lnTo>
                    <a:pt x="19050" y="105410"/>
                  </a:lnTo>
                  <a:lnTo>
                    <a:pt x="22860" y="125730"/>
                  </a:lnTo>
                  <a:lnTo>
                    <a:pt x="26670" y="143510"/>
                  </a:lnTo>
                  <a:lnTo>
                    <a:pt x="30480" y="158750"/>
                  </a:lnTo>
                  <a:lnTo>
                    <a:pt x="33020" y="186690"/>
                  </a:lnTo>
                  <a:lnTo>
                    <a:pt x="34290" y="220980"/>
                  </a:lnTo>
                  <a:lnTo>
                    <a:pt x="36830" y="322580"/>
                  </a:lnTo>
                  <a:lnTo>
                    <a:pt x="36830" y="345440"/>
                  </a:lnTo>
                  <a:lnTo>
                    <a:pt x="39370" y="363220"/>
                  </a:lnTo>
                  <a:lnTo>
                    <a:pt x="41910" y="375920"/>
                  </a:lnTo>
                  <a:lnTo>
                    <a:pt x="44450" y="386080"/>
                  </a:lnTo>
                  <a:lnTo>
                    <a:pt x="48260" y="396240"/>
                  </a:lnTo>
                  <a:lnTo>
                    <a:pt x="52070" y="405130"/>
                  </a:lnTo>
                  <a:lnTo>
                    <a:pt x="63500" y="431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1676400" y="538480"/>
              <a:ext cx="165101" cy="196851"/>
            </a:xfrm>
            <a:custGeom>
              <a:avLst/>
              <a:gdLst/>
              <a:ahLst/>
              <a:cxnLst/>
              <a:rect l="0" t="0" r="0" b="0"/>
              <a:pathLst>
                <a:path w="165101" h="196851">
                  <a:moveTo>
                    <a:pt x="165100" y="7620"/>
                  </a:moveTo>
                  <a:lnTo>
                    <a:pt x="151130" y="1270"/>
                  </a:lnTo>
                  <a:lnTo>
                    <a:pt x="144780" y="0"/>
                  </a:lnTo>
                  <a:lnTo>
                    <a:pt x="137160" y="1270"/>
                  </a:lnTo>
                  <a:lnTo>
                    <a:pt x="129540" y="3810"/>
                  </a:lnTo>
                  <a:lnTo>
                    <a:pt x="123190" y="6350"/>
                  </a:lnTo>
                  <a:lnTo>
                    <a:pt x="116840" y="8890"/>
                  </a:lnTo>
                  <a:lnTo>
                    <a:pt x="111760" y="12700"/>
                  </a:lnTo>
                  <a:lnTo>
                    <a:pt x="104140" y="16510"/>
                  </a:lnTo>
                  <a:lnTo>
                    <a:pt x="95250" y="20320"/>
                  </a:lnTo>
                  <a:lnTo>
                    <a:pt x="85090" y="25400"/>
                  </a:lnTo>
                  <a:lnTo>
                    <a:pt x="76200" y="30480"/>
                  </a:lnTo>
                  <a:lnTo>
                    <a:pt x="68580" y="36830"/>
                  </a:lnTo>
                  <a:lnTo>
                    <a:pt x="63500" y="44450"/>
                  </a:lnTo>
                  <a:lnTo>
                    <a:pt x="55880" y="53340"/>
                  </a:lnTo>
                  <a:lnTo>
                    <a:pt x="48260" y="63500"/>
                  </a:lnTo>
                  <a:lnTo>
                    <a:pt x="40640" y="74930"/>
                  </a:lnTo>
                  <a:lnTo>
                    <a:pt x="33020" y="83820"/>
                  </a:lnTo>
                  <a:lnTo>
                    <a:pt x="25400" y="90170"/>
                  </a:lnTo>
                  <a:lnTo>
                    <a:pt x="16510" y="96520"/>
                  </a:lnTo>
                  <a:lnTo>
                    <a:pt x="11430" y="104140"/>
                  </a:lnTo>
                  <a:lnTo>
                    <a:pt x="7620" y="111760"/>
                  </a:lnTo>
                  <a:lnTo>
                    <a:pt x="5080" y="119380"/>
                  </a:lnTo>
                  <a:lnTo>
                    <a:pt x="3810" y="127000"/>
                  </a:lnTo>
                  <a:lnTo>
                    <a:pt x="2540" y="134620"/>
                  </a:lnTo>
                  <a:lnTo>
                    <a:pt x="1270" y="143510"/>
                  </a:lnTo>
                  <a:lnTo>
                    <a:pt x="1270" y="152400"/>
                  </a:lnTo>
                  <a:lnTo>
                    <a:pt x="0" y="168910"/>
                  </a:lnTo>
                  <a:lnTo>
                    <a:pt x="6350" y="175260"/>
                  </a:lnTo>
                  <a:lnTo>
                    <a:pt x="15240" y="181610"/>
                  </a:lnTo>
                  <a:lnTo>
                    <a:pt x="26670" y="186690"/>
                  </a:lnTo>
                  <a:lnTo>
                    <a:pt x="38100" y="190500"/>
                  </a:lnTo>
                  <a:lnTo>
                    <a:pt x="48260" y="193040"/>
                  </a:lnTo>
                  <a:lnTo>
                    <a:pt x="57150" y="194310"/>
                  </a:lnTo>
                  <a:lnTo>
                    <a:pt x="67310" y="195580"/>
                  </a:lnTo>
                  <a:lnTo>
                    <a:pt x="78740" y="196850"/>
                  </a:lnTo>
                  <a:lnTo>
                    <a:pt x="114300" y="1854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1968500" y="558800"/>
              <a:ext cx="220981" cy="137161"/>
            </a:xfrm>
            <a:custGeom>
              <a:avLst/>
              <a:gdLst/>
              <a:ahLst/>
              <a:cxnLst/>
              <a:rect l="0" t="0" r="0" b="0"/>
              <a:pathLst>
                <a:path w="220981" h="137161">
                  <a:moveTo>
                    <a:pt x="0" y="12700"/>
                  </a:moveTo>
                  <a:lnTo>
                    <a:pt x="0" y="90170"/>
                  </a:lnTo>
                  <a:lnTo>
                    <a:pt x="2540" y="99060"/>
                  </a:lnTo>
                  <a:lnTo>
                    <a:pt x="7620" y="106680"/>
                  </a:lnTo>
                  <a:lnTo>
                    <a:pt x="13970" y="114300"/>
                  </a:lnTo>
                  <a:lnTo>
                    <a:pt x="20320" y="118110"/>
                  </a:lnTo>
                  <a:lnTo>
                    <a:pt x="27940" y="120650"/>
                  </a:lnTo>
                  <a:lnTo>
                    <a:pt x="35560" y="123190"/>
                  </a:lnTo>
                  <a:lnTo>
                    <a:pt x="41910" y="125730"/>
                  </a:lnTo>
                  <a:lnTo>
                    <a:pt x="48260" y="129540"/>
                  </a:lnTo>
                  <a:lnTo>
                    <a:pt x="53340" y="132080"/>
                  </a:lnTo>
                  <a:lnTo>
                    <a:pt x="60960" y="134620"/>
                  </a:lnTo>
                  <a:lnTo>
                    <a:pt x="69850" y="137160"/>
                  </a:lnTo>
                  <a:lnTo>
                    <a:pt x="80010" y="137160"/>
                  </a:lnTo>
                  <a:lnTo>
                    <a:pt x="88900" y="137160"/>
                  </a:lnTo>
                  <a:lnTo>
                    <a:pt x="96520" y="134620"/>
                  </a:lnTo>
                  <a:lnTo>
                    <a:pt x="101600" y="132080"/>
                  </a:lnTo>
                  <a:lnTo>
                    <a:pt x="110490" y="130810"/>
                  </a:lnTo>
                  <a:lnTo>
                    <a:pt x="120650" y="129540"/>
                  </a:lnTo>
                  <a:lnTo>
                    <a:pt x="130810" y="128270"/>
                  </a:lnTo>
                  <a:lnTo>
                    <a:pt x="140970" y="127000"/>
                  </a:lnTo>
                  <a:lnTo>
                    <a:pt x="149860" y="124460"/>
                  </a:lnTo>
                  <a:lnTo>
                    <a:pt x="160020" y="120650"/>
                  </a:lnTo>
                  <a:lnTo>
                    <a:pt x="168910" y="116840"/>
                  </a:lnTo>
                  <a:lnTo>
                    <a:pt x="177800" y="113030"/>
                  </a:lnTo>
                  <a:lnTo>
                    <a:pt x="185420" y="109220"/>
                  </a:lnTo>
                  <a:lnTo>
                    <a:pt x="193040" y="104140"/>
                  </a:lnTo>
                  <a:lnTo>
                    <a:pt x="199390" y="97790"/>
                  </a:lnTo>
                  <a:lnTo>
                    <a:pt x="204470" y="90170"/>
                  </a:lnTo>
                  <a:lnTo>
                    <a:pt x="209550" y="82550"/>
                  </a:lnTo>
                  <a:lnTo>
                    <a:pt x="214630" y="74930"/>
                  </a:lnTo>
                  <a:lnTo>
                    <a:pt x="219710" y="67310"/>
                  </a:lnTo>
                  <a:lnTo>
                    <a:pt x="220980" y="58420"/>
                  </a:lnTo>
                  <a:lnTo>
                    <a:pt x="220980" y="50800"/>
                  </a:lnTo>
                  <a:lnTo>
                    <a:pt x="219710" y="41910"/>
                  </a:lnTo>
                  <a:lnTo>
                    <a:pt x="213360" y="35560"/>
                  </a:lnTo>
                  <a:lnTo>
                    <a:pt x="205740" y="29210"/>
                  </a:lnTo>
                  <a:lnTo>
                    <a:pt x="196850" y="24130"/>
                  </a:lnTo>
                  <a:lnTo>
                    <a:pt x="189230" y="19050"/>
                  </a:lnTo>
                  <a:lnTo>
                    <a:pt x="182880" y="13970"/>
                  </a:lnTo>
                  <a:lnTo>
                    <a:pt x="1651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73300" y="342900"/>
              <a:ext cx="76201" cy="342901"/>
            </a:xfrm>
            <a:custGeom>
              <a:avLst/>
              <a:gdLst/>
              <a:ahLst/>
              <a:cxnLst/>
              <a:rect l="0" t="0" r="0" b="0"/>
              <a:pathLst>
                <a:path w="76201" h="342901">
                  <a:moveTo>
                    <a:pt x="0" y="0"/>
                  </a:moveTo>
                  <a:lnTo>
                    <a:pt x="6350" y="13970"/>
                  </a:lnTo>
                  <a:lnTo>
                    <a:pt x="10160" y="21590"/>
                  </a:lnTo>
                  <a:lnTo>
                    <a:pt x="13970" y="31750"/>
                  </a:lnTo>
                  <a:lnTo>
                    <a:pt x="17780" y="41910"/>
                  </a:lnTo>
                  <a:lnTo>
                    <a:pt x="20320" y="53340"/>
                  </a:lnTo>
                  <a:lnTo>
                    <a:pt x="21590" y="64770"/>
                  </a:lnTo>
                  <a:lnTo>
                    <a:pt x="22860" y="77470"/>
                  </a:lnTo>
                  <a:lnTo>
                    <a:pt x="25400" y="88900"/>
                  </a:lnTo>
                  <a:lnTo>
                    <a:pt x="27940" y="97790"/>
                  </a:lnTo>
                  <a:lnTo>
                    <a:pt x="31750" y="107950"/>
                  </a:lnTo>
                  <a:lnTo>
                    <a:pt x="34290" y="123190"/>
                  </a:lnTo>
                  <a:lnTo>
                    <a:pt x="35560" y="140970"/>
                  </a:lnTo>
                  <a:lnTo>
                    <a:pt x="36830" y="177800"/>
                  </a:lnTo>
                  <a:lnTo>
                    <a:pt x="38100" y="204470"/>
                  </a:lnTo>
                  <a:lnTo>
                    <a:pt x="38100" y="241300"/>
                  </a:lnTo>
                  <a:lnTo>
                    <a:pt x="39370" y="254000"/>
                  </a:lnTo>
                  <a:lnTo>
                    <a:pt x="41910" y="266700"/>
                  </a:lnTo>
                  <a:lnTo>
                    <a:pt x="44450" y="279400"/>
                  </a:lnTo>
                  <a:lnTo>
                    <a:pt x="48260" y="290830"/>
                  </a:lnTo>
                  <a:lnTo>
                    <a:pt x="52070" y="300990"/>
                  </a:lnTo>
                  <a:lnTo>
                    <a:pt x="55880" y="311150"/>
                  </a:lnTo>
                  <a:lnTo>
                    <a:pt x="59690" y="318770"/>
                  </a:lnTo>
                  <a:lnTo>
                    <a:pt x="63500" y="325120"/>
                  </a:lnTo>
                  <a:lnTo>
                    <a:pt x="76200" y="342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2452370" y="533400"/>
              <a:ext cx="240031" cy="177801"/>
            </a:xfrm>
            <a:custGeom>
              <a:avLst/>
              <a:gdLst/>
              <a:ahLst/>
              <a:cxnLst/>
              <a:rect l="0" t="0" r="0" b="0"/>
              <a:pathLst>
                <a:path w="240031" h="177801">
                  <a:moveTo>
                    <a:pt x="151130" y="0"/>
                  </a:moveTo>
                  <a:lnTo>
                    <a:pt x="130810" y="0"/>
                  </a:lnTo>
                  <a:lnTo>
                    <a:pt x="119380" y="2540"/>
                  </a:lnTo>
                  <a:lnTo>
                    <a:pt x="105410" y="7620"/>
                  </a:lnTo>
                  <a:lnTo>
                    <a:pt x="91440" y="13970"/>
                  </a:lnTo>
                  <a:lnTo>
                    <a:pt x="78740" y="19050"/>
                  </a:lnTo>
                  <a:lnTo>
                    <a:pt x="57150" y="29210"/>
                  </a:lnTo>
                  <a:lnTo>
                    <a:pt x="48260" y="34290"/>
                  </a:lnTo>
                  <a:lnTo>
                    <a:pt x="38100" y="41910"/>
                  </a:lnTo>
                  <a:lnTo>
                    <a:pt x="29210" y="48260"/>
                  </a:lnTo>
                  <a:lnTo>
                    <a:pt x="20320" y="58420"/>
                  </a:lnTo>
                  <a:lnTo>
                    <a:pt x="11430" y="68580"/>
                  </a:lnTo>
                  <a:lnTo>
                    <a:pt x="3810" y="78740"/>
                  </a:lnTo>
                  <a:lnTo>
                    <a:pt x="0" y="87630"/>
                  </a:lnTo>
                  <a:lnTo>
                    <a:pt x="1270" y="95250"/>
                  </a:lnTo>
                  <a:lnTo>
                    <a:pt x="5080" y="101600"/>
                  </a:lnTo>
                  <a:lnTo>
                    <a:pt x="11430" y="104140"/>
                  </a:lnTo>
                  <a:lnTo>
                    <a:pt x="20320" y="105410"/>
                  </a:lnTo>
                  <a:lnTo>
                    <a:pt x="29210" y="104140"/>
                  </a:lnTo>
                  <a:lnTo>
                    <a:pt x="40640" y="102870"/>
                  </a:lnTo>
                  <a:lnTo>
                    <a:pt x="52070" y="102870"/>
                  </a:lnTo>
                  <a:lnTo>
                    <a:pt x="63500" y="102870"/>
                  </a:lnTo>
                  <a:lnTo>
                    <a:pt x="74930" y="100330"/>
                  </a:lnTo>
                  <a:lnTo>
                    <a:pt x="85090" y="97790"/>
                  </a:lnTo>
                  <a:lnTo>
                    <a:pt x="93980" y="95250"/>
                  </a:lnTo>
                  <a:lnTo>
                    <a:pt x="102870" y="91440"/>
                  </a:lnTo>
                  <a:lnTo>
                    <a:pt x="111760" y="87630"/>
                  </a:lnTo>
                  <a:lnTo>
                    <a:pt x="120650" y="83820"/>
                  </a:lnTo>
                  <a:lnTo>
                    <a:pt x="128270" y="80010"/>
                  </a:lnTo>
                  <a:lnTo>
                    <a:pt x="134620" y="76200"/>
                  </a:lnTo>
                  <a:lnTo>
                    <a:pt x="139700" y="72390"/>
                  </a:lnTo>
                  <a:lnTo>
                    <a:pt x="146050" y="67310"/>
                  </a:lnTo>
                  <a:lnTo>
                    <a:pt x="153670" y="63500"/>
                  </a:lnTo>
                  <a:lnTo>
                    <a:pt x="161290" y="59690"/>
                  </a:lnTo>
                  <a:lnTo>
                    <a:pt x="165100" y="64770"/>
                  </a:lnTo>
                  <a:lnTo>
                    <a:pt x="166370" y="77470"/>
                  </a:lnTo>
                  <a:lnTo>
                    <a:pt x="165100" y="107950"/>
                  </a:lnTo>
                  <a:lnTo>
                    <a:pt x="163830" y="130810"/>
                  </a:lnTo>
                  <a:lnTo>
                    <a:pt x="165100" y="140970"/>
                  </a:lnTo>
                  <a:lnTo>
                    <a:pt x="167640" y="149860"/>
                  </a:lnTo>
                  <a:lnTo>
                    <a:pt x="170180" y="160020"/>
                  </a:lnTo>
                  <a:lnTo>
                    <a:pt x="176530" y="165100"/>
                  </a:lnTo>
                  <a:lnTo>
                    <a:pt x="185420" y="170180"/>
                  </a:lnTo>
                  <a:lnTo>
                    <a:pt x="240030" y="177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2870200" y="304800"/>
              <a:ext cx="25401" cy="381001"/>
            </a:xfrm>
            <a:custGeom>
              <a:avLst/>
              <a:gdLst/>
              <a:ahLst/>
              <a:cxnLst/>
              <a:rect l="0" t="0" r="0" b="0"/>
              <a:pathLst>
                <a:path w="25401" h="381001">
                  <a:moveTo>
                    <a:pt x="12700" y="0"/>
                  </a:moveTo>
                  <a:lnTo>
                    <a:pt x="12700" y="63500"/>
                  </a:lnTo>
                  <a:lnTo>
                    <a:pt x="11430" y="76200"/>
                  </a:lnTo>
                  <a:lnTo>
                    <a:pt x="8890" y="88900"/>
                  </a:lnTo>
                  <a:lnTo>
                    <a:pt x="6350" y="101600"/>
                  </a:lnTo>
                  <a:lnTo>
                    <a:pt x="3810" y="125730"/>
                  </a:lnTo>
                  <a:lnTo>
                    <a:pt x="2540" y="157480"/>
                  </a:lnTo>
                  <a:lnTo>
                    <a:pt x="0" y="259080"/>
                  </a:lnTo>
                  <a:lnTo>
                    <a:pt x="1270" y="276860"/>
                  </a:lnTo>
                  <a:lnTo>
                    <a:pt x="3810" y="295910"/>
                  </a:lnTo>
                  <a:lnTo>
                    <a:pt x="6350" y="316230"/>
                  </a:lnTo>
                  <a:lnTo>
                    <a:pt x="10160" y="331470"/>
                  </a:lnTo>
                  <a:lnTo>
                    <a:pt x="13970" y="345440"/>
                  </a:lnTo>
                  <a:lnTo>
                    <a:pt x="25400" y="381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717800" y="453390"/>
              <a:ext cx="584201" cy="143511"/>
            </a:xfrm>
            <a:custGeom>
              <a:avLst/>
              <a:gdLst/>
              <a:ahLst/>
              <a:cxnLst/>
              <a:rect l="0" t="0" r="0" b="0"/>
              <a:pathLst>
                <a:path w="584201" h="143511">
                  <a:moveTo>
                    <a:pt x="0" y="143510"/>
                  </a:moveTo>
                  <a:lnTo>
                    <a:pt x="20320" y="137160"/>
                  </a:lnTo>
                  <a:lnTo>
                    <a:pt x="29210" y="133350"/>
                  </a:lnTo>
                  <a:lnTo>
                    <a:pt x="38100" y="129540"/>
                  </a:lnTo>
                  <a:lnTo>
                    <a:pt x="45720" y="125730"/>
                  </a:lnTo>
                  <a:lnTo>
                    <a:pt x="63500" y="123190"/>
                  </a:lnTo>
                  <a:lnTo>
                    <a:pt x="86360" y="121920"/>
                  </a:lnTo>
                  <a:lnTo>
                    <a:pt x="111760" y="120650"/>
                  </a:lnTo>
                  <a:lnTo>
                    <a:pt x="135890" y="116840"/>
                  </a:lnTo>
                  <a:lnTo>
                    <a:pt x="156210" y="111760"/>
                  </a:lnTo>
                  <a:lnTo>
                    <a:pt x="224790" y="90170"/>
                  </a:lnTo>
                  <a:lnTo>
                    <a:pt x="245110" y="83820"/>
                  </a:lnTo>
                  <a:lnTo>
                    <a:pt x="299720" y="69850"/>
                  </a:lnTo>
                  <a:lnTo>
                    <a:pt x="321310" y="62230"/>
                  </a:lnTo>
                  <a:lnTo>
                    <a:pt x="337820" y="53340"/>
                  </a:lnTo>
                  <a:lnTo>
                    <a:pt x="351790" y="45720"/>
                  </a:lnTo>
                  <a:lnTo>
                    <a:pt x="369570" y="36830"/>
                  </a:lnTo>
                  <a:lnTo>
                    <a:pt x="387350" y="29210"/>
                  </a:lnTo>
                  <a:lnTo>
                    <a:pt x="406400" y="20320"/>
                  </a:lnTo>
                  <a:lnTo>
                    <a:pt x="415290" y="13970"/>
                  </a:lnTo>
                  <a:lnTo>
                    <a:pt x="416560" y="7620"/>
                  </a:lnTo>
                  <a:lnTo>
                    <a:pt x="412750" y="2540"/>
                  </a:lnTo>
                  <a:lnTo>
                    <a:pt x="408940" y="0"/>
                  </a:lnTo>
                  <a:lnTo>
                    <a:pt x="405130" y="0"/>
                  </a:lnTo>
                  <a:lnTo>
                    <a:pt x="401320" y="1270"/>
                  </a:lnTo>
                  <a:lnTo>
                    <a:pt x="386080" y="2540"/>
                  </a:lnTo>
                  <a:lnTo>
                    <a:pt x="375920" y="2540"/>
                  </a:lnTo>
                  <a:lnTo>
                    <a:pt x="367030" y="5080"/>
                  </a:lnTo>
                  <a:lnTo>
                    <a:pt x="360680" y="7620"/>
                  </a:lnTo>
                  <a:lnTo>
                    <a:pt x="354330" y="10160"/>
                  </a:lnTo>
                  <a:lnTo>
                    <a:pt x="347980" y="15240"/>
                  </a:lnTo>
                  <a:lnTo>
                    <a:pt x="340360" y="21590"/>
                  </a:lnTo>
                  <a:lnTo>
                    <a:pt x="332740" y="27940"/>
                  </a:lnTo>
                  <a:lnTo>
                    <a:pt x="316230" y="43180"/>
                  </a:lnTo>
                  <a:lnTo>
                    <a:pt x="308610" y="50800"/>
                  </a:lnTo>
                  <a:lnTo>
                    <a:pt x="303530" y="58420"/>
                  </a:lnTo>
                  <a:lnTo>
                    <a:pt x="299720" y="63500"/>
                  </a:lnTo>
                  <a:lnTo>
                    <a:pt x="297180" y="69850"/>
                  </a:lnTo>
                  <a:lnTo>
                    <a:pt x="295910" y="77470"/>
                  </a:lnTo>
                  <a:lnTo>
                    <a:pt x="294640" y="86360"/>
                  </a:lnTo>
                  <a:lnTo>
                    <a:pt x="293370" y="96520"/>
                  </a:lnTo>
                  <a:lnTo>
                    <a:pt x="298450" y="104140"/>
                  </a:lnTo>
                  <a:lnTo>
                    <a:pt x="307340" y="109220"/>
                  </a:lnTo>
                  <a:lnTo>
                    <a:pt x="320040" y="111760"/>
                  </a:lnTo>
                  <a:lnTo>
                    <a:pt x="344170" y="119380"/>
                  </a:lnTo>
                  <a:lnTo>
                    <a:pt x="355600" y="123190"/>
                  </a:lnTo>
                  <a:lnTo>
                    <a:pt x="375920" y="127000"/>
                  </a:lnTo>
                  <a:lnTo>
                    <a:pt x="400050" y="130810"/>
                  </a:lnTo>
                  <a:lnTo>
                    <a:pt x="427990" y="134620"/>
                  </a:lnTo>
                  <a:lnTo>
                    <a:pt x="452120" y="138430"/>
                  </a:lnTo>
                  <a:lnTo>
                    <a:pt x="473710" y="139700"/>
                  </a:lnTo>
                  <a:lnTo>
                    <a:pt x="584200" y="1435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657600" y="279400"/>
              <a:ext cx="12701" cy="406401"/>
            </a:xfrm>
            <a:custGeom>
              <a:avLst/>
              <a:gdLst/>
              <a:ahLst/>
              <a:cxnLst/>
              <a:rect l="0" t="0" r="0" b="0"/>
              <a:pathLst>
                <a:path w="12701" h="406401">
                  <a:moveTo>
                    <a:pt x="0" y="0"/>
                  </a:moveTo>
                  <a:lnTo>
                    <a:pt x="0" y="335280"/>
                  </a:lnTo>
                  <a:lnTo>
                    <a:pt x="1270" y="356870"/>
                  </a:lnTo>
                  <a:lnTo>
                    <a:pt x="3810" y="372110"/>
                  </a:lnTo>
                  <a:lnTo>
                    <a:pt x="12700" y="406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441700" y="275590"/>
              <a:ext cx="927101" cy="359411"/>
            </a:xfrm>
            <a:custGeom>
              <a:avLst/>
              <a:gdLst/>
              <a:ahLst/>
              <a:cxnLst/>
              <a:rect l="0" t="0" r="0" b="0"/>
              <a:pathLst>
                <a:path w="927101" h="359411">
                  <a:moveTo>
                    <a:pt x="0" y="295910"/>
                  </a:moveTo>
                  <a:lnTo>
                    <a:pt x="20320" y="295910"/>
                  </a:lnTo>
                  <a:lnTo>
                    <a:pt x="34290" y="294640"/>
                  </a:lnTo>
                  <a:lnTo>
                    <a:pt x="53340" y="292100"/>
                  </a:lnTo>
                  <a:lnTo>
                    <a:pt x="73660" y="289560"/>
                  </a:lnTo>
                  <a:lnTo>
                    <a:pt x="92710" y="285750"/>
                  </a:lnTo>
                  <a:lnTo>
                    <a:pt x="110490" y="281940"/>
                  </a:lnTo>
                  <a:lnTo>
                    <a:pt x="129540" y="278130"/>
                  </a:lnTo>
                  <a:lnTo>
                    <a:pt x="147320" y="273050"/>
                  </a:lnTo>
                  <a:lnTo>
                    <a:pt x="163830" y="266700"/>
                  </a:lnTo>
                  <a:lnTo>
                    <a:pt x="181610" y="259080"/>
                  </a:lnTo>
                  <a:lnTo>
                    <a:pt x="196850" y="252730"/>
                  </a:lnTo>
                  <a:lnTo>
                    <a:pt x="226060" y="242570"/>
                  </a:lnTo>
                  <a:lnTo>
                    <a:pt x="240030" y="236220"/>
                  </a:lnTo>
                  <a:lnTo>
                    <a:pt x="252730" y="229870"/>
                  </a:lnTo>
                  <a:lnTo>
                    <a:pt x="265430" y="222250"/>
                  </a:lnTo>
                  <a:lnTo>
                    <a:pt x="279400" y="214630"/>
                  </a:lnTo>
                  <a:lnTo>
                    <a:pt x="304800" y="198120"/>
                  </a:lnTo>
                  <a:lnTo>
                    <a:pt x="342900" y="172720"/>
                  </a:lnTo>
                  <a:lnTo>
                    <a:pt x="353060" y="165100"/>
                  </a:lnTo>
                  <a:lnTo>
                    <a:pt x="360680" y="156210"/>
                  </a:lnTo>
                  <a:lnTo>
                    <a:pt x="367030" y="147320"/>
                  </a:lnTo>
                  <a:lnTo>
                    <a:pt x="374650" y="139700"/>
                  </a:lnTo>
                  <a:lnTo>
                    <a:pt x="382270" y="130810"/>
                  </a:lnTo>
                  <a:lnTo>
                    <a:pt x="389890" y="121920"/>
                  </a:lnTo>
                  <a:lnTo>
                    <a:pt x="397510" y="113030"/>
                  </a:lnTo>
                  <a:lnTo>
                    <a:pt x="402590" y="101600"/>
                  </a:lnTo>
                  <a:lnTo>
                    <a:pt x="408940" y="90170"/>
                  </a:lnTo>
                  <a:lnTo>
                    <a:pt x="411480" y="80010"/>
                  </a:lnTo>
                  <a:lnTo>
                    <a:pt x="414020" y="69850"/>
                  </a:lnTo>
                  <a:lnTo>
                    <a:pt x="416560" y="60960"/>
                  </a:lnTo>
                  <a:lnTo>
                    <a:pt x="415290" y="49530"/>
                  </a:lnTo>
                  <a:lnTo>
                    <a:pt x="414020" y="39370"/>
                  </a:lnTo>
                  <a:lnTo>
                    <a:pt x="411480" y="26670"/>
                  </a:lnTo>
                  <a:lnTo>
                    <a:pt x="406400" y="17780"/>
                  </a:lnTo>
                  <a:lnTo>
                    <a:pt x="401320" y="10160"/>
                  </a:lnTo>
                  <a:lnTo>
                    <a:pt x="394970" y="3810"/>
                  </a:lnTo>
                  <a:lnTo>
                    <a:pt x="389890" y="1270"/>
                  </a:lnTo>
                  <a:lnTo>
                    <a:pt x="387350" y="0"/>
                  </a:lnTo>
                  <a:lnTo>
                    <a:pt x="384810" y="1270"/>
                  </a:lnTo>
                  <a:lnTo>
                    <a:pt x="383540" y="7620"/>
                  </a:lnTo>
                  <a:lnTo>
                    <a:pt x="382270" y="17780"/>
                  </a:lnTo>
                  <a:lnTo>
                    <a:pt x="382270" y="40640"/>
                  </a:lnTo>
                  <a:lnTo>
                    <a:pt x="381000" y="60960"/>
                  </a:lnTo>
                  <a:lnTo>
                    <a:pt x="381000" y="142240"/>
                  </a:lnTo>
                  <a:lnTo>
                    <a:pt x="382270" y="154940"/>
                  </a:lnTo>
                  <a:lnTo>
                    <a:pt x="384810" y="168910"/>
                  </a:lnTo>
                  <a:lnTo>
                    <a:pt x="387350" y="181610"/>
                  </a:lnTo>
                  <a:lnTo>
                    <a:pt x="392430" y="194310"/>
                  </a:lnTo>
                  <a:lnTo>
                    <a:pt x="398780" y="207010"/>
                  </a:lnTo>
                  <a:lnTo>
                    <a:pt x="405130" y="219710"/>
                  </a:lnTo>
                  <a:lnTo>
                    <a:pt x="410210" y="231140"/>
                  </a:lnTo>
                  <a:lnTo>
                    <a:pt x="412750" y="241300"/>
                  </a:lnTo>
                  <a:lnTo>
                    <a:pt x="415290" y="251460"/>
                  </a:lnTo>
                  <a:lnTo>
                    <a:pt x="417830" y="260350"/>
                  </a:lnTo>
                  <a:lnTo>
                    <a:pt x="421640" y="269240"/>
                  </a:lnTo>
                  <a:lnTo>
                    <a:pt x="424180" y="278130"/>
                  </a:lnTo>
                  <a:lnTo>
                    <a:pt x="427990" y="289560"/>
                  </a:lnTo>
                  <a:lnTo>
                    <a:pt x="431800" y="303530"/>
                  </a:lnTo>
                  <a:lnTo>
                    <a:pt x="436880" y="317500"/>
                  </a:lnTo>
                  <a:lnTo>
                    <a:pt x="444500" y="318770"/>
                  </a:lnTo>
                  <a:lnTo>
                    <a:pt x="455930" y="311150"/>
                  </a:lnTo>
                  <a:lnTo>
                    <a:pt x="468630" y="297180"/>
                  </a:lnTo>
                  <a:lnTo>
                    <a:pt x="477520" y="285750"/>
                  </a:lnTo>
                  <a:lnTo>
                    <a:pt x="483870" y="275590"/>
                  </a:lnTo>
                  <a:lnTo>
                    <a:pt x="487680" y="265430"/>
                  </a:lnTo>
                  <a:lnTo>
                    <a:pt x="494030" y="254000"/>
                  </a:lnTo>
                  <a:lnTo>
                    <a:pt x="502920" y="242570"/>
                  </a:lnTo>
                  <a:lnTo>
                    <a:pt x="513080" y="231140"/>
                  </a:lnTo>
                  <a:lnTo>
                    <a:pt x="523240" y="220980"/>
                  </a:lnTo>
                  <a:lnTo>
                    <a:pt x="532130" y="213360"/>
                  </a:lnTo>
                  <a:lnTo>
                    <a:pt x="541020" y="207010"/>
                  </a:lnTo>
                  <a:lnTo>
                    <a:pt x="548640" y="205740"/>
                  </a:lnTo>
                  <a:lnTo>
                    <a:pt x="554990" y="207010"/>
                  </a:lnTo>
                  <a:lnTo>
                    <a:pt x="560070" y="212090"/>
                  </a:lnTo>
                  <a:lnTo>
                    <a:pt x="566420" y="224790"/>
                  </a:lnTo>
                  <a:lnTo>
                    <a:pt x="574040" y="242570"/>
                  </a:lnTo>
                  <a:lnTo>
                    <a:pt x="581660" y="264160"/>
                  </a:lnTo>
                  <a:lnTo>
                    <a:pt x="588010" y="281940"/>
                  </a:lnTo>
                  <a:lnTo>
                    <a:pt x="594360" y="295910"/>
                  </a:lnTo>
                  <a:lnTo>
                    <a:pt x="599440" y="308610"/>
                  </a:lnTo>
                  <a:lnTo>
                    <a:pt x="608330" y="330200"/>
                  </a:lnTo>
                  <a:lnTo>
                    <a:pt x="613410" y="340360"/>
                  </a:lnTo>
                  <a:lnTo>
                    <a:pt x="618490" y="346710"/>
                  </a:lnTo>
                  <a:lnTo>
                    <a:pt x="626110" y="350520"/>
                  </a:lnTo>
                  <a:lnTo>
                    <a:pt x="641350" y="355600"/>
                  </a:lnTo>
                  <a:lnTo>
                    <a:pt x="666750" y="358140"/>
                  </a:lnTo>
                  <a:lnTo>
                    <a:pt x="688340" y="359410"/>
                  </a:lnTo>
                  <a:lnTo>
                    <a:pt x="708660" y="355600"/>
                  </a:lnTo>
                  <a:lnTo>
                    <a:pt x="739140" y="345440"/>
                  </a:lnTo>
                  <a:lnTo>
                    <a:pt x="751840" y="341630"/>
                  </a:lnTo>
                  <a:lnTo>
                    <a:pt x="762000" y="336550"/>
                  </a:lnTo>
                  <a:lnTo>
                    <a:pt x="772160" y="330200"/>
                  </a:lnTo>
                  <a:lnTo>
                    <a:pt x="781050" y="322580"/>
                  </a:lnTo>
                  <a:lnTo>
                    <a:pt x="791210" y="316230"/>
                  </a:lnTo>
                  <a:lnTo>
                    <a:pt x="815340" y="306070"/>
                  </a:lnTo>
                  <a:lnTo>
                    <a:pt x="824230" y="298450"/>
                  </a:lnTo>
                  <a:lnTo>
                    <a:pt x="831850" y="289560"/>
                  </a:lnTo>
                  <a:lnTo>
                    <a:pt x="838200" y="278130"/>
                  </a:lnTo>
                  <a:lnTo>
                    <a:pt x="843280" y="269240"/>
                  </a:lnTo>
                  <a:lnTo>
                    <a:pt x="853440" y="250190"/>
                  </a:lnTo>
                  <a:lnTo>
                    <a:pt x="867410" y="224790"/>
                  </a:lnTo>
                  <a:lnTo>
                    <a:pt x="880110" y="198120"/>
                  </a:lnTo>
                  <a:lnTo>
                    <a:pt x="880110" y="190500"/>
                  </a:lnTo>
                  <a:lnTo>
                    <a:pt x="877570" y="181610"/>
                  </a:lnTo>
                  <a:lnTo>
                    <a:pt x="872490" y="172720"/>
                  </a:lnTo>
                  <a:lnTo>
                    <a:pt x="867410" y="168910"/>
                  </a:lnTo>
                  <a:lnTo>
                    <a:pt x="859790" y="167640"/>
                  </a:lnTo>
                  <a:lnTo>
                    <a:pt x="843280" y="170180"/>
                  </a:lnTo>
                  <a:lnTo>
                    <a:pt x="822960" y="175260"/>
                  </a:lnTo>
                  <a:lnTo>
                    <a:pt x="810260" y="181610"/>
                  </a:lnTo>
                  <a:lnTo>
                    <a:pt x="798830" y="190500"/>
                  </a:lnTo>
                  <a:lnTo>
                    <a:pt x="786130" y="199390"/>
                  </a:lnTo>
                  <a:lnTo>
                    <a:pt x="777240" y="209550"/>
                  </a:lnTo>
                  <a:lnTo>
                    <a:pt x="769620" y="218440"/>
                  </a:lnTo>
                  <a:lnTo>
                    <a:pt x="762000" y="227330"/>
                  </a:lnTo>
                  <a:lnTo>
                    <a:pt x="759460" y="237490"/>
                  </a:lnTo>
                  <a:lnTo>
                    <a:pt x="759460" y="248920"/>
                  </a:lnTo>
                  <a:lnTo>
                    <a:pt x="759460" y="260350"/>
                  </a:lnTo>
                  <a:lnTo>
                    <a:pt x="763270" y="269240"/>
                  </a:lnTo>
                  <a:lnTo>
                    <a:pt x="768350" y="276860"/>
                  </a:lnTo>
                  <a:lnTo>
                    <a:pt x="774700" y="283210"/>
                  </a:lnTo>
                  <a:lnTo>
                    <a:pt x="793750" y="293370"/>
                  </a:lnTo>
                  <a:lnTo>
                    <a:pt x="815340" y="303530"/>
                  </a:lnTo>
                  <a:lnTo>
                    <a:pt x="839470" y="312420"/>
                  </a:lnTo>
                  <a:lnTo>
                    <a:pt x="863600" y="317500"/>
                  </a:lnTo>
                  <a:lnTo>
                    <a:pt x="927100" y="3213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686300" y="459740"/>
              <a:ext cx="215901" cy="213361"/>
            </a:xfrm>
            <a:custGeom>
              <a:avLst/>
              <a:gdLst/>
              <a:ahLst/>
              <a:cxnLst/>
              <a:rect l="0" t="0" r="0" b="0"/>
              <a:pathLst>
                <a:path w="215901" h="213361">
                  <a:moveTo>
                    <a:pt x="0" y="187960"/>
                  </a:moveTo>
                  <a:lnTo>
                    <a:pt x="38100" y="149860"/>
                  </a:lnTo>
                  <a:lnTo>
                    <a:pt x="50800" y="139700"/>
                  </a:lnTo>
                  <a:lnTo>
                    <a:pt x="63500" y="132080"/>
                  </a:lnTo>
                  <a:lnTo>
                    <a:pt x="76200" y="125730"/>
                  </a:lnTo>
                  <a:lnTo>
                    <a:pt x="87630" y="118110"/>
                  </a:lnTo>
                  <a:lnTo>
                    <a:pt x="97790" y="110490"/>
                  </a:lnTo>
                  <a:lnTo>
                    <a:pt x="107950" y="102870"/>
                  </a:lnTo>
                  <a:lnTo>
                    <a:pt x="116840" y="95250"/>
                  </a:lnTo>
                  <a:lnTo>
                    <a:pt x="125730" y="90170"/>
                  </a:lnTo>
                  <a:lnTo>
                    <a:pt x="134620" y="83820"/>
                  </a:lnTo>
                  <a:lnTo>
                    <a:pt x="144780" y="78740"/>
                  </a:lnTo>
                  <a:lnTo>
                    <a:pt x="156210" y="74930"/>
                  </a:lnTo>
                  <a:lnTo>
                    <a:pt x="167640" y="69850"/>
                  </a:lnTo>
                  <a:lnTo>
                    <a:pt x="176530" y="64770"/>
                  </a:lnTo>
                  <a:lnTo>
                    <a:pt x="184150" y="57150"/>
                  </a:lnTo>
                  <a:lnTo>
                    <a:pt x="190500" y="50800"/>
                  </a:lnTo>
                  <a:lnTo>
                    <a:pt x="195580" y="40640"/>
                  </a:lnTo>
                  <a:lnTo>
                    <a:pt x="200660" y="30480"/>
                  </a:lnTo>
                  <a:lnTo>
                    <a:pt x="205740" y="19050"/>
                  </a:lnTo>
                  <a:lnTo>
                    <a:pt x="207010" y="12700"/>
                  </a:lnTo>
                  <a:lnTo>
                    <a:pt x="204470" y="7620"/>
                  </a:lnTo>
                  <a:lnTo>
                    <a:pt x="199390" y="3810"/>
                  </a:lnTo>
                  <a:lnTo>
                    <a:pt x="195580" y="1270"/>
                  </a:lnTo>
                  <a:lnTo>
                    <a:pt x="190500" y="0"/>
                  </a:lnTo>
                  <a:lnTo>
                    <a:pt x="186690" y="0"/>
                  </a:lnTo>
                  <a:lnTo>
                    <a:pt x="179070" y="0"/>
                  </a:lnTo>
                  <a:lnTo>
                    <a:pt x="170180" y="2540"/>
                  </a:lnTo>
                  <a:lnTo>
                    <a:pt x="160020" y="5080"/>
                  </a:lnTo>
                  <a:lnTo>
                    <a:pt x="151130" y="7620"/>
                  </a:lnTo>
                  <a:lnTo>
                    <a:pt x="140970" y="11430"/>
                  </a:lnTo>
                  <a:lnTo>
                    <a:pt x="132080" y="15240"/>
                  </a:lnTo>
                  <a:lnTo>
                    <a:pt x="121920" y="20320"/>
                  </a:lnTo>
                  <a:lnTo>
                    <a:pt x="110490" y="26670"/>
                  </a:lnTo>
                  <a:lnTo>
                    <a:pt x="99060" y="34290"/>
                  </a:lnTo>
                  <a:lnTo>
                    <a:pt x="90170" y="41910"/>
                  </a:lnTo>
                  <a:lnTo>
                    <a:pt x="82550" y="49530"/>
                  </a:lnTo>
                  <a:lnTo>
                    <a:pt x="76200" y="57150"/>
                  </a:lnTo>
                  <a:lnTo>
                    <a:pt x="69850" y="67310"/>
                  </a:lnTo>
                  <a:lnTo>
                    <a:pt x="53340" y="88900"/>
                  </a:lnTo>
                  <a:lnTo>
                    <a:pt x="49530" y="102870"/>
                  </a:lnTo>
                  <a:lnTo>
                    <a:pt x="48260" y="116840"/>
                  </a:lnTo>
                  <a:lnTo>
                    <a:pt x="49530" y="132080"/>
                  </a:lnTo>
                  <a:lnTo>
                    <a:pt x="50800" y="143510"/>
                  </a:lnTo>
                  <a:lnTo>
                    <a:pt x="54610" y="152400"/>
                  </a:lnTo>
                  <a:lnTo>
                    <a:pt x="57150" y="160020"/>
                  </a:lnTo>
                  <a:lnTo>
                    <a:pt x="62230" y="167640"/>
                  </a:lnTo>
                  <a:lnTo>
                    <a:pt x="68580" y="176530"/>
                  </a:lnTo>
                  <a:lnTo>
                    <a:pt x="74930" y="184150"/>
                  </a:lnTo>
                  <a:lnTo>
                    <a:pt x="86360" y="191770"/>
                  </a:lnTo>
                  <a:lnTo>
                    <a:pt x="101600" y="196850"/>
                  </a:lnTo>
                  <a:lnTo>
                    <a:pt x="118110" y="201930"/>
                  </a:lnTo>
                  <a:lnTo>
                    <a:pt x="134620" y="205740"/>
                  </a:lnTo>
                  <a:lnTo>
                    <a:pt x="148590" y="208280"/>
                  </a:lnTo>
                  <a:lnTo>
                    <a:pt x="215900" y="2133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003800" y="466090"/>
              <a:ext cx="393701" cy="196851"/>
            </a:xfrm>
            <a:custGeom>
              <a:avLst/>
              <a:gdLst/>
              <a:ahLst/>
              <a:cxnLst/>
              <a:rect l="0" t="0" r="0" b="0"/>
              <a:pathLst>
                <a:path w="393701" h="196851">
                  <a:moveTo>
                    <a:pt x="0" y="41910"/>
                  </a:moveTo>
                  <a:lnTo>
                    <a:pt x="0" y="55880"/>
                  </a:lnTo>
                  <a:lnTo>
                    <a:pt x="1270" y="63500"/>
                  </a:lnTo>
                  <a:lnTo>
                    <a:pt x="3810" y="73660"/>
                  </a:lnTo>
                  <a:lnTo>
                    <a:pt x="6350" y="83820"/>
                  </a:lnTo>
                  <a:lnTo>
                    <a:pt x="10160" y="97790"/>
                  </a:lnTo>
                  <a:lnTo>
                    <a:pt x="25400" y="167640"/>
                  </a:lnTo>
                  <a:lnTo>
                    <a:pt x="30480" y="185420"/>
                  </a:lnTo>
                  <a:lnTo>
                    <a:pt x="33020" y="194310"/>
                  </a:lnTo>
                  <a:lnTo>
                    <a:pt x="34290" y="196850"/>
                  </a:lnTo>
                  <a:lnTo>
                    <a:pt x="35560" y="195580"/>
                  </a:lnTo>
                  <a:lnTo>
                    <a:pt x="39370" y="182880"/>
                  </a:lnTo>
                  <a:lnTo>
                    <a:pt x="50800" y="134620"/>
                  </a:lnTo>
                  <a:lnTo>
                    <a:pt x="58420" y="111760"/>
                  </a:lnTo>
                  <a:lnTo>
                    <a:pt x="66040" y="92710"/>
                  </a:lnTo>
                  <a:lnTo>
                    <a:pt x="85090" y="49530"/>
                  </a:lnTo>
                  <a:lnTo>
                    <a:pt x="91440" y="38100"/>
                  </a:lnTo>
                  <a:lnTo>
                    <a:pt x="96520" y="33020"/>
                  </a:lnTo>
                  <a:lnTo>
                    <a:pt x="100330" y="30480"/>
                  </a:lnTo>
                  <a:lnTo>
                    <a:pt x="105410" y="29210"/>
                  </a:lnTo>
                  <a:lnTo>
                    <a:pt x="107950" y="34290"/>
                  </a:lnTo>
                  <a:lnTo>
                    <a:pt x="110490" y="40640"/>
                  </a:lnTo>
                  <a:lnTo>
                    <a:pt x="111760" y="49530"/>
                  </a:lnTo>
                  <a:lnTo>
                    <a:pt x="114300" y="59690"/>
                  </a:lnTo>
                  <a:lnTo>
                    <a:pt x="116840" y="71120"/>
                  </a:lnTo>
                  <a:lnTo>
                    <a:pt x="124460" y="93980"/>
                  </a:lnTo>
                  <a:lnTo>
                    <a:pt x="132080" y="119380"/>
                  </a:lnTo>
                  <a:lnTo>
                    <a:pt x="135890" y="128270"/>
                  </a:lnTo>
                  <a:lnTo>
                    <a:pt x="139700" y="135890"/>
                  </a:lnTo>
                  <a:lnTo>
                    <a:pt x="143510" y="143510"/>
                  </a:lnTo>
                  <a:lnTo>
                    <a:pt x="151130" y="148590"/>
                  </a:lnTo>
                  <a:lnTo>
                    <a:pt x="160020" y="153670"/>
                  </a:lnTo>
                  <a:lnTo>
                    <a:pt x="170180" y="158750"/>
                  </a:lnTo>
                  <a:lnTo>
                    <a:pt x="182880" y="162560"/>
                  </a:lnTo>
                  <a:lnTo>
                    <a:pt x="196850" y="165100"/>
                  </a:lnTo>
                  <a:lnTo>
                    <a:pt x="210820" y="166370"/>
                  </a:lnTo>
                  <a:lnTo>
                    <a:pt x="224790" y="166370"/>
                  </a:lnTo>
                  <a:lnTo>
                    <a:pt x="234950" y="167640"/>
                  </a:lnTo>
                  <a:lnTo>
                    <a:pt x="255270" y="168910"/>
                  </a:lnTo>
                  <a:lnTo>
                    <a:pt x="274320" y="168910"/>
                  </a:lnTo>
                  <a:lnTo>
                    <a:pt x="283210" y="166370"/>
                  </a:lnTo>
                  <a:lnTo>
                    <a:pt x="292100" y="161290"/>
                  </a:lnTo>
                  <a:lnTo>
                    <a:pt x="299720" y="154940"/>
                  </a:lnTo>
                  <a:lnTo>
                    <a:pt x="339090" y="127000"/>
                  </a:lnTo>
                  <a:lnTo>
                    <a:pt x="350520" y="116840"/>
                  </a:lnTo>
                  <a:lnTo>
                    <a:pt x="359410" y="107950"/>
                  </a:lnTo>
                  <a:lnTo>
                    <a:pt x="367030" y="97790"/>
                  </a:lnTo>
                  <a:lnTo>
                    <a:pt x="372110" y="88900"/>
                  </a:lnTo>
                  <a:lnTo>
                    <a:pt x="378460" y="80010"/>
                  </a:lnTo>
                  <a:lnTo>
                    <a:pt x="383540" y="72390"/>
                  </a:lnTo>
                  <a:lnTo>
                    <a:pt x="386080" y="63500"/>
                  </a:lnTo>
                  <a:lnTo>
                    <a:pt x="384810" y="54610"/>
                  </a:lnTo>
                  <a:lnTo>
                    <a:pt x="383540" y="45720"/>
                  </a:lnTo>
                  <a:lnTo>
                    <a:pt x="381000" y="38100"/>
                  </a:lnTo>
                  <a:lnTo>
                    <a:pt x="378460" y="29210"/>
                  </a:lnTo>
                  <a:lnTo>
                    <a:pt x="374650" y="20320"/>
                  </a:lnTo>
                  <a:lnTo>
                    <a:pt x="368300" y="13970"/>
                  </a:lnTo>
                  <a:lnTo>
                    <a:pt x="359410" y="7620"/>
                  </a:lnTo>
                  <a:lnTo>
                    <a:pt x="350520" y="2540"/>
                  </a:lnTo>
                  <a:lnTo>
                    <a:pt x="341630" y="0"/>
                  </a:lnTo>
                  <a:lnTo>
                    <a:pt x="335280" y="0"/>
                  </a:lnTo>
                  <a:lnTo>
                    <a:pt x="328930" y="1270"/>
                  </a:lnTo>
                  <a:lnTo>
                    <a:pt x="321310" y="3810"/>
                  </a:lnTo>
                  <a:lnTo>
                    <a:pt x="300990" y="10160"/>
                  </a:lnTo>
                  <a:lnTo>
                    <a:pt x="290830" y="15240"/>
                  </a:lnTo>
                  <a:lnTo>
                    <a:pt x="281940" y="21590"/>
                  </a:lnTo>
                  <a:lnTo>
                    <a:pt x="271780" y="27940"/>
                  </a:lnTo>
                  <a:lnTo>
                    <a:pt x="264160" y="34290"/>
                  </a:lnTo>
                  <a:lnTo>
                    <a:pt x="257810" y="39370"/>
                  </a:lnTo>
                  <a:lnTo>
                    <a:pt x="252730" y="44450"/>
                  </a:lnTo>
                  <a:lnTo>
                    <a:pt x="248920" y="53340"/>
                  </a:lnTo>
                  <a:lnTo>
                    <a:pt x="246380" y="64770"/>
                  </a:lnTo>
                  <a:lnTo>
                    <a:pt x="245110" y="78740"/>
                  </a:lnTo>
                  <a:lnTo>
                    <a:pt x="245110" y="90170"/>
                  </a:lnTo>
                  <a:lnTo>
                    <a:pt x="246380" y="101600"/>
                  </a:lnTo>
                  <a:lnTo>
                    <a:pt x="248920" y="110490"/>
                  </a:lnTo>
                  <a:lnTo>
                    <a:pt x="254000" y="120650"/>
                  </a:lnTo>
                  <a:lnTo>
                    <a:pt x="259080" y="129540"/>
                  </a:lnTo>
                  <a:lnTo>
                    <a:pt x="265430" y="138430"/>
                  </a:lnTo>
                  <a:lnTo>
                    <a:pt x="273050" y="146050"/>
                  </a:lnTo>
                  <a:lnTo>
                    <a:pt x="280670" y="152400"/>
                  </a:lnTo>
                  <a:lnTo>
                    <a:pt x="288290" y="157480"/>
                  </a:lnTo>
                  <a:lnTo>
                    <a:pt x="297180" y="162560"/>
                  </a:lnTo>
                  <a:lnTo>
                    <a:pt x="304800" y="167640"/>
                  </a:lnTo>
                  <a:lnTo>
                    <a:pt x="313690" y="172720"/>
                  </a:lnTo>
                  <a:lnTo>
                    <a:pt x="323850" y="175260"/>
                  </a:lnTo>
                  <a:lnTo>
                    <a:pt x="334010" y="177800"/>
                  </a:lnTo>
                  <a:lnTo>
                    <a:pt x="345440" y="179070"/>
                  </a:lnTo>
                  <a:lnTo>
                    <a:pt x="355600" y="180340"/>
                  </a:lnTo>
                  <a:lnTo>
                    <a:pt x="365760" y="180340"/>
                  </a:lnTo>
                  <a:lnTo>
                    <a:pt x="393700" y="1816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499100" y="501650"/>
              <a:ext cx="266701" cy="185421"/>
            </a:xfrm>
            <a:custGeom>
              <a:avLst/>
              <a:gdLst/>
              <a:ahLst/>
              <a:cxnLst/>
              <a:rect l="0" t="0" r="0" b="0"/>
              <a:pathLst>
                <a:path w="266701" h="185421">
                  <a:moveTo>
                    <a:pt x="0" y="57150"/>
                  </a:moveTo>
                  <a:lnTo>
                    <a:pt x="6350" y="77470"/>
                  </a:lnTo>
                  <a:lnTo>
                    <a:pt x="8890" y="87630"/>
                  </a:lnTo>
                  <a:lnTo>
                    <a:pt x="10160" y="99060"/>
                  </a:lnTo>
                  <a:lnTo>
                    <a:pt x="11430" y="110490"/>
                  </a:lnTo>
                  <a:lnTo>
                    <a:pt x="12700" y="119380"/>
                  </a:lnTo>
                  <a:lnTo>
                    <a:pt x="15240" y="127000"/>
                  </a:lnTo>
                  <a:lnTo>
                    <a:pt x="19050" y="133350"/>
                  </a:lnTo>
                  <a:lnTo>
                    <a:pt x="22860" y="142240"/>
                  </a:lnTo>
                  <a:lnTo>
                    <a:pt x="26670" y="151130"/>
                  </a:lnTo>
                  <a:lnTo>
                    <a:pt x="30480" y="162560"/>
                  </a:lnTo>
                  <a:lnTo>
                    <a:pt x="34290" y="171450"/>
                  </a:lnTo>
                  <a:lnTo>
                    <a:pt x="38100" y="177800"/>
                  </a:lnTo>
                  <a:lnTo>
                    <a:pt x="41910" y="184150"/>
                  </a:lnTo>
                  <a:lnTo>
                    <a:pt x="44450" y="185420"/>
                  </a:lnTo>
                  <a:lnTo>
                    <a:pt x="43180" y="184150"/>
                  </a:lnTo>
                  <a:lnTo>
                    <a:pt x="41910" y="179070"/>
                  </a:lnTo>
                  <a:lnTo>
                    <a:pt x="40640" y="170180"/>
                  </a:lnTo>
                  <a:lnTo>
                    <a:pt x="39370" y="156210"/>
                  </a:lnTo>
                  <a:lnTo>
                    <a:pt x="39370" y="139700"/>
                  </a:lnTo>
                  <a:lnTo>
                    <a:pt x="41910" y="121920"/>
                  </a:lnTo>
                  <a:lnTo>
                    <a:pt x="45720" y="102870"/>
                  </a:lnTo>
                  <a:lnTo>
                    <a:pt x="52070" y="83820"/>
                  </a:lnTo>
                  <a:lnTo>
                    <a:pt x="57150" y="67310"/>
                  </a:lnTo>
                  <a:lnTo>
                    <a:pt x="62230" y="54610"/>
                  </a:lnTo>
                  <a:lnTo>
                    <a:pt x="67310" y="43180"/>
                  </a:lnTo>
                  <a:lnTo>
                    <a:pt x="72390" y="34290"/>
                  </a:lnTo>
                  <a:lnTo>
                    <a:pt x="80010" y="29210"/>
                  </a:lnTo>
                  <a:lnTo>
                    <a:pt x="102870" y="17780"/>
                  </a:lnTo>
                  <a:lnTo>
                    <a:pt x="110490" y="13970"/>
                  </a:lnTo>
                  <a:lnTo>
                    <a:pt x="120650" y="10160"/>
                  </a:lnTo>
                  <a:lnTo>
                    <a:pt x="130810" y="6350"/>
                  </a:lnTo>
                  <a:lnTo>
                    <a:pt x="142240" y="2540"/>
                  </a:lnTo>
                  <a:lnTo>
                    <a:pt x="153670" y="0"/>
                  </a:lnTo>
                  <a:lnTo>
                    <a:pt x="166370" y="1270"/>
                  </a:lnTo>
                  <a:lnTo>
                    <a:pt x="179070" y="2540"/>
                  </a:lnTo>
                  <a:lnTo>
                    <a:pt x="190500" y="5080"/>
                  </a:lnTo>
                  <a:lnTo>
                    <a:pt x="203200" y="8890"/>
                  </a:lnTo>
                  <a:lnTo>
                    <a:pt x="215900" y="11430"/>
                  </a:lnTo>
                  <a:lnTo>
                    <a:pt x="227330" y="13970"/>
                  </a:lnTo>
                  <a:lnTo>
                    <a:pt x="237490" y="16510"/>
                  </a:lnTo>
                  <a:lnTo>
                    <a:pt x="266700" y="317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740400" y="508000"/>
              <a:ext cx="228601" cy="417831"/>
            </a:xfrm>
            <a:custGeom>
              <a:avLst/>
              <a:gdLst/>
              <a:ahLst/>
              <a:cxnLst/>
              <a:rect l="0" t="0" r="0" b="0"/>
              <a:pathLst>
                <a:path w="228601" h="417831">
                  <a:moveTo>
                    <a:pt x="203200" y="0"/>
                  </a:moveTo>
                  <a:lnTo>
                    <a:pt x="189230" y="0"/>
                  </a:lnTo>
                  <a:lnTo>
                    <a:pt x="182880" y="1270"/>
                  </a:lnTo>
                  <a:lnTo>
                    <a:pt x="175260" y="3810"/>
                  </a:lnTo>
                  <a:lnTo>
                    <a:pt x="167640" y="6350"/>
                  </a:lnTo>
                  <a:lnTo>
                    <a:pt x="158750" y="8890"/>
                  </a:lnTo>
                  <a:lnTo>
                    <a:pt x="148590" y="10160"/>
                  </a:lnTo>
                  <a:lnTo>
                    <a:pt x="137160" y="11430"/>
                  </a:lnTo>
                  <a:lnTo>
                    <a:pt x="120650" y="17780"/>
                  </a:lnTo>
                  <a:lnTo>
                    <a:pt x="101600" y="26670"/>
                  </a:lnTo>
                  <a:lnTo>
                    <a:pt x="80010" y="39370"/>
                  </a:lnTo>
                  <a:lnTo>
                    <a:pt x="63500" y="49530"/>
                  </a:lnTo>
                  <a:lnTo>
                    <a:pt x="49530" y="59690"/>
                  </a:lnTo>
                  <a:lnTo>
                    <a:pt x="36830" y="69850"/>
                  </a:lnTo>
                  <a:lnTo>
                    <a:pt x="27940" y="78740"/>
                  </a:lnTo>
                  <a:lnTo>
                    <a:pt x="20320" y="87630"/>
                  </a:lnTo>
                  <a:lnTo>
                    <a:pt x="12700" y="96520"/>
                  </a:lnTo>
                  <a:lnTo>
                    <a:pt x="13970" y="102870"/>
                  </a:lnTo>
                  <a:lnTo>
                    <a:pt x="20320" y="106680"/>
                  </a:lnTo>
                  <a:lnTo>
                    <a:pt x="30480" y="109220"/>
                  </a:lnTo>
                  <a:lnTo>
                    <a:pt x="39370" y="109220"/>
                  </a:lnTo>
                  <a:lnTo>
                    <a:pt x="45720" y="107950"/>
                  </a:lnTo>
                  <a:lnTo>
                    <a:pt x="52070" y="105410"/>
                  </a:lnTo>
                  <a:lnTo>
                    <a:pt x="62230" y="102870"/>
                  </a:lnTo>
                  <a:lnTo>
                    <a:pt x="93980" y="96520"/>
                  </a:lnTo>
                  <a:lnTo>
                    <a:pt x="107950" y="91440"/>
                  </a:lnTo>
                  <a:lnTo>
                    <a:pt x="119380" y="85090"/>
                  </a:lnTo>
                  <a:lnTo>
                    <a:pt x="130810" y="77470"/>
                  </a:lnTo>
                  <a:lnTo>
                    <a:pt x="142240" y="71120"/>
                  </a:lnTo>
                  <a:lnTo>
                    <a:pt x="153670" y="66040"/>
                  </a:lnTo>
                  <a:lnTo>
                    <a:pt x="166370" y="60960"/>
                  </a:lnTo>
                  <a:lnTo>
                    <a:pt x="176530" y="54610"/>
                  </a:lnTo>
                  <a:lnTo>
                    <a:pt x="186690" y="48260"/>
                  </a:lnTo>
                  <a:lnTo>
                    <a:pt x="196850" y="40640"/>
                  </a:lnTo>
                  <a:lnTo>
                    <a:pt x="200660" y="36830"/>
                  </a:lnTo>
                  <a:lnTo>
                    <a:pt x="199390" y="35560"/>
                  </a:lnTo>
                  <a:lnTo>
                    <a:pt x="196850" y="36830"/>
                  </a:lnTo>
                  <a:lnTo>
                    <a:pt x="193040" y="44450"/>
                  </a:lnTo>
                  <a:lnTo>
                    <a:pt x="189230" y="55880"/>
                  </a:lnTo>
                  <a:lnTo>
                    <a:pt x="185420" y="71120"/>
                  </a:lnTo>
                  <a:lnTo>
                    <a:pt x="182880" y="83820"/>
                  </a:lnTo>
                  <a:lnTo>
                    <a:pt x="181610" y="95250"/>
                  </a:lnTo>
                  <a:lnTo>
                    <a:pt x="180340" y="106680"/>
                  </a:lnTo>
                  <a:lnTo>
                    <a:pt x="180340" y="118110"/>
                  </a:lnTo>
                  <a:lnTo>
                    <a:pt x="182880" y="133350"/>
                  </a:lnTo>
                  <a:lnTo>
                    <a:pt x="187960" y="165100"/>
                  </a:lnTo>
                  <a:lnTo>
                    <a:pt x="195580" y="203200"/>
                  </a:lnTo>
                  <a:lnTo>
                    <a:pt x="200660" y="218440"/>
                  </a:lnTo>
                  <a:lnTo>
                    <a:pt x="207010" y="231140"/>
                  </a:lnTo>
                  <a:lnTo>
                    <a:pt x="214630" y="243840"/>
                  </a:lnTo>
                  <a:lnTo>
                    <a:pt x="219710" y="255270"/>
                  </a:lnTo>
                  <a:lnTo>
                    <a:pt x="222250" y="267970"/>
                  </a:lnTo>
                  <a:lnTo>
                    <a:pt x="224790" y="279400"/>
                  </a:lnTo>
                  <a:lnTo>
                    <a:pt x="226060" y="293370"/>
                  </a:lnTo>
                  <a:lnTo>
                    <a:pt x="227330" y="308610"/>
                  </a:lnTo>
                  <a:lnTo>
                    <a:pt x="227330" y="337820"/>
                  </a:lnTo>
                  <a:lnTo>
                    <a:pt x="228600" y="359410"/>
                  </a:lnTo>
                  <a:lnTo>
                    <a:pt x="226060" y="369570"/>
                  </a:lnTo>
                  <a:lnTo>
                    <a:pt x="220980" y="379730"/>
                  </a:lnTo>
                  <a:lnTo>
                    <a:pt x="214630" y="388620"/>
                  </a:lnTo>
                  <a:lnTo>
                    <a:pt x="207010" y="396240"/>
                  </a:lnTo>
                  <a:lnTo>
                    <a:pt x="196850" y="402590"/>
                  </a:lnTo>
                  <a:lnTo>
                    <a:pt x="186690" y="407670"/>
                  </a:lnTo>
                  <a:lnTo>
                    <a:pt x="175260" y="411480"/>
                  </a:lnTo>
                  <a:lnTo>
                    <a:pt x="163830" y="414020"/>
                  </a:lnTo>
                  <a:lnTo>
                    <a:pt x="151130" y="415290"/>
                  </a:lnTo>
                  <a:lnTo>
                    <a:pt x="139700" y="416560"/>
                  </a:lnTo>
                  <a:lnTo>
                    <a:pt x="130810" y="417830"/>
                  </a:lnTo>
                  <a:lnTo>
                    <a:pt x="120650" y="417830"/>
                  </a:lnTo>
                  <a:lnTo>
                    <a:pt x="110490" y="416560"/>
                  </a:lnTo>
                  <a:lnTo>
                    <a:pt x="99060" y="415290"/>
                  </a:lnTo>
                  <a:lnTo>
                    <a:pt x="87630" y="411480"/>
                  </a:lnTo>
                  <a:lnTo>
                    <a:pt x="76200" y="408940"/>
                  </a:lnTo>
                  <a:lnTo>
                    <a:pt x="66040" y="405130"/>
                  </a:lnTo>
                  <a:lnTo>
                    <a:pt x="57150" y="401320"/>
                  </a:lnTo>
                  <a:lnTo>
                    <a:pt x="35560" y="393700"/>
                  </a:lnTo>
                  <a:lnTo>
                    <a:pt x="22860" y="388620"/>
                  </a:lnTo>
                  <a:lnTo>
                    <a:pt x="15240" y="383540"/>
                  </a:lnTo>
                  <a:lnTo>
                    <a:pt x="10160" y="377190"/>
                  </a:lnTo>
                  <a:lnTo>
                    <a:pt x="0" y="355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083300" y="558800"/>
              <a:ext cx="228601" cy="71121"/>
            </a:xfrm>
            <a:custGeom>
              <a:avLst/>
              <a:gdLst/>
              <a:ahLst/>
              <a:cxnLst/>
              <a:rect l="0" t="0" r="0" b="0"/>
              <a:pathLst>
                <a:path w="228601" h="71121">
                  <a:moveTo>
                    <a:pt x="0" y="0"/>
                  </a:moveTo>
                  <a:lnTo>
                    <a:pt x="6350" y="6350"/>
                  </a:lnTo>
                  <a:lnTo>
                    <a:pt x="13970" y="12700"/>
                  </a:lnTo>
                  <a:lnTo>
                    <a:pt x="38100" y="31750"/>
                  </a:lnTo>
                  <a:lnTo>
                    <a:pt x="53340" y="40640"/>
                  </a:lnTo>
                  <a:lnTo>
                    <a:pt x="71120" y="49530"/>
                  </a:lnTo>
                  <a:lnTo>
                    <a:pt x="90170" y="58420"/>
                  </a:lnTo>
                  <a:lnTo>
                    <a:pt x="107950" y="64770"/>
                  </a:lnTo>
                  <a:lnTo>
                    <a:pt x="125730" y="68580"/>
                  </a:lnTo>
                  <a:lnTo>
                    <a:pt x="143510" y="71120"/>
                  </a:lnTo>
                  <a:lnTo>
                    <a:pt x="160020" y="71120"/>
                  </a:lnTo>
                  <a:lnTo>
                    <a:pt x="177800" y="69850"/>
                  </a:lnTo>
                  <a:lnTo>
                    <a:pt x="228600" y="63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6146800" y="482600"/>
              <a:ext cx="165101" cy="355601"/>
            </a:xfrm>
            <a:custGeom>
              <a:avLst/>
              <a:gdLst/>
              <a:ahLst/>
              <a:cxnLst/>
              <a:rect l="0" t="0" r="0" b="0"/>
              <a:pathLst>
                <a:path w="165101" h="355601">
                  <a:moveTo>
                    <a:pt x="165100" y="0"/>
                  </a:moveTo>
                  <a:lnTo>
                    <a:pt x="129540" y="53340"/>
                  </a:lnTo>
                  <a:lnTo>
                    <a:pt x="124460" y="64770"/>
                  </a:lnTo>
                  <a:lnTo>
                    <a:pt x="120650" y="77470"/>
                  </a:lnTo>
                  <a:lnTo>
                    <a:pt x="119380" y="90170"/>
                  </a:lnTo>
                  <a:lnTo>
                    <a:pt x="114300" y="101600"/>
                  </a:lnTo>
                  <a:lnTo>
                    <a:pt x="109220" y="114300"/>
                  </a:lnTo>
                  <a:lnTo>
                    <a:pt x="101600" y="127000"/>
                  </a:lnTo>
                  <a:lnTo>
                    <a:pt x="95250" y="139700"/>
                  </a:lnTo>
                  <a:lnTo>
                    <a:pt x="87630" y="152400"/>
                  </a:lnTo>
                  <a:lnTo>
                    <a:pt x="78740" y="165100"/>
                  </a:lnTo>
                  <a:lnTo>
                    <a:pt x="72390" y="177800"/>
                  </a:lnTo>
                  <a:lnTo>
                    <a:pt x="67310" y="190500"/>
                  </a:lnTo>
                  <a:lnTo>
                    <a:pt x="60960" y="203200"/>
                  </a:lnTo>
                  <a:lnTo>
                    <a:pt x="54610" y="215900"/>
                  </a:lnTo>
                  <a:lnTo>
                    <a:pt x="48260" y="228600"/>
                  </a:lnTo>
                  <a:lnTo>
                    <a:pt x="40640" y="241300"/>
                  </a:lnTo>
                  <a:lnTo>
                    <a:pt x="34290" y="252730"/>
                  </a:lnTo>
                  <a:lnTo>
                    <a:pt x="22860" y="273050"/>
                  </a:lnTo>
                  <a:lnTo>
                    <a:pt x="8890" y="299720"/>
                  </a:lnTo>
                  <a:lnTo>
                    <a:pt x="6350" y="309880"/>
                  </a:lnTo>
                  <a:lnTo>
                    <a:pt x="3810" y="321310"/>
                  </a:lnTo>
                  <a:lnTo>
                    <a:pt x="0" y="355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610350" y="482600"/>
              <a:ext cx="243841" cy="176531"/>
            </a:xfrm>
            <a:custGeom>
              <a:avLst/>
              <a:gdLst/>
              <a:ahLst/>
              <a:cxnLst/>
              <a:rect l="0" t="0" r="0" b="0"/>
              <a:pathLst>
                <a:path w="243841" h="176531">
                  <a:moveTo>
                    <a:pt x="95250" y="50800"/>
                  </a:moveTo>
                  <a:lnTo>
                    <a:pt x="81280" y="44450"/>
                  </a:lnTo>
                  <a:lnTo>
                    <a:pt x="76200" y="44450"/>
                  </a:lnTo>
                  <a:lnTo>
                    <a:pt x="71120" y="48260"/>
                  </a:lnTo>
                  <a:lnTo>
                    <a:pt x="66040" y="53340"/>
                  </a:lnTo>
                  <a:lnTo>
                    <a:pt x="58420" y="59690"/>
                  </a:lnTo>
                  <a:lnTo>
                    <a:pt x="45720" y="66040"/>
                  </a:lnTo>
                  <a:lnTo>
                    <a:pt x="33020" y="73660"/>
                  </a:lnTo>
                  <a:lnTo>
                    <a:pt x="24130" y="81280"/>
                  </a:lnTo>
                  <a:lnTo>
                    <a:pt x="17780" y="90170"/>
                  </a:lnTo>
                  <a:lnTo>
                    <a:pt x="2540" y="123190"/>
                  </a:lnTo>
                  <a:lnTo>
                    <a:pt x="0" y="129540"/>
                  </a:lnTo>
                  <a:lnTo>
                    <a:pt x="1270" y="135890"/>
                  </a:lnTo>
                  <a:lnTo>
                    <a:pt x="2540" y="140970"/>
                  </a:lnTo>
                  <a:lnTo>
                    <a:pt x="7620" y="147320"/>
                  </a:lnTo>
                  <a:lnTo>
                    <a:pt x="16510" y="154940"/>
                  </a:lnTo>
                  <a:lnTo>
                    <a:pt x="25400" y="162560"/>
                  </a:lnTo>
                  <a:lnTo>
                    <a:pt x="34290" y="167640"/>
                  </a:lnTo>
                  <a:lnTo>
                    <a:pt x="43180" y="171450"/>
                  </a:lnTo>
                  <a:lnTo>
                    <a:pt x="52070" y="172720"/>
                  </a:lnTo>
                  <a:lnTo>
                    <a:pt x="62230" y="175260"/>
                  </a:lnTo>
                  <a:lnTo>
                    <a:pt x="73660" y="175260"/>
                  </a:lnTo>
                  <a:lnTo>
                    <a:pt x="85090" y="176530"/>
                  </a:lnTo>
                  <a:lnTo>
                    <a:pt x="96520" y="175260"/>
                  </a:lnTo>
                  <a:lnTo>
                    <a:pt x="109220" y="173990"/>
                  </a:lnTo>
                  <a:lnTo>
                    <a:pt x="121920" y="170180"/>
                  </a:lnTo>
                  <a:lnTo>
                    <a:pt x="132080" y="168910"/>
                  </a:lnTo>
                  <a:lnTo>
                    <a:pt x="142240" y="167640"/>
                  </a:lnTo>
                  <a:lnTo>
                    <a:pt x="152400" y="166370"/>
                  </a:lnTo>
                  <a:lnTo>
                    <a:pt x="162560" y="165100"/>
                  </a:lnTo>
                  <a:lnTo>
                    <a:pt x="173990" y="162560"/>
                  </a:lnTo>
                  <a:lnTo>
                    <a:pt x="185420" y="158750"/>
                  </a:lnTo>
                  <a:lnTo>
                    <a:pt x="196850" y="154940"/>
                  </a:lnTo>
                  <a:lnTo>
                    <a:pt x="207010" y="151130"/>
                  </a:lnTo>
                  <a:lnTo>
                    <a:pt x="215900" y="147320"/>
                  </a:lnTo>
                  <a:lnTo>
                    <a:pt x="223520" y="142240"/>
                  </a:lnTo>
                  <a:lnTo>
                    <a:pt x="229870" y="135890"/>
                  </a:lnTo>
                  <a:lnTo>
                    <a:pt x="236220" y="128270"/>
                  </a:lnTo>
                  <a:lnTo>
                    <a:pt x="240030" y="120650"/>
                  </a:lnTo>
                  <a:lnTo>
                    <a:pt x="242570" y="113030"/>
                  </a:lnTo>
                  <a:lnTo>
                    <a:pt x="243840" y="105410"/>
                  </a:lnTo>
                  <a:lnTo>
                    <a:pt x="242570" y="97790"/>
                  </a:lnTo>
                  <a:lnTo>
                    <a:pt x="238760" y="92710"/>
                  </a:lnTo>
                  <a:lnTo>
                    <a:pt x="233680" y="86360"/>
                  </a:lnTo>
                  <a:lnTo>
                    <a:pt x="227330" y="82550"/>
                  </a:lnTo>
                  <a:lnTo>
                    <a:pt x="219710" y="77470"/>
                  </a:lnTo>
                  <a:lnTo>
                    <a:pt x="212090" y="72390"/>
                  </a:lnTo>
                  <a:lnTo>
                    <a:pt x="203200" y="68580"/>
                  </a:lnTo>
                  <a:lnTo>
                    <a:pt x="191770" y="63500"/>
                  </a:lnTo>
                  <a:lnTo>
                    <a:pt x="181610" y="59690"/>
                  </a:lnTo>
                  <a:lnTo>
                    <a:pt x="157480" y="50800"/>
                  </a:lnTo>
                  <a:lnTo>
                    <a:pt x="144780" y="46990"/>
                  </a:lnTo>
                  <a:lnTo>
                    <a:pt x="133350" y="43180"/>
                  </a:lnTo>
                  <a:lnTo>
                    <a:pt x="120650" y="41910"/>
                  </a:lnTo>
                  <a:lnTo>
                    <a:pt x="107950" y="40640"/>
                  </a:lnTo>
                  <a:lnTo>
                    <a:pt x="96520" y="39370"/>
                  </a:lnTo>
                  <a:lnTo>
                    <a:pt x="86360" y="39370"/>
                  </a:lnTo>
                  <a:lnTo>
                    <a:pt x="76200" y="39370"/>
                  </a:lnTo>
                  <a:lnTo>
                    <a:pt x="64770" y="35560"/>
                  </a:lnTo>
                  <a:lnTo>
                    <a:pt x="50800" y="30480"/>
                  </a:lnTo>
                  <a:lnTo>
                    <a:pt x="635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7087870" y="254000"/>
              <a:ext cx="49531" cy="457201"/>
            </a:xfrm>
            <a:custGeom>
              <a:avLst/>
              <a:gdLst/>
              <a:ahLst/>
              <a:cxnLst/>
              <a:rect l="0" t="0" r="0" b="0"/>
              <a:pathLst>
                <a:path w="49531" h="457201">
                  <a:moveTo>
                    <a:pt x="49530" y="0"/>
                  </a:moveTo>
                  <a:lnTo>
                    <a:pt x="35560" y="13970"/>
                  </a:lnTo>
                  <a:lnTo>
                    <a:pt x="30480" y="22860"/>
                  </a:lnTo>
                  <a:lnTo>
                    <a:pt x="25400" y="35560"/>
                  </a:lnTo>
                  <a:lnTo>
                    <a:pt x="20320" y="48260"/>
                  </a:lnTo>
                  <a:lnTo>
                    <a:pt x="16510" y="59690"/>
                  </a:lnTo>
                  <a:lnTo>
                    <a:pt x="11430" y="67310"/>
                  </a:lnTo>
                  <a:lnTo>
                    <a:pt x="7620" y="74930"/>
                  </a:lnTo>
                  <a:lnTo>
                    <a:pt x="5080" y="85090"/>
                  </a:lnTo>
                  <a:lnTo>
                    <a:pt x="2540" y="97790"/>
                  </a:lnTo>
                  <a:lnTo>
                    <a:pt x="1270" y="111760"/>
                  </a:lnTo>
                  <a:lnTo>
                    <a:pt x="0" y="124460"/>
                  </a:lnTo>
                  <a:lnTo>
                    <a:pt x="0" y="134620"/>
                  </a:lnTo>
                  <a:lnTo>
                    <a:pt x="0" y="144780"/>
                  </a:lnTo>
                  <a:lnTo>
                    <a:pt x="1270" y="158750"/>
                  </a:lnTo>
                  <a:lnTo>
                    <a:pt x="2540" y="175260"/>
                  </a:lnTo>
                  <a:lnTo>
                    <a:pt x="5080" y="193040"/>
                  </a:lnTo>
                  <a:lnTo>
                    <a:pt x="16510" y="251460"/>
                  </a:lnTo>
                  <a:lnTo>
                    <a:pt x="20320" y="267970"/>
                  </a:lnTo>
                  <a:lnTo>
                    <a:pt x="24130" y="281940"/>
                  </a:lnTo>
                  <a:lnTo>
                    <a:pt x="40640" y="330200"/>
                  </a:lnTo>
                  <a:lnTo>
                    <a:pt x="44450" y="342900"/>
                  </a:lnTo>
                  <a:lnTo>
                    <a:pt x="45720" y="355600"/>
                  </a:lnTo>
                  <a:lnTo>
                    <a:pt x="46990" y="368300"/>
                  </a:lnTo>
                  <a:lnTo>
                    <a:pt x="48260" y="381000"/>
                  </a:lnTo>
                  <a:lnTo>
                    <a:pt x="48260" y="393700"/>
                  </a:lnTo>
                  <a:lnTo>
                    <a:pt x="48260" y="406400"/>
                  </a:lnTo>
                  <a:lnTo>
                    <a:pt x="44450" y="417830"/>
                  </a:lnTo>
                  <a:lnTo>
                    <a:pt x="38100" y="427990"/>
                  </a:lnTo>
                  <a:lnTo>
                    <a:pt x="11430" y="457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908800" y="482600"/>
              <a:ext cx="444501" cy="25401"/>
            </a:xfrm>
            <a:custGeom>
              <a:avLst/>
              <a:gdLst/>
              <a:ahLst/>
              <a:cxnLst/>
              <a:rect l="0" t="0" r="0" b="0"/>
              <a:pathLst>
                <a:path w="444501" h="25401">
                  <a:moveTo>
                    <a:pt x="0" y="25400"/>
                  </a:moveTo>
                  <a:lnTo>
                    <a:pt x="26670" y="19050"/>
                  </a:lnTo>
                  <a:lnTo>
                    <a:pt x="41910" y="16510"/>
                  </a:lnTo>
                  <a:lnTo>
                    <a:pt x="58420" y="15240"/>
                  </a:lnTo>
                  <a:lnTo>
                    <a:pt x="77470" y="13970"/>
                  </a:lnTo>
                  <a:lnTo>
                    <a:pt x="95250" y="12700"/>
                  </a:lnTo>
                  <a:lnTo>
                    <a:pt x="113030" y="10160"/>
                  </a:lnTo>
                  <a:lnTo>
                    <a:pt x="130810" y="6350"/>
                  </a:lnTo>
                  <a:lnTo>
                    <a:pt x="149860" y="3810"/>
                  </a:lnTo>
                  <a:lnTo>
                    <a:pt x="172720" y="2540"/>
                  </a:lnTo>
                  <a:lnTo>
                    <a:pt x="217170" y="1270"/>
                  </a:lnTo>
                  <a:lnTo>
                    <a:pt x="290830" y="0"/>
                  </a:lnTo>
                  <a:lnTo>
                    <a:pt x="4445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7137400" y="293370"/>
              <a:ext cx="190501" cy="24131"/>
            </a:xfrm>
            <a:custGeom>
              <a:avLst/>
              <a:gdLst/>
              <a:ahLst/>
              <a:cxnLst/>
              <a:rect l="0" t="0" r="0" b="0"/>
              <a:pathLst>
                <a:path w="190501" h="24131">
                  <a:moveTo>
                    <a:pt x="0" y="24130"/>
                  </a:moveTo>
                  <a:lnTo>
                    <a:pt x="35560" y="6350"/>
                  </a:lnTo>
                  <a:lnTo>
                    <a:pt x="49530" y="3810"/>
                  </a:lnTo>
                  <a:lnTo>
                    <a:pt x="66040" y="2540"/>
                  </a:lnTo>
                  <a:lnTo>
                    <a:pt x="86360" y="1270"/>
                  </a:lnTo>
                  <a:lnTo>
                    <a:pt x="124460" y="0"/>
                  </a:lnTo>
                  <a:lnTo>
                    <a:pt x="142240" y="0"/>
                  </a:lnTo>
                  <a:lnTo>
                    <a:pt x="154940" y="0"/>
                  </a:lnTo>
                  <a:lnTo>
                    <a:pt x="165100" y="2540"/>
                  </a:lnTo>
                  <a:lnTo>
                    <a:pt x="190500" y="114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63600" y="923290"/>
            <a:ext cx="7023101" cy="661671"/>
            <a:chOff x="863600" y="923290"/>
            <a:chExt cx="7023101" cy="661671"/>
          </a:xfrm>
        </p:grpSpPr>
        <p:sp>
          <p:nvSpPr>
            <p:cNvPr id="24" name="Freeform 23"/>
            <p:cNvSpPr/>
            <p:nvPr/>
          </p:nvSpPr>
          <p:spPr>
            <a:xfrm>
              <a:off x="927100" y="1181100"/>
              <a:ext cx="38101" cy="381001"/>
            </a:xfrm>
            <a:custGeom>
              <a:avLst/>
              <a:gdLst/>
              <a:ahLst/>
              <a:cxnLst/>
              <a:rect l="0" t="0" r="0" b="0"/>
              <a:pathLst>
                <a:path w="38101" h="381001">
                  <a:moveTo>
                    <a:pt x="0" y="0"/>
                  </a:moveTo>
                  <a:lnTo>
                    <a:pt x="6350" y="20320"/>
                  </a:lnTo>
                  <a:lnTo>
                    <a:pt x="8890" y="29210"/>
                  </a:lnTo>
                  <a:lnTo>
                    <a:pt x="10160" y="38100"/>
                  </a:lnTo>
                  <a:lnTo>
                    <a:pt x="11430" y="45720"/>
                  </a:lnTo>
                  <a:lnTo>
                    <a:pt x="11430" y="59690"/>
                  </a:lnTo>
                  <a:lnTo>
                    <a:pt x="12700" y="92710"/>
                  </a:lnTo>
                  <a:lnTo>
                    <a:pt x="16510" y="175260"/>
                  </a:lnTo>
                  <a:lnTo>
                    <a:pt x="38100" y="381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863600" y="1118870"/>
              <a:ext cx="285751" cy="240031"/>
            </a:xfrm>
            <a:custGeom>
              <a:avLst/>
              <a:gdLst/>
              <a:ahLst/>
              <a:cxnLst/>
              <a:rect l="0" t="0" r="0" b="0"/>
              <a:pathLst>
                <a:path w="285751" h="240031">
                  <a:moveTo>
                    <a:pt x="0" y="36830"/>
                  </a:moveTo>
                  <a:lnTo>
                    <a:pt x="20320" y="30480"/>
                  </a:lnTo>
                  <a:lnTo>
                    <a:pt x="29210" y="26670"/>
                  </a:lnTo>
                  <a:lnTo>
                    <a:pt x="38100" y="22860"/>
                  </a:lnTo>
                  <a:lnTo>
                    <a:pt x="45720" y="19050"/>
                  </a:lnTo>
                  <a:lnTo>
                    <a:pt x="57150" y="15240"/>
                  </a:lnTo>
                  <a:lnTo>
                    <a:pt x="71120" y="11430"/>
                  </a:lnTo>
                  <a:lnTo>
                    <a:pt x="85090" y="6350"/>
                  </a:lnTo>
                  <a:lnTo>
                    <a:pt x="99060" y="3810"/>
                  </a:lnTo>
                  <a:lnTo>
                    <a:pt x="113030" y="2540"/>
                  </a:lnTo>
                  <a:lnTo>
                    <a:pt x="125730" y="1270"/>
                  </a:lnTo>
                  <a:lnTo>
                    <a:pt x="138430" y="0"/>
                  </a:lnTo>
                  <a:lnTo>
                    <a:pt x="165100" y="0"/>
                  </a:lnTo>
                  <a:lnTo>
                    <a:pt x="177800" y="0"/>
                  </a:lnTo>
                  <a:lnTo>
                    <a:pt x="190500" y="2540"/>
                  </a:lnTo>
                  <a:lnTo>
                    <a:pt x="203200" y="5080"/>
                  </a:lnTo>
                  <a:lnTo>
                    <a:pt x="215900" y="7620"/>
                  </a:lnTo>
                  <a:lnTo>
                    <a:pt x="228600" y="8890"/>
                  </a:lnTo>
                  <a:lnTo>
                    <a:pt x="241300" y="10160"/>
                  </a:lnTo>
                  <a:lnTo>
                    <a:pt x="252730" y="12700"/>
                  </a:lnTo>
                  <a:lnTo>
                    <a:pt x="262890" y="17780"/>
                  </a:lnTo>
                  <a:lnTo>
                    <a:pt x="273050" y="24130"/>
                  </a:lnTo>
                  <a:lnTo>
                    <a:pt x="279400" y="33020"/>
                  </a:lnTo>
                  <a:lnTo>
                    <a:pt x="283210" y="43180"/>
                  </a:lnTo>
                  <a:lnTo>
                    <a:pt x="285750" y="53340"/>
                  </a:lnTo>
                  <a:lnTo>
                    <a:pt x="285750" y="63500"/>
                  </a:lnTo>
                  <a:lnTo>
                    <a:pt x="281940" y="72390"/>
                  </a:lnTo>
                  <a:lnTo>
                    <a:pt x="276860" y="82550"/>
                  </a:lnTo>
                  <a:lnTo>
                    <a:pt x="269240" y="90170"/>
                  </a:lnTo>
                  <a:lnTo>
                    <a:pt x="260350" y="96520"/>
                  </a:lnTo>
                  <a:lnTo>
                    <a:pt x="248920" y="101600"/>
                  </a:lnTo>
                  <a:lnTo>
                    <a:pt x="238760" y="109220"/>
                  </a:lnTo>
                  <a:lnTo>
                    <a:pt x="226060" y="119380"/>
                  </a:lnTo>
                  <a:lnTo>
                    <a:pt x="214630" y="129540"/>
                  </a:lnTo>
                  <a:lnTo>
                    <a:pt x="201930" y="138430"/>
                  </a:lnTo>
                  <a:lnTo>
                    <a:pt x="190500" y="146050"/>
                  </a:lnTo>
                  <a:lnTo>
                    <a:pt x="177800" y="151130"/>
                  </a:lnTo>
                  <a:lnTo>
                    <a:pt x="137160" y="173990"/>
                  </a:lnTo>
                  <a:lnTo>
                    <a:pt x="113030" y="186690"/>
                  </a:lnTo>
                  <a:lnTo>
                    <a:pt x="95250" y="198120"/>
                  </a:lnTo>
                  <a:lnTo>
                    <a:pt x="81280" y="205740"/>
                  </a:lnTo>
                  <a:lnTo>
                    <a:pt x="71120" y="213360"/>
                  </a:lnTo>
                  <a:lnTo>
                    <a:pt x="59690" y="219710"/>
                  </a:lnTo>
                  <a:lnTo>
                    <a:pt x="48260" y="224790"/>
                  </a:lnTo>
                  <a:lnTo>
                    <a:pt x="12700" y="2400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249680" y="1155700"/>
              <a:ext cx="238761" cy="189231"/>
            </a:xfrm>
            <a:custGeom>
              <a:avLst/>
              <a:gdLst/>
              <a:ahLst/>
              <a:cxnLst/>
              <a:rect l="0" t="0" r="0" b="0"/>
              <a:pathLst>
                <a:path w="238761" h="189231">
                  <a:moveTo>
                    <a:pt x="7620" y="76200"/>
                  </a:moveTo>
                  <a:lnTo>
                    <a:pt x="1270" y="90170"/>
                  </a:lnTo>
                  <a:lnTo>
                    <a:pt x="0" y="99060"/>
                  </a:lnTo>
                  <a:lnTo>
                    <a:pt x="1270" y="111760"/>
                  </a:lnTo>
                  <a:lnTo>
                    <a:pt x="3810" y="124460"/>
                  </a:lnTo>
                  <a:lnTo>
                    <a:pt x="6350" y="137160"/>
                  </a:lnTo>
                  <a:lnTo>
                    <a:pt x="8890" y="147320"/>
                  </a:lnTo>
                  <a:lnTo>
                    <a:pt x="12700" y="157480"/>
                  </a:lnTo>
                  <a:lnTo>
                    <a:pt x="16510" y="163830"/>
                  </a:lnTo>
                  <a:lnTo>
                    <a:pt x="20320" y="168910"/>
                  </a:lnTo>
                  <a:lnTo>
                    <a:pt x="25400" y="171450"/>
                  </a:lnTo>
                  <a:lnTo>
                    <a:pt x="30480" y="175260"/>
                  </a:lnTo>
                  <a:lnTo>
                    <a:pt x="36830" y="179070"/>
                  </a:lnTo>
                  <a:lnTo>
                    <a:pt x="44450" y="182880"/>
                  </a:lnTo>
                  <a:lnTo>
                    <a:pt x="52070" y="185420"/>
                  </a:lnTo>
                  <a:lnTo>
                    <a:pt x="59690" y="186690"/>
                  </a:lnTo>
                  <a:lnTo>
                    <a:pt x="67310" y="187960"/>
                  </a:lnTo>
                  <a:lnTo>
                    <a:pt x="78740" y="189230"/>
                  </a:lnTo>
                  <a:lnTo>
                    <a:pt x="91440" y="189230"/>
                  </a:lnTo>
                  <a:lnTo>
                    <a:pt x="105410" y="189230"/>
                  </a:lnTo>
                  <a:lnTo>
                    <a:pt x="118110" y="189230"/>
                  </a:lnTo>
                  <a:lnTo>
                    <a:pt x="129540" y="186690"/>
                  </a:lnTo>
                  <a:lnTo>
                    <a:pt x="139700" y="184150"/>
                  </a:lnTo>
                  <a:lnTo>
                    <a:pt x="151130" y="181610"/>
                  </a:lnTo>
                  <a:lnTo>
                    <a:pt x="162560" y="180340"/>
                  </a:lnTo>
                  <a:lnTo>
                    <a:pt x="173990" y="179070"/>
                  </a:lnTo>
                  <a:lnTo>
                    <a:pt x="184150" y="176530"/>
                  </a:lnTo>
                  <a:lnTo>
                    <a:pt x="191770" y="171450"/>
                  </a:lnTo>
                  <a:lnTo>
                    <a:pt x="198120" y="165100"/>
                  </a:lnTo>
                  <a:lnTo>
                    <a:pt x="203200" y="157480"/>
                  </a:lnTo>
                  <a:lnTo>
                    <a:pt x="208280" y="149860"/>
                  </a:lnTo>
                  <a:lnTo>
                    <a:pt x="213360" y="142240"/>
                  </a:lnTo>
                  <a:lnTo>
                    <a:pt x="219710" y="135890"/>
                  </a:lnTo>
                  <a:lnTo>
                    <a:pt x="226060" y="129540"/>
                  </a:lnTo>
                  <a:lnTo>
                    <a:pt x="233680" y="124460"/>
                  </a:lnTo>
                  <a:lnTo>
                    <a:pt x="237490" y="115570"/>
                  </a:lnTo>
                  <a:lnTo>
                    <a:pt x="238760" y="104140"/>
                  </a:lnTo>
                  <a:lnTo>
                    <a:pt x="237490" y="90170"/>
                  </a:lnTo>
                  <a:lnTo>
                    <a:pt x="234950" y="80010"/>
                  </a:lnTo>
                  <a:lnTo>
                    <a:pt x="229870" y="71120"/>
                  </a:lnTo>
                  <a:lnTo>
                    <a:pt x="223520" y="64770"/>
                  </a:lnTo>
                  <a:lnTo>
                    <a:pt x="212090" y="53340"/>
                  </a:lnTo>
                  <a:lnTo>
                    <a:pt x="208280" y="48260"/>
                  </a:lnTo>
                  <a:lnTo>
                    <a:pt x="201930" y="43180"/>
                  </a:lnTo>
                  <a:lnTo>
                    <a:pt x="194310" y="39370"/>
                  </a:lnTo>
                  <a:lnTo>
                    <a:pt x="187960" y="34290"/>
                  </a:lnTo>
                  <a:lnTo>
                    <a:pt x="180340" y="30480"/>
                  </a:lnTo>
                  <a:lnTo>
                    <a:pt x="163830" y="21590"/>
                  </a:lnTo>
                  <a:lnTo>
                    <a:pt x="156210" y="16510"/>
                  </a:lnTo>
                  <a:lnTo>
                    <a:pt x="151130" y="12700"/>
                  </a:lnTo>
                  <a:lnTo>
                    <a:pt x="12192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614170" y="1117600"/>
              <a:ext cx="151131" cy="236221"/>
            </a:xfrm>
            <a:custGeom>
              <a:avLst/>
              <a:gdLst/>
              <a:ahLst/>
              <a:cxnLst/>
              <a:rect l="0" t="0" r="0" b="0"/>
              <a:pathLst>
                <a:path w="151131" h="236221">
                  <a:moveTo>
                    <a:pt x="11430" y="152400"/>
                  </a:moveTo>
                  <a:lnTo>
                    <a:pt x="17780" y="179070"/>
                  </a:lnTo>
                  <a:lnTo>
                    <a:pt x="25400" y="210820"/>
                  </a:lnTo>
                  <a:lnTo>
                    <a:pt x="29210" y="229870"/>
                  </a:lnTo>
                  <a:lnTo>
                    <a:pt x="29210" y="236220"/>
                  </a:lnTo>
                  <a:lnTo>
                    <a:pt x="25400" y="234950"/>
                  </a:lnTo>
                  <a:lnTo>
                    <a:pt x="21590" y="228600"/>
                  </a:lnTo>
                  <a:lnTo>
                    <a:pt x="16510" y="222250"/>
                  </a:lnTo>
                  <a:lnTo>
                    <a:pt x="11430" y="214630"/>
                  </a:lnTo>
                  <a:lnTo>
                    <a:pt x="7620" y="205740"/>
                  </a:lnTo>
                  <a:lnTo>
                    <a:pt x="5080" y="196850"/>
                  </a:lnTo>
                  <a:lnTo>
                    <a:pt x="2540" y="186690"/>
                  </a:lnTo>
                  <a:lnTo>
                    <a:pt x="1270" y="175260"/>
                  </a:lnTo>
                  <a:lnTo>
                    <a:pt x="0" y="161290"/>
                  </a:lnTo>
                  <a:lnTo>
                    <a:pt x="0" y="147320"/>
                  </a:lnTo>
                  <a:lnTo>
                    <a:pt x="0" y="132080"/>
                  </a:lnTo>
                  <a:lnTo>
                    <a:pt x="1270" y="118110"/>
                  </a:lnTo>
                  <a:lnTo>
                    <a:pt x="2540" y="104140"/>
                  </a:lnTo>
                  <a:lnTo>
                    <a:pt x="5080" y="90170"/>
                  </a:lnTo>
                  <a:lnTo>
                    <a:pt x="7620" y="78740"/>
                  </a:lnTo>
                  <a:lnTo>
                    <a:pt x="8890" y="67310"/>
                  </a:lnTo>
                  <a:lnTo>
                    <a:pt x="10160" y="58420"/>
                  </a:lnTo>
                  <a:lnTo>
                    <a:pt x="12700" y="49530"/>
                  </a:lnTo>
                  <a:lnTo>
                    <a:pt x="17780" y="43180"/>
                  </a:lnTo>
                  <a:lnTo>
                    <a:pt x="24130" y="36830"/>
                  </a:lnTo>
                  <a:lnTo>
                    <a:pt x="31750" y="31750"/>
                  </a:lnTo>
                  <a:lnTo>
                    <a:pt x="39370" y="26670"/>
                  </a:lnTo>
                  <a:lnTo>
                    <a:pt x="46990" y="21590"/>
                  </a:lnTo>
                  <a:lnTo>
                    <a:pt x="54610" y="17780"/>
                  </a:lnTo>
                  <a:lnTo>
                    <a:pt x="71120" y="8890"/>
                  </a:lnTo>
                  <a:lnTo>
                    <a:pt x="81280" y="6350"/>
                  </a:lnTo>
                  <a:lnTo>
                    <a:pt x="91440" y="3810"/>
                  </a:lnTo>
                  <a:lnTo>
                    <a:pt x="15113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892300" y="1092200"/>
              <a:ext cx="257811" cy="280671"/>
            </a:xfrm>
            <a:custGeom>
              <a:avLst/>
              <a:gdLst/>
              <a:ahLst/>
              <a:cxnLst/>
              <a:rect l="0" t="0" r="0" b="0"/>
              <a:pathLst>
                <a:path w="257811" h="280671">
                  <a:moveTo>
                    <a:pt x="0" y="63500"/>
                  </a:moveTo>
                  <a:lnTo>
                    <a:pt x="6350" y="69850"/>
                  </a:lnTo>
                  <a:lnTo>
                    <a:pt x="8890" y="78740"/>
                  </a:lnTo>
                  <a:lnTo>
                    <a:pt x="10160" y="92710"/>
                  </a:lnTo>
                  <a:lnTo>
                    <a:pt x="11430" y="107950"/>
                  </a:lnTo>
                  <a:lnTo>
                    <a:pt x="11430" y="137160"/>
                  </a:lnTo>
                  <a:lnTo>
                    <a:pt x="12700" y="151130"/>
                  </a:lnTo>
                  <a:lnTo>
                    <a:pt x="13970" y="162560"/>
                  </a:lnTo>
                  <a:lnTo>
                    <a:pt x="16510" y="172720"/>
                  </a:lnTo>
                  <a:lnTo>
                    <a:pt x="19050" y="182880"/>
                  </a:lnTo>
                  <a:lnTo>
                    <a:pt x="21590" y="194310"/>
                  </a:lnTo>
                  <a:lnTo>
                    <a:pt x="22860" y="205740"/>
                  </a:lnTo>
                  <a:lnTo>
                    <a:pt x="24130" y="217170"/>
                  </a:lnTo>
                  <a:lnTo>
                    <a:pt x="25400" y="232410"/>
                  </a:lnTo>
                  <a:lnTo>
                    <a:pt x="27940" y="248920"/>
                  </a:lnTo>
                  <a:lnTo>
                    <a:pt x="31750" y="267970"/>
                  </a:lnTo>
                  <a:lnTo>
                    <a:pt x="30480" y="276860"/>
                  </a:lnTo>
                  <a:lnTo>
                    <a:pt x="27940" y="280670"/>
                  </a:lnTo>
                  <a:lnTo>
                    <a:pt x="22860" y="280670"/>
                  </a:lnTo>
                  <a:lnTo>
                    <a:pt x="19050" y="274320"/>
                  </a:lnTo>
                  <a:lnTo>
                    <a:pt x="16510" y="264160"/>
                  </a:lnTo>
                  <a:lnTo>
                    <a:pt x="15240" y="252730"/>
                  </a:lnTo>
                  <a:lnTo>
                    <a:pt x="15240" y="240030"/>
                  </a:lnTo>
                  <a:lnTo>
                    <a:pt x="13970" y="228600"/>
                  </a:lnTo>
                  <a:lnTo>
                    <a:pt x="12700" y="204470"/>
                  </a:lnTo>
                  <a:lnTo>
                    <a:pt x="12700" y="172720"/>
                  </a:lnTo>
                  <a:lnTo>
                    <a:pt x="12700" y="96520"/>
                  </a:lnTo>
                  <a:lnTo>
                    <a:pt x="15240" y="82550"/>
                  </a:lnTo>
                  <a:lnTo>
                    <a:pt x="20320" y="69850"/>
                  </a:lnTo>
                  <a:lnTo>
                    <a:pt x="26670" y="59690"/>
                  </a:lnTo>
                  <a:lnTo>
                    <a:pt x="33020" y="49530"/>
                  </a:lnTo>
                  <a:lnTo>
                    <a:pt x="40640" y="40640"/>
                  </a:lnTo>
                  <a:lnTo>
                    <a:pt x="48260" y="30480"/>
                  </a:lnTo>
                  <a:lnTo>
                    <a:pt x="55880" y="22860"/>
                  </a:lnTo>
                  <a:lnTo>
                    <a:pt x="64770" y="16510"/>
                  </a:lnTo>
                  <a:lnTo>
                    <a:pt x="72390" y="11430"/>
                  </a:lnTo>
                  <a:lnTo>
                    <a:pt x="82550" y="7620"/>
                  </a:lnTo>
                  <a:lnTo>
                    <a:pt x="92710" y="5080"/>
                  </a:lnTo>
                  <a:lnTo>
                    <a:pt x="104140" y="3810"/>
                  </a:lnTo>
                  <a:lnTo>
                    <a:pt x="115570" y="2540"/>
                  </a:lnTo>
                  <a:lnTo>
                    <a:pt x="128270" y="1270"/>
                  </a:lnTo>
                  <a:lnTo>
                    <a:pt x="151130" y="1270"/>
                  </a:lnTo>
                  <a:lnTo>
                    <a:pt x="182880" y="0"/>
                  </a:lnTo>
                  <a:lnTo>
                    <a:pt x="212090" y="0"/>
                  </a:lnTo>
                  <a:lnTo>
                    <a:pt x="223520" y="2540"/>
                  </a:lnTo>
                  <a:lnTo>
                    <a:pt x="232410" y="7620"/>
                  </a:lnTo>
                  <a:lnTo>
                    <a:pt x="238760" y="13970"/>
                  </a:lnTo>
                  <a:lnTo>
                    <a:pt x="245110" y="20320"/>
                  </a:lnTo>
                  <a:lnTo>
                    <a:pt x="251460" y="27940"/>
                  </a:lnTo>
                  <a:lnTo>
                    <a:pt x="256540" y="35560"/>
                  </a:lnTo>
                  <a:lnTo>
                    <a:pt x="257810" y="44450"/>
                  </a:lnTo>
                  <a:lnTo>
                    <a:pt x="257810" y="54610"/>
                  </a:lnTo>
                  <a:lnTo>
                    <a:pt x="256540" y="66040"/>
                  </a:lnTo>
                  <a:lnTo>
                    <a:pt x="254000" y="74930"/>
                  </a:lnTo>
                  <a:lnTo>
                    <a:pt x="251460" y="82550"/>
                  </a:lnTo>
                  <a:lnTo>
                    <a:pt x="247650" y="88900"/>
                  </a:lnTo>
                  <a:lnTo>
                    <a:pt x="242570" y="96520"/>
                  </a:lnTo>
                  <a:lnTo>
                    <a:pt x="236220" y="104140"/>
                  </a:lnTo>
                  <a:lnTo>
                    <a:pt x="229870" y="111760"/>
                  </a:lnTo>
                  <a:lnTo>
                    <a:pt x="220980" y="116840"/>
                  </a:lnTo>
                  <a:lnTo>
                    <a:pt x="210820" y="120650"/>
                  </a:lnTo>
                  <a:lnTo>
                    <a:pt x="199390" y="121920"/>
                  </a:lnTo>
                  <a:lnTo>
                    <a:pt x="187960" y="125730"/>
                  </a:lnTo>
                  <a:lnTo>
                    <a:pt x="176530" y="128270"/>
                  </a:lnTo>
                  <a:lnTo>
                    <a:pt x="151130" y="135890"/>
                  </a:lnTo>
                  <a:lnTo>
                    <a:pt x="88900" y="156210"/>
                  </a:lnTo>
                  <a:lnTo>
                    <a:pt x="74930" y="161290"/>
                  </a:lnTo>
                  <a:lnTo>
                    <a:pt x="12700" y="177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311400" y="990600"/>
              <a:ext cx="355601" cy="342901"/>
            </a:xfrm>
            <a:custGeom>
              <a:avLst/>
              <a:gdLst/>
              <a:ahLst/>
              <a:cxnLst/>
              <a:rect l="0" t="0" r="0" b="0"/>
              <a:pathLst>
                <a:path w="355601" h="342901">
                  <a:moveTo>
                    <a:pt x="0" y="0"/>
                  </a:moveTo>
                  <a:lnTo>
                    <a:pt x="0" y="190500"/>
                  </a:lnTo>
                  <a:lnTo>
                    <a:pt x="1270" y="201930"/>
                  </a:lnTo>
                  <a:lnTo>
                    <a:pt x="3810" y="212090"/>
                  </a:lnTo>
                  <a:lnTo>
                    <a:pt x="6350" y="222250"/>
                  </a:lnTo>
                  <a:lnTo>
                    <a:pt x="10160" y="231140"/>
                  </a:lnTo>
                  <a:lnTo>
                    <a:pt x="13970" y="240030"/>
                  </a:lnTo>
                  <a:lnTo>
                    <a:pt x="17780" y="248920"/>
                  </a:lnTo>
                  <a:lnTo>
                    <a:pt x="22860" y="256540"/>
                  </a:lnTo>
                  <a:lnTo>
                    <a:pt x="29210" y="262890"/>
                  </a:lnTo>
                  <a:lnTo>
                    <a:pt x="36830" y="267970"/>
                  </a:lnTo>
                  <a:lnTo>
                    <a:pt x="44450" y="273050"/>
                  </a:lnTo>
                  <a:lnTo>
                    <a:pt x="52070" y="278130"/>
                  </a:lnTo>
                  <a:lnTo>
                    <a:pt x="59690" y="283210"/>
                  </a:lnTo>
                  <a:lnTo>
                    <a:pt x="76200" y="292100"/>
                  </a:lnTo>
                  <a:lnTo>
                    <a:pt x="85090" y="295910"/>
                  </a:lnTo>
                  <a:lnTo>
                    <a:pt x="95250" y="298450"/>
                  </a:lnTo>
                  <a:lnTo>
                    <a:pt x="105410" y="300990"/>
                  </a:lnTo>
                  <a:lnTo>
                    <a:pt x="116840" y="302260"/>
                  </a:lnTo>
                  <a:lnTo>
                    <a:pt x="128270" y="302260"/>
                  </a:lnTo>
                  <a:lnTo>
                    <a:pt x="140970" y="299720"/>
                  </a:lnTo>
                  <a:lnTo>
                    <a:pt x="153670" y="297180"/>
                  </a:lnTo>
                  <a:lnTo>
                    <a:pt x="167640" y="295910"/>
                  </a:lnTo>
                  <a:lnTo>
                    <a:pt x="181610" y="294640"/>
                  </a:lnTo>
                  <a:lnTo>
                    <a:pt x="196850" y="293370"/>
                  </a:lnTo>
                  <a:lnTo>
                    <a:pt x="210820" y="292100"/>
                  </a:lnTo>
                  <a:lnTo>
                    <a:pt x="222250" y="289560"/>
                  </a:lnTo>
                  <a:lnTo>
                    <a:pt x="232410" y="285750"/>
                  </a:lnTo>
                  <a:lnTo>
                    <a:pt x="243840" y="280670"/>
                  </a:lnTo>
                  <a:lnTo>
                    <a:pt x="255270" y="274320"/>
                  </a:lnTo>
                  <a:lnTo>
                    <a:pt x="267970" y="267970"/>
                  </a:lnTo>
                  <a:lnTo>
                    <a:pt x="279400" y="260350"/>
                  </a:lnTo>
                  <a:lnTo>
                    <a:pt x="288290" y="252730"/>
                  </a:lnTo>
                  <a:lnTo>
                    <a:pt x="298450" y="245110"/>
                  </a:lnTo>
                  <a:lnTo>
                    <a:pt x="307340" y="237490"/>
                  </a:lnTo>
                  <a:lnTo>
                    <a:pt x="316230" y="232410"/>
                  </a:lnTo>
                  <a:lnTo>
                    <a:pt x="325120" y="226060"/>
                  </a:lnTo>
                  <a:lnTo>
                    <a:pt x="332740" y="219710"/>
                  </a:lnTo>
                  <a:lnTo>
                    <a:pt x="339090" y="213360"/>
                  </a:lnTo>
                  <a:lnTo>
                    <a:pt x="344170" y="205740"/>
                  </a:lnTo>
                  <a:lnTo>
                    <a:pt x="347980" y="198120"/>
                  </a:lnTo>
                  <a:lnTo>
                    <a:pt x="350520" y="189230"/>
                  </a:lnTo>
                  <a:lnTo>
                    <a:pt x="351790" y="181610"/>
                  </a:lnTo>
                  <a:lnTo>
                    <a:pt x="350520" y="172720"/>
                  </a:lnTo>
                  <a:lnTo>
                    <a:pt x="346710" y="165100"/>
                  </a:lnTo>
                  <a:lnTo>
                    <a:pt x="341630" y="156210"/>
                  </a:lnTo>
                  <a:lnTo>
                    <a:pt x="332740" y="149860"/>
                  </a:lnTo>
                  <a:lnTo>
                    <a:pt x="323850" y="143510"/>
                  </a:lnTo>
                  <a:lnTo>
                    <a:pt x="313690" y="138430"/>
                  </a:lnTo>
                  <a:lnTo>
                    <a:pt x="300990" y="134620"/>
                  </a:lnTo>
                  <a:lnTo>
                    <a:pt x="287020" y="132080"/>
                  </a:lnTo>
                  <a:lnTo>
                    <a:pt x="271780" y="130810"/>
                  </a:lnTo>
                  <a:lnTo>
                    <a:pt x="259080" y="130810"/>
                  </a:lnTo>
                  <a:lnTo>
                    <a:pt x="247650" y="132080"/>
                  </a:lnTo>
                  <a:lnTo>
                    <a:pt x="236220" y="134620"/>
                  </a:lnTo>
                  <a:lnTo>
                    <a:pt x="228600" y="139700"/>
                  </a:lnTo>
                  <a:lnTo>
                    <a:pt x="220980" y="144780"/>
                  </a:lnTo>
                  <a:lnTo>
                    <a:pt x="215900" y="151130"/>
                  </a:lnTo>
                  <a:lnTo>
                    <a:pt x="208280" y="157480"/>
                  </a:lnTo>
                  <a:lnTo>
                    <a:pt x="200660" y="162560"/>
                  </a:lnTo>
                  <a:lnTo>
                    <a:pt x="193040" y="167640"/>
                  </a:lnTo>
                  <a:lnTo>
                    <a:pt x="187960" y="176530"/>
                  </a:lnTo>
                  <a:lnTo>
                    <a:pt x="184150" y="187960"/>
                  </a:lnTo>
                  <a:lnTo>
                    <a:pt x="182880" y="201930"/>
                  </a:lnTo>
                  <a:lnTo>
                    <a:pt x="182880" y="213360"/>
                  </a:lnTo>
                  <a:lnTo>
                    <a:pt x="184150" y="224790"/>
                  </a:lnTo>
                  <a:lnTo>
                    <a:pt x="185420" y="233680"/>
                  </a:lnTo>
                  <a:lnTo>
                    <a:pt x="189230" y="243840"/>
                  </a:lnTo>
                  <a:lnTo>
                    <a:pt x="191770" y="252730"/>
                  </a:lnTo>
                  <a:lnTo>
                    <a:pt x="195580" y="261620"/>
                  </a:lnTo>
                  <a:lnTo>
                    <a:pt x="200660" y="269240"/>
                  </a:lnTo>
                  <a:lnTo>
                    <a:pt x="207010" y="275590"/>
                  </a:lnTo>
                  <a:lnTo>
                    <a:pt x="214630" y="280670"/>
                  </a:lnTo>
                  <a:lnTo>
                    <a:pt x="222250" y="287020"/>
                  </a:lnTo>
                  <a:lnTo>
                    <a:pt x="229870" y="294640"/>
                  </a:lnTo>
                  <a:lnTo>
                    <a:pt x="237490" y="302260"/>
                  </a:lnTo>
                  <a:lnTo>
                    <a:pt x="247650" y="308610"/>
                  </a:lnTo>
                  <a:lnTo>
                    <a:pt x="257810" y="314960"/>
                  </a:lnTo>
                  <a:lnTo>
                    <a:pt x="269240" y="320040"/>
                  </a:lnTo>
                  <a:lnTo>
                    <a:pt x="280670" y="325120"/>
                  </a:lnTo>
                  <a:lnTo>
                    <a:pt x="293370" y="328930"/>
                  </a:lnTo>
                  <a:lnTo>
                    <a:pt x="355600" y="342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967990" y="977900"/>
              <a:ext cx="295911" cy="341631"/>
            </a:xfrm>
            <a:custGeom>
              <a:avLst/>
              <a:gdLst/>
              <a:ahLst/>
              <a:cxnLst/>
              <a:rect l="0" t="0" r="0" b="0"/>
              <a:pathLst>
                <a:path w="295911" h="341631">
                  <a:moveTo>
                    <a:pt x="41910" y="0"/>
                  </a:moveTo>
                  <a:lnTo>
                    <a:pt x="41910" y="114300"/>
                  </a:lnTo>
                  <a:lnTo>
                    <a:pt x="40640" y="133350"/>
                  </a:lnTo>
                  <a:lnTo>
                    <a:pt x="38100" y="154940"/>
                  </a:lnTo>
                  <a:lnTo>
                    <a:pt x="35560" y="179070"/>
                  </a:lnTo>
                  <a:lnTo>
                    <a:pt x="31750" y="198120"/>
                  </a:lnTo>
                  <a:lnTo>
                    <a:pt x="27940" y="214630"/>
                  </a:lnTo>
                  <a:lnTo>
                    <a:pt x="20320" y="240030"/>
                  </a:lnTo>
                  <a:lnTo>
                    <a:pt x="0" y="304800"/>
                  </a:lnTo>
                  <a:lnTo>
                    <a:pt x="1270" y="314960"/>
                  </a:lnTo>
                  <a:lnTo>
                    <a:pt x="6350" y="322580"/>
                  </a:lnTo>
                  <a:lnTo>
                    <a:pt x="13970" y="328930"/>
                  </a:lnTo>
                  <a:lnTo>
                    <a:pt x="29210" y="334010"/>
                  </a:lnTo>
                  <a:lnTo>
                    <a:pt x="48260" y="336550"/>
                  </a:lnTo>
                  <a:lnTo>
                    <a:pt x="72390" y="339090"/>
                  </a:lnTo>
                  <a:lnTo>
                    <a:pt x="91440" y="340360"/>
                  </a:lnTo>
                  <a:lnTo>
                    <a:pt x="124460" y="341630"/>
                  </a:lnTo>
                  <a:lnTo>
                    <a:pt x="140970" y="340360"/>
                  </a:lnTo>
                  <a:lnTo>
                    <a:pt x="157480" y="339090"/>
                  </a:lnTo>
                  <a:lnTo>
                    <a:pt x="173990" y="335280"/>
                  </a:lnTo>
                  <a:lnTo>
                    <a:pt x="187960" y="332740"/>
                  </a:lnTo>
                  <a:lnTo>
                    <a:pt x="199390" y="328930"/>
                  </a:lnTo>
                  <a:lnTo>
                    <a:pt x="233680" y="317500"/>
                  </a:lnTo>
                  <a:lnTo>
                    <a:pt x="295910" y="304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3314700" y="1181100"/>
              <a:ext cx="50801" cy="139701"/>
            </a:xfrm>
            <a:custGeom>
              <a:avLst/>
              <a:gdLst/>
              <a:ahLst/>
              <a:cxnLst/>
              <a:rect l="0" t="0" r="0" b="0"/>
              <a:pathLst>
                <a:path w="50801" h="139701">
                  <a:moveTo>
                    <a:pt x="0" y="0"/>
                  </a:moveTo>
                  <a:lnTo>
                    <a:pt x="6350" y="20320"/>
                  </a:lnTo>
                  <a:lnTo>
                    <a:pt x="17780" y="49530"/>
                  </a:lnTo>
                  <a:lnTo>
                    <a:pt x="30480" y="82550"/>
                  </a:lnTo>
                  <a:lnTo>
                    <a:pt x="50800" y="139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340100" y="1066800"/>
              <a:ext cx="38101" cy="12701"/>
            </a:xfrm>
            <a:custGeom>
              <a:avLst/>
              <a:gdLst/>
              <a:ahLst/>
              <a:cxnLst/>
              <a:rect l="0" t="0" r="0" b="0"/>
              <a:pathLst>
                <a:path w="38101" h="12701">
                  <a:moveTo>
                    <a:pt x="0" y="12700"/>
                  </a:moveTo>
                  <a:lnTo>
                    <a:pt x="7620" y="8890"/>
                  </a:lnTo>
                  <a:lnTo>
                    <a:pt x="381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473450" y="1117600"/>
              <a:ext cx="203201" cy="467361"/>
            </a:xfrm>
            <a:custGeom>
              <a:avLst/>
              <a:gdLst/>
              <a:ahLst/>
              <a:cxnLst/>
              <a:rect l="0" t="0" r="0" b="0"/>
              <a:pathLst>
                <a:path w="203201" h="467361">
                  <a:moveTo>
                    <a:pt x="107950" y="0"/>
                  </a:moveTo>
                  <a:lnTo>
                    <a:pt x="87630" y="13970"/>
                  </a:lnTo>
                  <a:lnTo>
                    <a:pt x="78740" y="19050"/>
                  </a:lnTo>
                  <a:lnTo>
                    <a:pt x="69850" y="24130"/>
                  </a:lnTo>
                  <a:lnTo>
                    <a:pt x="62230" y="29210"/>
                  </a:lnTo>
                  <a:lnTo>
                    <a:pt x="53340" y="34290"/>
                  </a:lnTo>
                  <a:lnTo>
                    <a:pt x="44450" y="41910"/>
                  </a:lnTo>
                  <a:lnTo>
                    <a:pt x="35560" y="48260"/>
                  </a:lnTo>
                  <a:lnTo>
                    <a:pt x="29210" y="55880"/>
                  </a:lnTo>
                  <a:lnTo>
                    <a:pt x="22860" y="64770"/>
                  </a:lnTo>
                  <a:lnTo>
                    <a:pt x="17780" y="72390"/>
                  </a:lnTo>
                  <a:lnTo>
                    <a:pt x="12700" y="81280"/>
                  </a:lnTo>
                  <a:lnTo>
                    <a:pt x="7620" y="88900"/>
                  </a:lnTo>
                  <a:lnTo>
                    <a:pt x="2540" y="97790"/>
                  </a:lnTo>
                  <a:lnTo>
                    <a:pt x="3810" y="102870"/>
                  </a:lnTo>
                  <a:lnTo>
                    <a:pt x="8890" y="106680"/>
                  </a:lnTo>
                  <a:lnTo>
                    <a:pt x="16510" y="109220"/>
                  </a:lnTo>
                  <a:lnTo>
                    <a:pt x="24130" y="109220"/>
                  </a:lnTo>
                  <a:lnTo>
                    <a:pt x="33020" y="107950"/>
                  </a:lnTo>
                  <a:lnTo>
                    <a:pt x="40640" y="106680"/>
                  </a:lnTo>
                  <a:lnTo>
                    <a:pt x="53340" y="101600"/>
                  </a:lnTo>
                  <a:lnTo>
                    <a:pt x="86360" y="88900"/>
                  </a:lnTo>
                  <a:lnTo>
                    <a:pt x="100330" y="83820"/>
                  </a:lnTo>
                  <a:lnTo>
                    <a:pt x="113030" y="78740"/>
                  </a:lnTo>
                  <a:lnTo>
                    <a:pt x="124460" y="73660"/>
                  </a:lnTo>
                  <a:lnTo>
                    <a:pt x="134620" y="67310"/>
                  </a:lnTo>
                  <a:lnTo>
                    <a:pt x="143510" y="60960"/>
                  </a:lnTo>
                  <a:lnTo>
                    <a:pt x="152400" y="53340"/>
                  </a:lnTo>
                  <a:lnTo>
                    <a:pt x="160020" y="45720"/>
                  </a:lnTo>
                  <a:lnTo>
                    <a:pt x="166370" y="36830"/>
                  </a:lnTo>
                  <a:lnTo>
                    <a:pt x="172720" y="29210"/>
                  </a:lnTo>
                  <a:lnTo>
                    <a:pt x="175260" y="26670"/>
                  </a:lnTo>
                  <a:lnTo>
                    <a:pt x="175260" y="27940"/>
                  </a:lnTo>
                  <a:lnTo>
                    <a:pt x="173990" y="30480"/>
                  </a:lnTo>
                  <a:lnTo>
                    <a:pt x="172720" y="38100"/>
                  </a:lnTo>
                  <a:lnTo>
                    <a:pt x="172720" y="45720"/>
                  </a:lnTo>
                  <a:lnTo>
                    <a:pt x="172720" y="55880"/>
                  </a:lnTo>
                  <a:lnTo>
                    <a:pt x="173990" y="71120"/>
                  </a:lnTo>
                  <a:lnTo>
                    <a:pt x="175260" y="90170"/>
                  </a:lnTo>
                  <a:lnTo>
                    <a:pt x="177800" y="110490"/>
                  </a:lnTo>
                  <a:lnTo>
                    <a:pt x="181610" y="130810"/>
                  </a:lnTo>
                  <a:lnTo>
                    <a:pt x="185420" y="148590"/>
                  </a:lnTo>
                  <a:lnTo>
                    <a:pt x="189230" y="167640"/>
                  </a:lnTo>
                  <a:lnTo>
                    <a:pt x="191770" y="182880"/>
                  </a:lnTo>
                  <a:lnTo>
                    <a:pt x="193040" y="198120"/>
                  </a:lnTo>
                  <a:lnTo>
                    <a:pt x="194310" y="212090"/>
                  </a:lnTo>
                  <a:lnTo>
                    <a:pt x="196850" y="231140"/>
                  </a:lnTo>
                  <a:lnTo>
                    <a:pt x="203200" y="273050"/>
                  </a:lnTo>
                  <a:lnTo>
                    <a:pt x="203200" y="290830"/>
                  </a:lnTo>
                  <a:lnTo>
                    <a:pt x="203200" y="304800"/>
                  </a:lnTo>
                  <a:lnTo>
                    <a:pt x="200660" y="317500"/>
                  </a:lnTo>
                  <a:lnTo>
                    <a:pt x="198120" y="330200"/>
                  </a:lnTo>
                  <a:lnTo>
                    <a:pt x="194310" y="342900"/>
                  </a:lnTo>
                  <a:lnTo>
                    <a:pt x="191770" y="355600"/>
                  </a:lnTo>
                  <a:lnTo>
                    <a:pt x="189230" y="367030"/>
                  </a:lnTo>
                  <a:lnTo>
                    <a:pt x="186690" y="377190"/>
                  </a:lnTo>
                  <a:lnTo>
                    <a:pt x="186690" y="387350"/>
                  </a:lnTo>
                  <a:lnTo>
                    <a:pt x="181610" y="396240"/>
                  </a:lnTo>
                  <a:lnTo>
                    <a:pt x="173990" y="405130"/>
                  </a:lnTo>
                  <a:lnTo>
                    <a:pt x="165100" y="414020"/>
                  </a:lnTo>
                  <a:lnTo>
                    <a:pt x="154940" y="421640"/>
                  </a:lnTo>
                  <a:lnTo>
                    <a:pt x="147320" y="427990"/>
                  </a:lnTo>
                  <a:lnTo>
                    <a:pt x="138430" y="433070"/>
                  </a:lnTo>
                  <a:lnTo>
                    <a:pt x="129540" y="438150"/>
                  </a:lnTo>
                  <a:lnTo>
                    <a:pt x="120650" y="443230"/>
                  </a:lnTo>
                  <a:lnTo>
                    <a:pt x="111760" y="448310"/>
                  </a:lnTo>
                  <a:lnTo>
                    <a:pt x="102870" y="452120"/>
                  </a:lnTo>
                  <a:lnTo>
                    <a:pt x="91440" y="457200"/>
                  </a:lnTo>
                  <a:lnTo>
                    <a:pt x="80010" y="461010"/>
                  </a:lnTo>
                  <a:lnTo>
                    <a:pt x="69850" y="463550"/>
                  </a:lnTo>
                  <a:lnTo>
                    <a:pt x="59690" y="466090"/>
                  </a:lnTo>
                  <a:lnTo>
                    <a:pt x="50800" y="467360"/>
                  </a:lnTo>
                  <a:lnTo>
                    <a:pt x="39370" y="467360"/>
                  </a:lnTo>
                  <a:lnTo>
                    <a:pt x="29210" y="464820"/>
                  </a:lnTo>
                  <a:lnTo>
                    <a:pt x="16510" y="462280"/>
                  </a:lnTo>
                  <a:lnTo>
                    <a:pt x="8890" y="458470"/>
                  </a:lnTo>
                  <a:lnTo>
                    <a:pt x="3810" y="452120"/>
                  </a:lnTo>
                  <a:lnTo>
                    <a:pt x="0" y="445770"/>
                  </a:lnTo>
                  <a:lnTo>
                    <a:pt x="0" y="436880"/>
                  </a:lnTo>
                  <a:lnTo>
                    <a:pt x="0" y="426720"/>
                  </a:lnTo>
                  <a:lnTo>
                    <a:pt x="2540" y="415290"/>
                  </a:lnTo>
                  <a:lnTo>
                    <a:pt x="6350" y="406400"/>
                  </a:lnTo>
                  <a:lnTo>
                    <a:pt x="12700" y="400050"/>
                  </a:lnTo>
                  <a:lnTo>
                    <a:pt x="19050" y="393700"/>
                  </a:lnTo>
                  <a:lnTo>
                    <a:pt x="26670" y="383540"/>
                  </a:lnTo>
                  <a:lnTo>
                    <a:pt x="36830" y="370840"/>
                  </a:lnTo>
                  <a:lnTo>
                    <a:pt x="48260" y="358140"/>
                  </a:lnTo>
                  <a:lnTo>
                    <a:pt x="60960" y="345440"/>
                  </a:lnTo>
                  <a:lnTo>
                    <a:pt x="74930" y="335280"/>
                  </a:lnTo>
                  <a:lnTo>
                    <a:pt x="90170" y="325120"/>
                  </a:lnTo>
                  <a:lnTo>
                    <a:pt x="101600" y="314960"/>
                  </a:lnTo>
                  <a:lnTo>
                    <a:pt x="110490" y="306070"/>
                  </a:lnTo>
                  <a:lnTo>
                    <a:pt x="133350" y="279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822700" y="965200"/>
              <a:ext cx="292101" cy="381001"/>
            </a:xfrm>
            <a:custGeom>
              <a:avLst/>
              <a:gdLst/>
              <a:ahLst/>
              <a:cxnLst/>
              <a:rect l="0" t="0" r="0" b="0"/>
              <a:pathLst>
                <a:path w="292101" h="381001">
                  <a:moveTo>
                    <a:pt x="0" y="0"/>
                  </a:moveTo>
                  <a:lnTo>
                    <a:pt x="6350" y="6350"/>
                  </a:lnTo>
                  <a:lnTo>
                    <a:pt x="10160" y="13970"/>
                  </a:lnTo>
                  <a:lnTo>
                    <a:pt x="13970" y="25400"/>
                  </a:lnTo>
                  <a:lnTo>
                    <a:pt x="17780" y="38100"/>
                  </a:lnTo>
                  <a:lnTo>
                    <a:pt x="21590" y="54610"/>
                  </a:lnTo>
                  <a:lnTo>
                    <a:pt x="25400" y="74930"/>
                  </a:lnTo>
                  <a:lnTo>
                    <a:pt x="30480" y="96520"/>
                  </a:lnTo>
                  <a:lnTo>
                    <a:pt x="38100" y="135890"/>
                  </a:lnTo>
                  <a:lnTo>
                    <a:pt x="41910" y="153670"/>
                  </a:lnTo>
                  <a:lnTo>
                    <a:pt x="45720" y="170180"/>
                  </a:lnTo>
                  <a:lnTo>
                    <a:pt x="46990" y="185420"/>
                  </a:lnTo>
                  <a:lnTo>
                    <a:pt x="48260" y="199390"/>
                  </a:lnTo>
                  <a:lnTo>
                    <a:pt x="53340" y="242570"/>
                  </a:lnTo>
                  <a:lnTo>
                    <a:pt x="57150" y="266700"/>
                  </a:lnTo>
                  <a:lnTo>
                    <a:pt x="60960" y="283210"/>
                  </a:lnTo>
                  <a:lnTo>
                    <a:pt x="64770" y="290830"/>
                  </a:lnTo>
                  <a:lnTo>
                    <a:pt x="68580" y="295910"/>
                  </a:lnTo>
                  <a:lnTo>
                    <a:pt x="72390" y="295910"/>
                  </a:lnTo>
                  <a:lnTo>
                    <a:pt x="76200" y="293370"/>
                  </a:lnTo>
                  <a:lnTo>
                    <a:pt x="80010" y="288290"/>
                  </a:lnTo>
                  <a:lnTo>
                    <a:pt x="88900" y="275590"/>
                  </a:lnTo>
                  <a:lnTo>
                    <a:pt x="113030" y="234950"/>
                  </a:lnTo>
                  <a:lnTo>
                    <a:pt x="127000" y="215900"/>
                  </a:lnTo>
                  <a:lnTo>
                    <a:pt x="139700" y="199390"/>
                  </a:lnTo>
                  <a:lnTo>
                    <a:pt x="152400" y="182880"/>
                  </a:lnTo>
                  <a:lnTo>
                    <a:pt x="162560" y="170180"/>
                  </a:lnTo>
                  <a:lnTo>
                    <a:pt x="170180" y="158750"/>
                  </a:lnTo>
                  <a:lnTo>
                    <a:pt x="176530" y="148590"/>
                  </a:lnTo>
                  <a:lnTo>
                    <a:pt x="185420" y="142240"/>
                  </a:lnTo>
                  <a:lnTo>
                    <a:pt x="195580" y="139700"/>
                  </a:lnTo>
                  <a:lnTo>
                    <a:pt x="207010" y="139700"/>
                  </a:lnTo>
                  <a:lnTo>
                    <a:pt x="217170" y="143510"/>
                  </a:lnTo>
                  <a:lnTo>
                    <a:pt x="226060" y="151130"/>
                  </a:lnTo>
                  <a:lnTo>
                    <a:pt x="236220" y="160020"/>
                  </a:lnTo>
                  <a:lnTo>
                    <a:pt x="242570" y="171450"/>
                  </a:lnTo>
                  <a:lnTo>
                    <a:pt x="250190" y="185420"/>
                  </a:lnTo>
                  <a:lnTo>
                    <a:pt x="255270" y="199390"/>
                  </a:lnTo>
                  <a:lnTo>
                    <a:pt x="259080" y="213360"/>
                  </a:lnTo>
                  <a:lnTo>
                    <a:pt x="261620" y="227330"/>
                  </a:lnTo>
                  <a:lnTo>
                    <a:pt x="273050" y="306070"/>
                  </a:lnTo>
                  <a:lnTo>
                    <a:pt x="275590" y="323850"/>
                  </a:lnTo>
                  <a:lnTo>
                    <a:pt x="280670" y="337820"/>
                  </a:lnTo>
                  <a:lnTo>
                    <a:pt x="292100" y="381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4292600" y="977900"/>
              <a:ext cx="50801" cy="317501"/>
            </a:xfrm>
            <a:custGeom>
              <a:avLst/>
              <a:gdLst/>
              <a:ahLst/>
              <a:cxnLst/>
              <a:rect l="0" t="0" r="0" b="0"/>
              <a:pathLst>
                <a:path w="50801" h="317501">
                  <a:moveTo>
                    <a:pt x="0" y="0"/>
                  </a:moveTo>
                  <a:lnTo>
                    <a:pt x="6350" y="13970"/>
                  </a:lnTo>
                  <a:lnTo>
                    <a:pt x="10160" y="33020"/>
                  </a:lnTo>
                  <a:lnTo>
                    <a:pt x="13970" y="60960"/>
                  </a:lnTo>
                  <a:lnTo>
                    <a:pt x="17780" y="96520"/>
                  </a:lnTo>
                  <a:lnTo>
                    <a:pt x="21590" y="123190"/>
                  </a:lnTo>
                  <a:lnTo>
                    <a:pt x="25400" y="146050"/>
                  </a:lnTo>
                  <a:lnTo>
                    <a:pt x="41910" y="226060"/>
                  </a:lnTo>
                  <a:lnTo>
                    <a:pt x="45720" y="242570"/>
                  </a:lnTo>
                  <a:lnTo>
                    <a:pt x="46990" y="256540"/>
                  </a:lnTo>
                  <a:lnTo>
                    <a:pt x="48260" y="267970"/>
                  </a:lnTo>
                  <a:lnTo>
                    <a:pt x="49530" y="279400"/>
                  </a:lnTo>
                  <a:lnTo>
                    <a:pt x="49530" y="288290"/>
                  </a:lnTo>
                  <a:lnTo>
                    <a:pt x="50800" y="317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254500" y="1093470"/>
              <a:ext cx="241301" cy="24131"/>
            </a:xfrm>
            <a:custGeom>
              <a:avLst/>
              <a:gdLst/>
              <a:ahLst/>
              <a:cxnLst/>
              <a:rect l="0" t="0" r="0" b="0"/>
              <a:pathLst>
                <a:path w="241301" h="24131">
                  <a:moveTo>
                    <a:pt x="0" y="24130"/>
                  </a:moveTo>
                  <a:lnTo>
                    <a:pt x="20320" y="17780"/>
                  </a:lnTo>
                  <a:lnTo>
                    <a:pt x="31750" y="13970"/>
                  </a:lnTo>
                  <a:lnTo>
                    <a:pt x="59690" y="6350"/>
                  </a:lnTo>
                  <a:lnTo>
                    <a:pt x="74930" y="3810"/>
                  </a:lnTo>
                  <a:lnTo>
                    <a:pt x="91440" y="2540"/>
                  </a:lnTo>
                  <a:lnTo>
                    <a:pt x="106680" y="1270"/>
                  </a:lnTo>
                  <a:lnTo>
                    <a:pt x="123190" y="0"/>
                  </a:lnTo>
                  <a:lnTo>
                    <a:pt x="157480" y="0"/>
                  </a:lnTo>
                  <a:lnTo>
                    <a:pt x="173990" y="0"/>
                  </a:lnTo>
                  <a:lnTo>
                    <a:pt x="190500" y="2540"/>
                  </a:lnTo>
                  <a:lnTo>
                    <a:pt x="241300" y="114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864100" y="952500"/>
              <a:ext cx="63501" cy="431801"/>
            </a:xfrm>
            <a:custGeom>
              <a:avLst/>
              <a:gdLst/>
              <a:ahLst/>
              <a:cxnLst/>
              <a:rect l="0" t="0" r="0" b="0"/>
              <a:pathLst>
                <a:path w="63501" h="431801">
                  <a:moveTo>
                    <a:pt x="0" y="0"/>
                  </a:moveTo>
                  <a:lnTo>
                    <a:pt x="6350" y="13970"/>
                  </a:lnTo>
                  <a:lnTo>
                    <a:pt x="8890" y="21590"/>
                  </a:lnTo>
                  <a:lnTo>
                    <a:pt x="10160" y="31750"/>
                  </a:lnTo>
                  <a:lnTo>
                    <a:pt x="11430" y="41910"/>
                  </a:lnTo>
                  <a:lnTo>
                    <a:pt x="12700" y="54610"/>
                  </a:lnTo>
                  <a:lnTo>
                    <a:pt x="15240" y="68580"/>
                  </a:lnTo>
                  <a:lnTo>
                    <a:pt x="19050" y="83820"/>
                  </a:lnTo>
                  <a:lnTo>
                    <a:pt x="22860" y="104140"/>
                  </a:lnTo>
                  <a:lnTo>
                    <a:pt x="34290" y="176530"/>
                  </a:lnTo>
                  <a:lnTo>
                    <a:pt x="41910" y="222250"/>
                  </a:lnTo>
                  <a:lnTo>
                    <a:pt x="45720" y="242570"/>
                  </a:lnTo>
                  <a:lnTo>
                    <a:pt x="46990" y="261620"/>
                  </a:lnTo>
                  <a:lnTo>
                    <a:pt x="49530" y="295910"/>
                  </a:lnTo>
                  <a:lnTo>
                    <a:pt x="49530" y="320040"/>
                  </a:lnTo>
                  <a:lnTo>
                    <a:pt x="52070" y="337820"/>
                  </a:lnTo>
                  <a:lnTo>
                    <a:pt x="63500" y="431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4749800" y="923290"/>
              <a:ext cx="660401" cy="422911"/>
            </a:xfrm>
            <a:custGeom>
              <a:avLst/>
              <a:gdLst/>
              <a:ahLst/>
              <a:cxnLst/>
              <a:rect l="0" t="0" r="0" b="0"/>
              <a:pathLst>
                <a:path w="660401" h="422911">
                  <a:moveTo>
                    <a:pt x="0" y="257810"/>
                  </a:moveTo>
                  <a:lnTo>
                    <a:pt x="20320" y="257810"/>
                  </a:lnTo>
                  <a:lnTo>
                    <a:pt x="31750" y="255270"/>
                  </a:lnTo>
                  <a:lnTo>
                    <a:pt x="45720" y="250190"/>
                  </a:lnTo>
                  <a:lnTo>
                    <a:pt x="59690" y="243840"/>
                  </a:lnTo>
                  <a:lnTo>
                    <a:pt x="73660" y="240030"/>
                  </a:lnTo>
                  <a:lnTo>
                    <a:pt x="87630" y="237490"/>
                  </a:lnTo>
                  <a:lnTo>
                    <a:pt x="100330" y="236220"/>
                  </a:lnTo>
                  <a:lnTo>
                    <a:pt x="115570" y="234950"/>
                  </a:lnTo>
                  <a:lnTo>
                    <a:pt x="130810" y="233680"/>
                  </a:lnTo>
                  <a:lnTo>
                    <a:pt x="162560" y="233680"/>
                  </a:lnTo>
                  <a:lnTo>
                    <a:pt x="195580" y="232410"/>
                  </a:lnTo>
                  <a:lnTo>
                    <a:pt x="213360" y="228600"/>
                  </a:lnTo>
                  <a:lnTo>
                    <a:pt x="232410" y="220980"/>
                  </a:lnTo>
                  <a:lnTo>
                    <a:pt x="252730" y="212090"/>
                  </a:lnTo>
                  <a:lnTo>
                    <a:pt x="270510" y="203200"/>
                  </a:lnTo>
                  <a:lnTo>
                    <a:pt x="285750" y="194310"/>
                  </a:lnTo>
                  <a:lnTo>
                    <a:pt x="313690" y="179070"/>
                  </a:lnTo>
                  <a:lnTo>
                    <a:pt x="335280" y="167640"/>
                  </a:lnTo>
                  <a:lnTo>
                    <a:pt x="342900" y="161290"/>
                  </a:lnTo>
                  <a:lnTo>
                    <a:pt x="350520" y="153670"/>
                  </a:lnTo>
                  <a:lnTo>
                    <a:pt x="355600" y="146050"/>
                  </a:lnTo>
                  <a:lnTo>
                    <a:pt x="360680" y="138430"/>
                  </a:lnTo>
                  <a:lnTo>
                    <a:pt x="363220" y="129540"/>
                  </a:lnTo>
                  <a:lnTo>
                    <a:pt x="364490" y="121920"/>
                  </a:lnTo>
                  <a:lnTo>
                    <a:pt x="365760" y="111760"/>
                  </a:lnTo>
                  <a:lnTo>
                    <a:pt x="367030" y="101600"/>
                  </a:lnTo>
                  <a:lnTo>
                    <a:pt x="367030" y="90170"/>
                  </a:lnTo>
                  <a:lnTo>
                    <a:pt x="365760" y="80010"/>
                  </a:lnTo>
                  <a:lnTo>
                    <a:pt x="364490" y="69850"/>
                  </a:lnTo>
                  <a:lnTo>
                    <a:pt x="360680" y="60960"/>
                  </a:lnTo>
                  <a:lnTo>
                    <a:pt x="359410" y="52070"/>
                  </a:lnTo>
                  <a:lnTo>
                    <a:pt x="358140" y="43180"/>
                  </a:lnTo>
                  <a:lnTo>
                    <a:pt x="356870" y="34290"/>
                  </a:lnTo>
                  <a:lnTo>
                    <a:pt x="354330" y="26670"/>
                  </a:lnTo>
                  <a:lnTo>
                    <a:pt x="349250" y="20320"/>
                  </a:lnTo>
                  <a:lnTo>
                    <a:pt x="342900" y="15240"/>
                  </a:lnTo>
                  <a:lnTo>
                    <a:pt x="323850" y="5080"/>
                  </a:lnTo>
                  <a:lnTo>
                    <a:pt x="313690" y="0"/>
                  </a:lnTo>
                  <a:lnTo>
                    <a:pt x="303530" y="0"/>
                  </a:lnTo>
                  <a:lnTo>
                    <a:pt x="294640" y="2540"/>
                  </a:lnTo>
                  <a:lnTo>
                    <a:pt x="284480" y="7620"/>
                  </a:lnTo>
                  <a:lnTo>
                    <a:pt x="276860" y="15240"/>
                  </a:lnTo>
                  <a:lnTo>
                    <a:pt x="270510" y="24130"/>
                  </a:lnTo>
                  <a:lnTo>
                    <a:pt x="260350" y="43180"/>
                  </a:lnTo>
                  <a:lnTo>
                    <a:pt x="250190" y="62230"/>
                  </a:lnTo>
                  <a:lnTo>
                    <a:pt x="247650" y="77470"/>
                  </a:lnTo>
                  <a:lnTo>
                    <a:pt x="245110" y="97790"/>
                  </a:lnTo>
                  <a:lnTo>
                    <a:pt x="242570" y="142240"/>
                  </a:lnTo>
                  <a:lnTo>
                    <a:pt x="242570" y="175260"/>
                  </a:lnTo>
                  <a:lnTo>
                    <a:pt x="243840" y="189230"/>
                  </a:lnTo>
                  <a:lnTo>
                    <a:pt x="245110" y="200660"/>
                  </a:lnTo>
                  <a:lnTo>
                    <a:pt x="247650" y="210820"/>
                  </a:lnTo>
                  <a:lnTo>
                    <a:pt x="252730" y="223520"/>
                  </a:lnTo>
                  <a:lnTo>
                    <a:pt x="259080" y="237490"/>
                  </a:lnTo>
                  <a:lnTo>
                    <a:pt x="265430" y="252730"/>
                  </a:lnTo>
                  <a:lnTo>
                    <a:pt x="280670" y="284480"/>
                  </a:lnTo>
                  <a:lnTo>
                    <a:pt x="288290" y="300990"/>
                  </a:lnTo>
                  <a:lnTo>
                    <a:pt x="295910" y="313690"/>
                  </a:lnTo>
                  <a:lnTo>
                    <a:pt x="300990" y="322580"/>
                  </a:lnTo>
                  <a:lnTo>
                    <a:pt x="307340" y="331470"/>
                  </a:lnTo>
                  <a:lnTo>
                    <a:pt x="320040" y="342900"/>
                  </a:lnTo>
                  <a:lnTo>
                    <a:pt x="334010" y="354330"/>
                  </a:lnTo>
                  <a:lnTo>
                    <a:pt x="345440" y="363220"/>
                  </a:lnTo>
                  <a:lnTo>
                    <a:pt x="353060" y="365760"/>
                  </a:lnTo>
                  <a:lnTo>
                    <a:pt x="372110" y="369570"/>
                  </a:lnTo>
                  <a:lnTo>
                    <a:pt x="382270" y="367030"/>
                  </a:lnTo>
                  <a:lnTo>
                    <a:pt x="401320" y="358140"/>
                  </a:lnTo>
                  <a:lnTo>
                    <a:pt x="408940" y="350520"/>
                  </a:lnTo>
                  <a:lnTo>
                    <a:pt x="415290" y="340360"/>
                  </a:lnTo>
                  <a:lnTo>
                    <a:pt x="420370" y="330200"/>
                  </a:lnTo>
                  <a:lnTo>
                    <a:pt x="424180" y="320040"/>
                  </a:lnTo>
                  <a:lnTo>
                    <a:pt x="426720" y="309880"/>
                  </a:lnTo>
                  <a:lnTo>
                    <a:pt x="427990" y="300990"/>
                  </a:lnTo>
                  <a:lnTo>
                    <a:pt x="434340" y="276860"/>
                  </a:lnTo>
                  <a:lnTo>
                    <a:pt x="438150" y="261620"/>
                  </a:lnTo>
                  <a:lnTo>
                    <a:pt x="444500" y="257810"/>
                  </a:lnTo>
                  <a:lnTo>
                    <a:pt x="452120" y="260350"/>
                  </a:lnTo>
                  <a:lnTo>
                    <a:pt x="462280" y="267970"/>
                  </a:lnTo>
                  <a:lnTo>
                    <a:pt x="471170" y="275590"/>
                  </a:lnTo>
                  <a:lnTo>
                    <a:pt x="477520" y="284480"/>
                  </a:lnTo>
                  <a:lnTo>
                    <a:pt x="483870" y="292100"/>
                  </a:lnTo>
                  <a:lnTo>
                    <a:pt x="488950" y="302260"/>
                  </a:lnTo>
                  <a:lnTo>
                    <a:pt x="494030" y="312420"/>
                  </a:lnTo>
                  <a:lnTo>
                    <a:pt x="499110" y="323850"/>
                  </a:lnTo>
                  <a:lnTo>
                    <a:pt x="504190" y="332740"/>
                  </a:lnTo>
                  <a:lnTo>
                    <a:pt x="511810" y="340360"/>
                  </a:lnTo>
                  <a:lnTo>
                    <a:pt x="518160" y="346710"/>
                  </a:lnTo>
                  <a:lnTo>
                    <a:pt x="529590" y="355600"/>
                  </a:lnTo>
                  <a:lnTo>
                    <a:pt x="566420" y="384810"/>
                  </a:lnTo>
                  <a:lnTo>
                    <a:pt x="575310" y="391160"/>
                  </a:lnTo>
                  <a:lnTo>
                    <a:pt x="582930" y="397510"/>
                  </a:lnTo>
                  <a:lnTo>
                    <a:pt x="601980" y="408940"/>
                  </a:lnTo>
                  <a:lnTo>
                    <a:pt x="660400" y="4229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5379720" y="1193800"/>
              <a:ext cx="284481" cy="165101"/>
            </a:xfrm>
            <a:custGeom>
              <a:avLst/>
              <a:gdLst/>
              <a:ahLst/>
              <a:cxnLst/>
              <a:rect l="0" t="0" r="0" b="0"/>
              <a:pathLst>
                <a:path w="284481" h="165101">
                  <a:moveTo>
                    <a:pt x="220980" y="0"/>
                  </a:moveTo>
                  <a:lnTo>
                    <a:pt x="161290" y="0"/>
                  </a:lnTo>
                  <a:lnTo>
                    <a:pt x="148590" y="1270"/>
                  </a:lnTo>
                  <a:lnTo>
                    <a:pt x="137160" y="3810"/>
                  </a:lnTo>
                  <a:lnTo>
                    <a:pt x="127000" y="6350"/>
                  </a:lnTo>
                  <a:lnTo>
                    <a:pt x="104140" y="13970"/>
                  </a:lnTo>
                  <a:lnTo>
                    <a:pt x="92710" y="17780"/>
                  </a:lnTo>
                  <a:lnTo>
                    <a:pt x="81280" y="22860"/>
                  </a:lnTo>
                  <a:lnTo>
                    <a:pt x="71120" y="29210"/>
                  </a:lnTo>
                  <a:lnTo>
                    <a:pt x="62230" y="36830"/>
                  </a:lnTo>
                  <a:lnTo>
                    <a:pt x="53340" y="44450"/>
                  </a:lnTo>
                  <a:lnTo>
                    <a:pt x="44450" y="52070"/>
                  </a:lnTo>
                  <a:lnTo>
                    <a:pt x="27940" y="67310"/>
                  </a:lnTo>
                  <a:lnTo>
                    <a:pt x="16510" y="78740"/>
                  </a:lnTo>
                  <a:lnTo>
                    <a:pt x="11430" y="85090"/>
                  </a:lnTo>
                  <a:lnTo>
                    <a:pt x="6350" y="91440"/>
                  </a:lnTo>
                  <a:lnTo>
                    <a:pt x="1270" y="99060"/>
                  </a:lnTo>
                  <a:lnTo>
                    <a:pt x="0" y="106680"/>
                  </a:lnTo>
                  <a:lnTo>
                    <a:pt x="0" y="115570"/>
                  </a:lnTo>
                  <a:lnTo>
                    <a:pt x="1270" y="123190"/>
                  </a:lnTo>
                  <a:lnTo>
                    <a:pt x="7620" y="128270"/>
                  </a:lnTo>
                  <a:lnTo>
                    <a:pt x="15240" y="132080"/>
                  </a:lnTo>
                  <a:lnTo>
                    <a:pt x="24130" y="134620"/>
                  </a:lnTo>
                  <a:lnTo>
                    <a:pt x="33020" y="134620"/>
                  </a:lnTo>
                  <a:lnTo>
                    <a:pt x="41910" y="133350"/>
                  </a:lnTo>
                  <a:lnTo>
                    <a:pt x="50800" y="132080"/>
                  </a:lnTo>
                  <a:lnTo>
                    <a:pt x="60960" y="128270"/>
                  </a:lnTo>
                  <a:lnTo>
                    <a:pt x="83820" y="121920"/>
                  </a:lnTo>
                  <a:lnTo>
                    <a:pt x="120650" y="109220"/>
                  </a:lnTo>
                  <a:lnTo>
                    <a:pt x="132080" y="104140"/>
                  </a:lnTo>
                  <a:lnTo>
                    <a:pt x="144780" y="97790"/>
                  </a:lnTo>
                  <a:lnTo>
                    <a:pt x="157480" y="90170"/>
                  </a:lnTo>
                  <a:lnTo>
                    <a:pt x="167640" y="86360"/>
                  </a:lnTo>
                  <a:lnTo>
                    <a:pt x="175260" y="82550"/>
                  </a:lnTo>
                  <a:lnTo>
                    <a:pt x="181610" y="80010"/>
                  </a:lnTo>
                  <a:lnTo>
                    <a:pt x="190500" y="76200"/>
                  </a:lnTo>
                  <a:lnTo>
                    <a:pt x="200660" y="71120"/>
                  </a:lnTo>
                  <a:lnTo>
                    <a:pt x="212090" y="63500"/>
                  </a:lnTo>
                  <a:lnTo>
                    <a:pt x="217170" y="62230"/>
                  </a:lnTo>
                  <a:lnTo>
                    <a:pt x="219710" y="64770"/>
                  </a:lnTo>
                  <a:lnTo>
                    <a:pt x="220980" y="68580"/>
                  </a:lnTo>
                  <a:lnTo>
                    <a:pt x="219710" y="72390"/>
                  </a:lnTo>
                  <a:lnTo>
                    <a:pt x="217170" y="76200"/>
                  </a:lnTo>
                  <a:lnTo>
                    <a:pt x="214630" y="80010"/>
                  </a:lnTo>
                  <a:lnTo>
                    <a:pt x="212090" y="88900"/>
                  </a:lnTo>
                  <a:lnTo>
                    <a:pt x="210820" y="100330"/>
                  </a:lnTo>
                  <a:lnTo>
                    <a:pt x="209550" y="113030"/>
                  </a:lnTo>
                  <a:lnTo>
                    <a:pt x="210820" y="123190"/>
                  </a:lnTo>
                  <a:lnTo>
                    <a:pt x="213360" y="132080"/>
                  </a:lnTo>
                  <a:lnTo>
                    <a:pt x="215900" y="138430"/>
                  </a:lnTo>
                  <a:lnTo>
                    <a:pt x="220980" y="144780"/>
                  </a:lnTo>
                  <a:lnTo>
                    <a:pt x="229870" y="149860"/>
                  </a:lnTo>
                  <a:lnTo>
                    <a:pt x="284480" y="165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880100" y="1016000"/>
              <a:ext cx="25401" cy="368301"/>
            </a:xfrm>
            <a:custGeom>
              <a:avLst/>
              <a:gdLst/>
              <a:ahLst/>
              <a:cxnLst/>
              <a:rect l="0" t="0" r="0" b="0"/>
              <a:pathLst>
                <a:path w="25401" h="368301">
                  <a:moveTo>
                    <a:pt x="25400" y="0"/>
                  </a:moveTo>
                  <a:lnTo>
                    <a:pt x="19050" y="13970"/>
                  </a:lnTo>
                  <a:lnTo>
                    <a:pt x="15240" y="22860"/>
                  </a:lnTo>
                  <a:lnTo>
                    <a:pt x="11430" y="35560"/>
                  </a:lnTo>
                  <a:lnTo>
                    <a:pt x="7620" y="48260"/>
                  </a:lnTo>
                  <a:lnTo>
                    <a:pt x="5080" y="66040"/>
                  </a:lnTo>
                  <a:lnTo>
                    <a:pt x="3810" y="86360"/>
                  </a:lnTo>
                  <a:lnTo>
                    <a:pt x="2540" y="107950"/>
                  </a:lnTo>
                  <a:lnTo>
                    <a:pt x="1270" y="148590"/>
                  </a:lnTo>
                  <a:lnTo>
                    <a:pt x="0" y="232410"/>
                  </a:lnTo>
                  <a:lnTo>
                    <a:pt x="1270" y="252730"/>
                  </a:lnTo>
                  <a:lnTo>
                    <a:pt x="3810" y="270510"/>
                  </a:lnTo>
                  <a:lnTo>
                    <a:pt x="6350" y="285750"/>
                  </a:lnTo>
                  <a:lnTo>
                    <a:pt x="13970" y="318770"/>
                  </a:lnTo>
                  <a:lnTo>
                    <a:pt x="25400" y="368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5765800" y="1193800"/>
              <a:ext cx="241301" cy="12701"/>
            </a:xfrm>
            <a:custGeom>
              <a:avLst/>
              <a:gdLst/>
              <a:ahLst/>
              <a:cxnLst/>
              <a:rect l="0" t="0" r="0" b="0"/>
              <a:pathLst>
                <a:path w="241301" h="12701">
                  <a:moveTo>
                    <a:pt x="0" y="12700"/>
                  </a:moveTo>
                  <a:lnTo>
                    <a:pt x="20320" y="6350"/>
                  </a:lnTo>
                  <a:lnTo>
                    <a:pt x="31750" y="3810"/>
                  </a:lnTo>
                  <a:lnTo>
                    <a:pt x="45720" y="2540"/>
                  </a:lnTo>
                  <a:lnTo>
                    <a:pt x="59690" y="1270"/>
                  </a:lnTo>
                  <a:lnTo>
                    <a:pt x="95250" y="1270"/>
                  </a:lnTo>
                  <a:lnTo>
                    <a:pt x="2413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6261100" y="952500"/>
              <a:ext cx="393701" cy="444501"/>
            </a:xfrm>
            <a:custGeom>
              <a:avLst/>
              <a:gdLst/>
              <a:ahLst/>
              <a:cxnLst/>
              <a:rect l="0" t="0" r="0" b="0"/>
              <a:pathLst>
                <a:path w="393701" h="444501">
                  <a:moveTo>
                    <a:pt x="0" y="0"/>
                  </a:moveTo>
                  <a:lnTo>
                    <a:pt x="6350" y="6350"/>
                  </a:lnTo>
                  <a:lnTo>
                    <a:pt x="17780" y="13970"/>
                  </a:lnTo>
                  <a:lnTo>
                    <a:pt x="24130" y="17780"/>
                  </a:lnTo>
                  <a:lnTo>
                    <a:pt x="31750" y="22860"/>
                  </a:lnTo>
                  <a:lnTo>
                    <a:pt x="39370" y="29210"/>
                  </a:lnTo>
                  <a:lnTo>
                    <a:pt x="46990" y="36830"/>
                  </a:lnTo>
                  <a:lnTo>
                    <a:pt x="53340" y="45720"/>
                  </a:lnTo>
                  <a:lnTo>
                    <a:pt x="55880" y="55880"/>
                  </a:lnTo>
                  <a:lnTo>
                    <a:pt x="58420" y="67310"/>
                  </a:lnTo>
                  <a:lnTo>
                    <a:pt x="62230" y="78740"/>
                  </a:lnTo>
                  <a:lnTo>
                    <a:pt x="64770" y="90170"/>
                  </a:lnTo>
                  <a:lnTo>
                    <a:pt x="72390" y="115570"/>
                  </a:lnTo>
                  <a:lnTo>
                    <a:pt x="81280" y="139700"/>
                  </a:lnTo>
                  <a:lnTo>
                    <a:pt x="85090" y="153670"/>
                  </a:lnTo>
                  <a:lnTo>
                    <a:pt x="92710" y="184150"/>
                  </a:lnTo>
                  <a:lnTo>
                    <a:pt x="96520" y="200660"/>
                  </a:lnTo>
                  <a:lnTo>
                    <a:pt x="97790" y="217170"/>
                  </a:lnTo>
                  <a:lnTo>
                    <a:pt x="99060" y="233680"/>
                  </a:lnTo>
                  <a:lnTo>
                    <a:pt x="101600" y="251460"/>
                  </a:lnTo>
                  <a:lnTo>
                    <a:pt x="104140" y="270510"/>
                  </a:lnTo>
                  <a:lnTo>
                    <a:pt x="107950" y="290830"/>
                  </a:lnTo>
                  <a:lnTo>
                    <a:pt x="109220" y="313690"/>
                  </a:lnTo>
                  <a:lnTo>
                    <a:pt x="111760" y="339090"/>
                  </a:lnTo>
                  <a:lnTo>
                    <a:pt x="113030" y="379730"/>
                  </a:lnTo>
                  <a:lnTo>
                    <a:pt x="113030" y="383540"/>
                  </a:lnTo>
                  <a:lnTo>
                    <a:pt x="115570" y="377190"/>
                  </a:lnTo>
                  <a:lnTo>
                    <a:pt x="120650" y="354330"/>
                  </a:lnTo>
                  <a:lnTo>
                    <a:pt x="124460" y="344170"/>
                  </a:lnTo>
                  <a:lnTo>
                    <a:pt x="128270" y="334010"/>
                  </a:lnTo>
                  <a:lnTo>
                    <a:pt x="132080" y="323850"/>
                  </a:lnTo>
                  <a:lnTo>
                    <a:pt x="135890" y="313690"/>
                  </a:lnTo>
                  <a:lnTo>
                    <a:pt x="143510" y="290830"/>
                  </a:lnTo>
                  <a:lnTo>
                    <a:pt x="149860" y="280670"/>
                  </a:lnTo>
                  <a:lnTo>
                    <a:pt x="156210" y="273050"/>
                  </a:lnTo>
                  <a:lnTo>
                    <a:pt x="163830" y="266700"/>
                  </a:lnTo>
                  <a:lnTo>
                    <a:pt x="167640" y="260350"/>
                  </a:lnTo>
                  <a:lnTo>
                    <a:pt x="171450" y="252730"/>
                  </a:lnTo>
                  <a:lnTo>
                    <a:pt x="173990" y="243840"/>
                  </a:lnTo>
                  <a:lnTo>
                    <a:pt x="177800" y="237490"/>
                  </a:lnTo>
                  <a:lnTo>
                    <a:pt x="190500" y="226060"/>
                  </a:lnTo>
                  <a:lnTo>
                    <a:pt x="200660" y="223520"/>
                  </a:lnTo>
                  <a:lnTo>
                    <a:pt x="212090" y="220980"/>
                  </a:lnTo>
                  <a:lnTo>
                    <a:pt x="226060" y="218440"/>
                  </a:lnTo>
                  <a:lnTo>
                    <a:pt x="238760" y="219710"/>
                  </a:lnTo>
                  <a:lnTo>
                    <a:pt x="248920" y="220980"/>
                  </a:lnTo>
                  <a:lnTo>
                    <a:pt x="259080" y="223520"/>
                  </a:lnTo>
                  <a:lnTo>
                    <a:pt x="269240" y="229870"/>
                  </a:lnTo>
                  <a:lnTo>
                    <a:pt x="278130" y="237490"/>
                  </a:lnTo>
                  <a:lnTo>
                    <a:pt x="294640" y="255270"/>
                  </a:lnTo>
                  <a:lnTo>
                    <a:pt x="306070" y="267970"/>
                  </a:lnTo>
                  <a:lnTo>
                    <a:pt x="311150" y="275590"/>
                  </a:lnTo>
                  <a:lnTo>
                    <a:pt x="316230" y="285750"/>
                  </a:lnTo>
                  <a:lnTo>
                    <a:pt x="321310" y="295910"/>
                  </a:lnTo>
                  <a:lnTo>
                    <a:pt x="325120" y="304800"/>
                  </a:lnTo>
                  <a:lnTo>
                    <a:pt x="334010" y="317500"/>
                  </a:lnTo>
                  <a:lnTo>
                    <a:pt x="339090" y="326390"/>
                  </a:lnTo>
                  <a:lnTo>
                    <a:pt x="342900" y="336550"/>
                  </a:lnTo>
                  <a:lnTo>
                    <a:pt x="346710" y="346710"/>
                  </a:lnTo>
                  <a:lnTo>
                    <a:pt x="355600" y="369570"/>
                  </a:lnTo>
                  <a:lnTo>
                    <a:pt x="359410" y="382270"/>
                  </a:lnTo>
                  <a:lnTo>
                    <a:pt x="364490" y="392430"/>
                  </a:lnTo>
                  <a:lnTo>
                    <a:pt x="368300" y="402590"/>
                  </a:lnTo>
                  <a:lnTo>
                    <a:pt x="393700" y="444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6701790" y="1200150"/>
              <a:ext cx="181611" cy="133351"/>
            </a:xfrm>
            <a:custGeom>
              <a:avLst/>
              <a:gdLst/>
              <a:ahLst/>
              <a:cxnLst/>
              <a:rect l="0" t="0" r="0" b="0"/>
              <a:pathLst>
                <a:path w="181611" h="133351">
                  <a:moveTo>
                    <a:pt x="168910" y="19050"/>
                  </a:moveTo>
                  <a:lnTo>
                    <a:pt x="154940" y="12700"/>
                  </a:lnTo>
                  <a:lnTo>
                    <a:pt x="149860" y="8890"/>
                  </a:lnTo>
                  <a:lnTo>
                    <a:pt x="144780" y="5080"/>
                  </a:lnTo>
                  <a:lnTo>
                    <a:pt x="139700" y="1270"/>
                  </a:lnTo>
                  <a:lnTo>
                    <a:pt x="134620" y="0"/>
                  </a:lnTo>
                  <a:lnTo>
                    <a:pt x="127000" y="1270"/>
                  </a:lnTo>
                  <a:lnTo>
                    <a:pt x="120650" y="2540"/>
                  </a:lnTo>
                  <a:lnTo>
                    <a:pt x="113030" y="5080"/>
                  </a:lnTo>
                  <a:lnTo>
                    <a:pt x="104140" y="8890"/>
                  </a:lnTo>
                  <a:lnTo>
                    <a:pt x="96520" y="11430"/>
                  </a:lnTo>
                  <a:lnTo>
                    <a:pt x="87630" y="13970"/>
                  </a:lnTo>
                  <a:lnTo>
                    <a:pt x="80010" y="16510"/>
                  </a:lnTo>
                  <a:lnTo>
                    <a:pt x="71120" y="16510"/>
                  </a:lnTo>
                  <a:lnTo>
                    <a:pt x="63500" y="20320"/>
                  </a:lnTo>
                  <a:lnTo>
                    <a:pt x="54610" y="25400"/>
                  </a:lnTo>
                  <a:lnTo>
                    <a:pt x="45720" y="31750"/>
                  </a:lnTo>
                  <a:lnTo>
                    <a:pt x="39370" y="38100"/>
                  </a:lnTo>
                  <a:lnTo>
                    <a:pt x="33020" y="43180"/>
                  </a:lnTo>
                  <a:lnTo>
                    <a:pt x="27940" y="46990"/>
                  </a:lnTo>
                  <a:lnTo>
                    <a:pt x="17780" y="57150"/>
                  </a:lnTo>
                  <a:lnTo>
                    <a:pt x="12700" y="60960"/>
                  </a:lnTo>
                  <a:lnTo>
                    <a:pt x="8890" y="67310"/>
                  </a:lnTo>
                  <a:lnTo>
                    <a:pt x="3810" y="73660"/>
                  </a:lnTo>
                  <a:lnTo>
                    <a:pt x="0" y="81280"/>
                  </a:lnTo>
                  <a:lnTo>
                    <a:pt x="1270" y="85090"/>
                  </a:lnTo>
                  <a:lnTo>
                    <a:pt x="6350" y="88900"/>
                  </a:lnTo>
                  <a:lnTo>
                    <a:pt x="13970" y="91440"/>
                  </a:lnTo>
                  <a:lnTo>
                    <a:pt x="20320" y="91440"/>
                  </a:lnTo>
                  <a:lnTo>
                    <a:pt x="26670" y="90170"/>
                  </a:lnTo>
                  <a:lnTo>
                    <a:pt x="31750" y="87630"/>
                  </a:lnTo>
                  <a:lnTo>
                    <a:pt x="39370" y="83820"/>
                  </a:lnTo>
                  <a:lnTo>
                    <a:pt x="58420" y="77470"/>
                  </a:lnTo>
                  <a:lnTo>
                    <a:pt x="68580" y="72390"/>
                  </a:lnTo>
                  <a:lnTo>
                    <a:pt x="78740" y="66040"/>
                  </a:lnTo>
                  <a:lnTo>
                    <a:pt x="87630" y="58420"/>
                  </a:lnTo>
                  <a:lnTo>
                    <a:pt x="95250" y="50800"/>
                  </a:lnTo>
                  <a:lnTo>
                    <a:pt x="101600" y="43180"/>
                  </a:lnTo>
                  <a:lnTo>
                    <a:pt x="106680" y="35560"/>
                  </a:lnTo>
                  <a:lnTo>
                    <a:pt x="110490" y="35560"/>
                  </a:lnTo>
                  <a:lnTo>
                    <a:pt x="113030" y="40640"/>
                  </a:lnTo>
                  <a:lnTo>
                    <a:pt x="114300" y="50800"/>
                  </a:lnTo>
                  <a:lnTo>
                    <a:pt x="115570" y="59690"/>
                  </a:lnTo>
                  <a:lnTo>
                    <a:pt x="116840" y="68580"/>
                  </a:lnTo>
                  <a:lnTo>
                    <a:pt x="116840" y="77470"/>
                  </a:lnTo>
                  <a:lnTo>
                    <a:pt x="120650" y="86360"/>
                  </a:lnTo>
                  <a:lnTo>
                    <a:pt x="125730" y="95250"/>
                  </a:lnTo>
                  <a:lnTo>
                    <a:pt x="130810" y="104140"/>
                  </a:lnTo>
                  <a:lnTo>
                    <a:pt x="137160" y="110490"/>
                  </a:lnTo>
                  <a:lnTo>
                    <a:pt x="142240" y="116840"/>
                  </a:lnTo>
                  <a:lnTo>
                    <a:pt x="181610" y="1333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7010400" y="1104900"/>
              <a:ext cx="171451" cy="304801"/>
            </a:xfrm>
            <a:custGeom>
              <a:avLst/>
              <a:gdLst/>
              <a:ahLst/>
              <a:cxnLst/>
              <a:rect l="0" t="0" r="0" b="0"/>
              <a:pathLst>
                <a:path w="171451" h="304801">
                  <a:moveTo>
                    <a:pt x="152400" y="0"/>
                  </a:moveTo>
                  <a:lnTo>
                    <a:pt x="110490" y="0"/>
                  </a:lnTo>
                  <a:lnTo>
                    <a:pt x="100330" y="1270"/>
                  </a:lnTo>
                  <a:lnTo>
                    <a:pt x="91440" y="3810"/>
                  </a:lnTo>
                  <a:lnTo>
                    <a:pt x="81280" y="6350"/>
                  </a:lnTo>
                  <a:lnTo>
                    <a:pt x="71120" y="11430"/>
                  </a:lnTo>
                  <a:lnTo>
                    <a:pt x="60960" y="17780"/>
                  </a:lnTo>
                  <a:lnTo>
                    <a:pt x="48260" y="24130"/>
                  </a:lnTo>
                  <a:lnTo>
                    <a:pt x="40640" y="31750"/>
                  </a:lnTo>
                  <a:lnTo>
                    <a:pt x="35560" y="39370"/>
                  </a:lnTo>
                  <a:lnTo>
                    <a:pt x="31750" y="46990"/>
                  </a:lnTo>
                  <a:lnTo>
                    <a:pt x="33020" y="55880"/>
                  </a:lnTo>
                  <a:lnTo>
                    <a:pt x="35560" y="63500"/>
                  </a:lnTo>
                  <a:lnTo>
                    <a:pt x="40640" y="72390"/>
                  </a:lnTo>
                  <a:lnTo>
                    <a:pt x="48260" y="82550"/>
                  </a:lnTo>
                  <a:lnTo>
                    <a:pt x="57150" y="92710"/>
                  </a:lnTo>
                  <a:lnTo>
                    <a:pt x="68580" y="104140"/>
                  </a:lnTo>
                  <a:lnTo>
                    <a:pt x="99060" y="135890"/>
                  </a:lnTo>
                  <a:lnTo>
                    <a:pt x="154940" y="193040"/>
                  </a:lnTo>
                  <a:lnTo>
                    <a:pt x="162560" y="204470"/>
                  </a:lnTo>
                  <a:lnTo>
                    <a:pt x="167640" y="217170"/>
                  </a:lnTo>
                  <a:lnTo>
                    <a:pt x="171450" y="229870"/>
                  </a:lnTo>
                  <a:lnTo>
                    <a:pt x="170180" y="240030"/>
                  </a:lnTo>
                  <a:lnTo>
                    <a:pt x="167640" y="250190"/>
                  </a:lnTo>
                  <a:lnTo>
                    <a:pt x="162560" y="260350"/>
                  </a:lnTo>
                  <a:lnTo>
                    <a:pt x="156210" y="266700"/>
                  </a:lnTo>
                  <a:lnTo>
                    <a:pt x="149860" y="270510"/>
                  </a:lnTo>
                  <a:lnTo>
                    <a:pt x="142240" y="274320"/>
                  </a:lnTo>
                  <a:lnTo>
                    <a:pt x="132080" y="278130"/>
                  </a:lnTo>
                  <a:lnTo>
                    <a:pt x="121920" y="284480"/>
                  </a:lnTo>
                  <a:lnTo>
                    <a:pt x="111760" y="290830"/>
                  </a:lnTo>
                  <a:lnTo>
                    <a:pt x="100330" y="295910"/>
                  </a:lnTo>
                  <a:lnTo>
                    <a:pt x="91440" y="298450"/>
                  </a:lnTo>
                  <a:lnTo>
                    <a:pt x="82550" y="300990"/>
                  </a:lnTo>
                  <a:lnTo>
                    <a:pt x="71120" y="302260"/>
                  </a:lnTo>
                  <a:lnTo>
                    <a:pt x="60960" y="303530"/>
                  </a:lnTo>
                  <a:lnTo>
                    <a:pt x="0" y="304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7406640" y="1156970"/>
              <a:ext cx="480061" cy="151131"/>
            </a:xfrm>
            <a:custGeom>
              <a:avLst/>
              <a:gdLst/>
              <a:ahLst/>
              <a:cxnLst/>
              <a:rect l="0" t="0" r="0" b="0"/>
              <a:pathLst>
                <a:path w="480061" h="151131">
                  <a:moveTo>
                    <a:pt x="200660" y="36830"/>
                  </a:moveTo>
                  <a:lnTo>
                    <a:pt x="194310" y="22860"/>
                  </a:lnTo>
                  <a:lnTo>
                    <a:pt x="190500" y="17780"/>
                  </a:lnTo>
                  <a:lnTo>
                    <a:pt x="186690" y="12700"/>
                  </a:lnTo>
                  <a:lnTo>
                    <a:pt x="182880" y="7620"/>
                  </a:lnTo>
                  <a:lnTo>
                    <a:pt x="176530" y="5080"/>
                  </a:lnTo>
                  <a:lnTo>
                    <a:pt x="167640" y="2540"/>
                  </a:lnTo>
                  <a:lnTo>
                    <a:pt x="157480" y="1270"/>
                  </a:lnTo>
                  <a:lnTo>
                    <a:pt x="146050" y="0"/>
                  </a:lnTo>
                  <a:lnTo>
                    <a:pt x="134620" y="0"/>
                  </a:lnTo>
                  <a:lnTo>
                    <a:pt x="123190" y="0"/>
                  </a:lnTo>
                  <a:lnTo>
                    <a:pt x="111760" y="1270"/>
                  </a:lnTo>
                  <a:lnTo>
                    <a:pt x="101600" y="2540"/>
                  </a:lnTo>
                  <a:lnTo>
                    <a:pt x="92710" y="6350"/>
                  </a:lnTo>
                  <a:lnTo>
                    <a:pt x="82550" y="10160"/>
                  </a:lnTo>
                  <a:lnTo>
                    <a:pt x="71120" y="16510"/>
                  </a:lnTo>
                  <a:lnTo>
                    <a:pt x="59690" y="22860"/>
                  </a:lnTo>
                  <a:lnTo>
                    <a:pt x="49530" y="30480"/>
                  </a:lnTo>
                  <a:lnTo>
                    <a:pt x="41910" y="38100"/>
                  </a:lnTo>
                  <a:lnTo>
                    <a:pt x="35560" y="45720"/>
                  </a:lnTo>
                  <a:lnTo>
                    <a:pt x="30480" y="53340"/>
                  </a:lnTo>
                  <a:lnTo>
                    <a:pt x="25400" y="58420"/>
                  </a:lnTo>
                  <a:lnTo>
                    <a:pt x="20320" y="64770"/>
                  </a:lnTo>
                  <a:lnTo>
                    <a:pt x="15240" y="71120"/>
                  </a:lnTo>
                  <a:lnTo>
                    <a:pt x="10160" y="77470"/>
                  </a:lnTo>
                  <a:lnTo>
                    <a:pt x="6350" y="85090"/>
                  </a:lnTo>
                  <a:lnTo>
                    <a:pt x="3810" y="92710"/>
                  </a:lnTo>
                  <a:lnTo>
                    <a:pt x="1270" y="101600"/>
                  </a:lnTo>
                  <a:lnTo>
                    <a:pt x="0" y="109220"/>
                  </a:lnTo>
                  <a:lnTo>
                    <a:pt x="3810" y="116840"/>
                  </a:lnTo>
                  <a:lnTo>
                    <a:pt x="10160" y="121920"/>
                  </a:lnTo>
                  <a:lnTo>
                    <a:pt x="19050" y="127000"/>
                  </a:lnTo>
                  <a:lnTo>
                    <a:pt x="27940" y="129540"/>
                  </a:lnTo>
                  <a:lnTo>
                    <a:pt x="39370" y="129540"/>
                  </a:lnTo>
                  <a:lnTo>
                    <a:pt x="50800" y="128270"/>
                  </a:lnTo>
                  <a:lnTo>
                    <a:pt x="60960" y="127000"/>
                  </a:lnTo>
                  <a:lnTo>
                    <a:pt x="71120" y="127000"/>
                  </a:lnTo>
                  <a:lnTo>
                    <a:pt x="80010" y="127000"/>
                  </a:lnTo>
                  <a:lnTo>
                    <a:pt x="91440" y="124460"/>
                  </a:lnTo>
                  <a:lnTo>
                    <a:pt x="101600" y="121920"/>
                  </a:lnTo>
                  <a:lnTo>
                    <a:pt x="114300" y="119380"/>
                  </a:lnTo>
                  <a:lnTo>
                    <a:pt x="125730" y="116840"/>
                  </a:lnTo>
                  <a:lnTo>
                    <a:pt x="138430" y="115570"/>
                  </a:lnTo>
                  <a:lnTo>
                    <a:pt x="149860" y="114300"/>
                  </a:lnTo>
                  <a:lnTo>
                    <a:pt x="161290" y="111760"/>
                  </a:lnTo>
                  <a:lnTo>
                    <a:pt x="171450" y="106680"/>
                  </a:lnTo>
                  <a:lnTo>
                    <a:pt x="181610" y="100330"/>
                  </a:lnTo>
                  <a:lnTo>
                    <a:pt x="191770" y="93980"/>
                  </a:lnTo>
                  <a:lnTo>
                    <a:pt x="203200" y="88900"/>
                  </a:lnTo>
                  <a:lnTo>
                    <a:pt x="214630" y="85090"/>
                  </a:lnTo>
                  <a:lnTo>
                    <a:pt x="224790" y="80010"/>
                  </a:lnTo>
                  <a:lnTo>
                    <a:pt x="232410" y="74930"/>
                  </a:lnTo>
                  <a:lnTo>
                    <a:pt x="238760" y="71120"/>
                  </a:lnTo>
                  <a:lnTo>
                    <a:pt x="241300" y="67310"/>
                  </a:lnTo>
                  <a:lnTo>
                    <a:pt x="242570" y="62230"/>
                  </a:lnTo>
                  <a:lnTo>
                    <a:pt x="241300" y="58420"/>
                  </a:lnTo>
                  <a:lnTo>
                    <a:pt x="237490" y="57150"/>
                  </a:lnTo>
                  <a:lnTo>
                    <a:pt x="232410" y="57150"/>
                  </a:lnTo>
                  <a:lnTo>
                    <a:pt x="226060" y="58420"/>
                  </a:lnTo>
                  <a:lnTo>
                    <a:pt x="219710" y="62230"/>
                  </a:lnTo>
                  <a:lnTo>
                    <a:pt x="214630" y="68580"/>
                  </a:lnTo>
                  <a:lnTo>
                    <a:pt x="210820" y="74930"/>
                  </a:lnTo>
                  <a:lnTo>
                    <a:pt x="209550" y="80010"/>
                  </a:lnTo>
                  <a:lnTo>
                    <a:pt x="212090" y="85090"/>
                  </a:lnTo>
                  <a:lnTo>
                    <a:pt x="217170" y="90170"/>
                  </a:lnTo>
                  <a:lnTo>
                    <a:pt x="222250" y="95250"/>
                  </a:lnTo>
                  <a:lnTo>
                    <a:pt x="229870" y="100330"/>
                  </a:lnTo>
                  <a:lnTo>
                    <a:pt x="237490" y="104140"/>
                  </a:lnTo>
                  <a:lnTo>
                    <a:pt x="245110" y="106680"/>
                  </a:lnTo>
                  <a:lnTo>
                    <a:pt x="252730" y="109220"/>
                  </a:lnTo>
                  <a:lnTo>
                    <a:pt x="260350" y="110490"/>
                  </a:lnTo>
                  <a:lnTo>
                    <a:pt x="299720" y="119380"/>
                  </a:lnTo>
                  <a:lnTo>
                    <a:pt x="326390" y="125730"/>
                  </a:lnTo>
                  <a:lnTo>
                    <a:pt x="354330" y="130810"/>
                  </a:lnTo>
                  <a:lnTo>
                    <a:pt x="384810" y="137160"/>
                  </a:lnTo>
                  <a:lnTo>
                    <a:pt x="480060" y="1511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270000" y="1597660"/>
            <a:ext cx="6607811" cy="608331"/>
            <a:chOff x="1270000" y="1597660"/>
            <a:chExt cx="6607811" cy="608331"/>
          </a:xfrm>
        </p:grpSpPr>
        <p:sp>
          <p:nvSpPr>
            <p:cNvPr id="47" name="Freeform 46"/>
            <p:cNvSpPr/>
            <p:nvPr/>
          </p:nvSpPr>
          <p:spPr>
            <a:xfrm>
              <a:off x="1270000" y="1739900"/>
              <a:ext cx="422911" cy="265431"/>
            </a:xfrm>
            <a:custGeom>
              <a:avLst/>
              <a:gdLst/>
              <a:ahLst/>
              <a:cxnLst/>
              <a:rect l="0" t="0" r="0" b="0"/>
              <a:pathLst>
                <a:path w="422911" h="265431">
                  <a:moveTo>
                    <a:pt x="12700" y="0"/>
                  </a:moveTo>
                  <a:lnTo>
                    <a:pt x="6350" y="13970"/>
                  </a:lnTo>
                  <a:lnTo>
                    <a:pt x="3810" y="22860"/>
                  </a:lnTo>
                  <a:lnTo>
                    <a:pt x="2540" y="35560"/>
                  </a:lnTo>
                  <a:lnTo>
                    <a:pt x="1270" y="48260"/>
                  </a:lnTo>
                  <a:lnTo>
                    <a:pt x="1270" y="62230"/>
                  </a:lnTo>
                  <a:lnTo>
                    <a:pt x="0" y="88900"/>
                  </a:lnTo>
                  <a:lnTo>
                    <a:pt x="0" y="120650"/>
                  </a:lnTo>
                  <a:lnTo>
                    <a:pt x="3810" y="135890"/>
                  </a:lnTo>
                  <a:lnTo>
                    <a:pt x="11430" y="157480"/>
                  </a:lnTo>
                  <a:lnTo>
                    <a:pt x="20320" y="181610"/>
                  </a:lnTo>
                  <a:lnTo>
                    <a:pt x="29210" y="200660"/>
                  </a:lnTo>
                  <a:lnTo>
                    <a:pt x="38100" y="218440"/>
                  </a:lnTo>
                  <a:lnTo>
                    <a:pt x="45720" y="234950"/>
                  </a:lnTo>
                  <a:lnTo>
                    <a:pt x="53340" y="246380"/>
                  </a:lnTo>
                  <a:lnTo>
                    <a:pt x="59690" y="256540"/>
                  </a:lnTo>
                  <a:lnTo>
                    <a:pt x="64770" y="264160"/>
                  </a:lnTo>
                  <a:lnTo>
                    <a:pt x="73660" y="265430"/>
                  </a:lnTo>
                  <a:lnTo>
                    <a:pt x="82550" y="261620"/>
                  </a:lnTo>
                  <a:lnTo>
                    <a:pt x="92710" y="254000"/>
                  </a:lnTo>
                  <a:lnTo>
                    <a:pt x="100330" y="248920"/>
                  </a:lnTo>
                  <a:lnTo>
                    <a:pt x="105410" y="243840"/>
                  </a:lnTo>
                  <a:lnTo>
                    <a:pt x="113030" y="231140"/>
                  </a:lnTo>
                  <a:lnTo>
                    <a:pt x="125730" y="210820"/>
                  </a:lnTo>
                  <a:lnTo>
                    <a:pt x="133350" y="201930"/>
                  </a:lnTo>
                  <a:lnTo>
                    <a:pt x="140970" y="191770"/>
                  </a:lnTo>
                  <a:lnTo>
                    <a:pt x="148590" y="182880"/>
                  </a:lnTo>
                  <a:lnTo>
                    <a:pt x="156210" y="173990"/>
                  </a:lnTo>
                  <a:lnTo>
                    <a:pt x="161290" y="165100"/>
                  </a:lnTo>
                  <a:lnTo>
                    <a:pt x="167640" y="157480"/>
                  </a:lnTo>
                  <a:lnTo>
                    <a:pt x="175260" y="147320"/>
                  </a:lnTo>
                  <a:lnTo>
                    <a:pt x="184150" y="135890"/>
                  </a:lnTo>
                  <a:lnTo>
                    <a:pt x="194310" y="124460"/>
                  </a:lnTo>
                  <a:lnTo>
                    <a:pt x="203200" y="120650"/>
                  </a:lnTo>
                  <a:lnTo>
                    <a:pt x="210820" y="123190"/>
                  </a:lnTo>
                  <a:lnTo>
                    <a:pt x="215900" y="128270"/>
                  </a:lnTo>
                  <a:lnTo>
                    <a:pt x="220980" y="134620"/>
                  </a:lnTo>
                  <a:lnTo>
                    <a:pt x="223520" y="142240"/>
                  </a:lnTo>
                  <a:lnTo>
                    <a:pt x="224790" y="149860"/>
                  </a:lnTo>
                  <a:lnTo>
                    <a:pt x="226060" y="157480"/>
                  </a:lnTo>
                  <a:lnTo>
                    <a:pt x="227330" y="166370"/>
                  </a:lnTo>
                  <a:lnTo>
                    <a:pt x="227330" y="173990"/>
                  </a:lnTo>
                  <a:lnTo>
                    <a:pt x="229870" y="182880"/>
                  </a:lnTo>
                  <a:lnTo>
                    <a:pt x="232410" y="190500"/>
                  </a:lnTo>
                  <a:lnTo>
                    <a:pt x="234950" y="199390"/>
                  </a:lnTo>
                  <a:lnTo>
                    <a:pt x="240030" y="209550"/>
                  </a:lnTo>
                  <a:lnTo>
                    <a:pt x="246380" y="219710"/>
                  </a:lnTo>
                  <a:lnTo>
                    <a:pt x="252730" y="231140"/>
                  </a:lnTo>
                  <a:lnTo>
                    <a:pt x="260350" y="237490"/>
                  </a:lnTo>
                  <a:lnTo>
                    <a:pt x="267970" y="240030"/>
                  </a:lnTo>
                  <a:lnTo>
                    <a:pt x="275590" y="240030"/>
                  </a:lnTo>
                  <a:lnTo>
                    <a:pt x="283210" y="238760"/>
                  </a:lnTo>
                  <a:lnTo>
                    <a:pt x="294640" y="234950"/>
                  </a:lnTo>
                  <a:lnTo>
                    <a:pt x="302260" y="229870"/>
                  </a:lnTo>
                  <a:lnTo>
                    <a:pt x="321310" y="217170"/>
                  </a:lnTo>
                  <a:lnTo>
                    <a:pt x="330200" y="208280"/>
                  </a:lnTo>
                  <a:lnTo>
                    <a:pt x="337820" y="198120"/>
                  </a:lnTo>
                  <a:lnTo>
                    <a:pt x="342900" y="186690"/>
                  </a:lnTo>
                  <a:lnTo>
                    <a:pt x="350520" y="175260"/>
                  </a:lnTo>
                  <a:lnTo>
                    <a:pt x="365760" y="151130"/>
                  </a:lnTo>
                  <a:lnTo>
                    <a:pt x="373380" y="140970"/>
                  </a:lnTo>
                  <a:lnTo>
                    <a:pt x="381000" y="130810"/>
                  </a:lnTo>
                  <a:lnTo>
                    <a:pt x="389890" y="120650"/>
                  </a:lnTo>
                  <a:lnTo>
                    <a:pt x="396240" y="106680"/>
                  </a:lnTo>
                  <a:lnTo>
                    <a:pt x="402590" y="91440"/>
                  </a:lnTo>
                  <a:lnTo>
                    <a:pt x="417830" y="43180"/>
                  </a:lnTo>
                  <a:lnTo>
                    <a:pt x="422910" y="27940"/>
                  </a:lnTo>
                  <a:lnTo>
                    <a:pt x="421640" y="19050"/>
                  </a:lnTo>
                  <a:lnTo>
                    <a:pt x="416560" y="12700"/>
                  </a:lnTo>
                  <a:lnTo>
                    <a:pt x="408940" y="8890"/>
                  </a:lnTo>
                  <a:lnTo>
                    <a:pt x="400050" y="7620"/>
                  </a:lnTo>
                  <a:lnTo>
                    <a:pt x="388620" y="7620"/>
                  </a:lnTo>
                  <a:lnTo>
                    <a:pt x="378460" y="8890"/>
                  </a:lnTo>
                  <a:lnTo>
                    <a:pt x="369570" y="11430"/>
                  </a:lnTo>
                  <a:lnTo>
                    <a:pt x="361950" y="15240"/>
                  </a:lnTo>
                  <a:lnTo>
                    <a:pt x="342900" y="25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1752600" y="1765300"/>
              <a:ext cx="215901" cy="215901"/>
            </a:xfrm>
            <a:custGeom>
              <a:avLst/>
              <a:gdLst/>
              <a:ahLst/>
              <a:cxnLst/>
              <a:rect l="0" t="0" r="0" b="0"/>
              <a:pathLst>
                <a:path w="215901" h="215901">
                  <a:moveTo>
                    <a:pt x="152400" y="0"/>
                  </a:moveTo>
                  <a:lnTo>
                    <a:pt x="132080" y="6350"/>
                  </a:lnTo>
                  <a:lnTo>
                    <a:pt x="123190" y="10160"/>
                  </a:lnTo>
                  <a:lnTo>
                    <a:pt x="114300" y="13970"/>
                  </a:lnTo>
                  <a:lnTo>
                    <a:pt x="97790" y="21590"/>
                  </a:lnTo>
                  <a:lnTo>
                    <a:pt x="80010" y="30480"/>
                  </a:lnTo>
                  <a:lnTo>
                    <a:pt x="72390" y="35560"/>
                  </a:lnTo>
                  <a:lnTo>
                    <a:pt x="63500" y="41910"/>
                  </a:lnTo>
                  <a:lnTo>
                    <a:pt x="54610" y="49530"/>
                  </a:lnTo>
                  <a:lnTo>
                    <a:pt x="48260" y="57150"/>
                  </a:lnTo>
                  <a:lnTo>
                    <a:pt x="41910" y="64770"/>
                  </a:lnTo>
                  <a:lnTo>
                    <a:pt x="36830" y="72390"/>
                  </a:lnTo>
                  <a:lnTo>
                    <a:pt x="27940" y="82550"/>
                  </a:lnTo>
                  <a:lnTo>
                    <a:pt x="19050" y="92710"/>
                  </a:lnTo>
                  <a:lnTo>
                    <a:pt x="8890" y="104140"/>
                  </a:lnTo>
                  <a:lnTo>
                    <a:pt x="2540" y="114300"/>
                  </a:lnTo>
                  <a:lnTo>
                    <a:pt x="0" y="124460"/>
                  </a:lnTo>
                  <a:lnTo>
                    <a:pt x="0" y="133350"/>
                  </a:lnTo>
                  <a:lnTo>
                    <a:pt x="3810" y="138430"/>
                  </a:lnTo>
                  <a:lnTo>
                    <a:pt x="11430" y="140970"/>
                  </a:lnTo>
                  <a:lnTo>
                    <a:pt x="20320" y="139700"/>
                  </a:lnTo>
                  <a:lnTo>
                    <a:pt x="33020" y="137160"/>
                  </a:lnTo>
                  <a:lnTo>
                    <a:pt x="49530" y="132080"/>
                  </a:lnTo>
                  <a:lnTo>
                    <a:pt x="66040" y="125730"/>
                  </a:lnTo>
                  <a:lnTo>
                    <a:pt x="80010" y="120650"/>
                  </a:lnTo>
                  <a:lnTo>
                    <a:pt x="90170" y="115570"/>
                  </a:lnTo>
                  <a:lnTo>
                    <a:pt x="97790" y="111760"/>
                  </a:lnTo>
                  <a:lnTo>
                    <a:pt x="106680" y="106680"/>
                  </a:lnTo>
                  <a:lnTo>
                    <a:pt x="123190" y="97790"/>
                  </a:lnTo>
                  <a:lnTo>
                    <a:pt x="129540" y="92710"/>
                  </a:lnTo>
                  <a:lnTo>
                    <a:pt x="135890" y="88900"/>
                  </a:lnTo>
                  <a:lnTo>
                    <a:pt x="140970" y="85090"/>
                  </a:lnTo>
                  <a:lnTo>
                    <a:pt x="147320" y="78740"/>
                  </a:lnTo>
                  <a:lnTo>
                    <a:pt x="154940" y="72390"/>
                  </a:lnTo>
                  <a:lnTo>
                    <a:pt x="162560" y="64770"/>
                  </a:lnTo>
                  <a:lnTo>
                    <a:pt x="166370" y="67310"/>
                  </a:lnTo>
                  <a:lnTo>
                    <a:pt x="167640" y="76200"/>
                  </a:lnTo>
                  <a:lnTo>
                    <a:pt x="166370" y="88900"/>
                  </a:lnTo>
                  <a:lnTo>
                    <a:pt x="166370" y="121920"/>
                  </a:lnTo>
                  <a:lnTo>
                    <a:pt x="165100" y="140970"/>
                  </a:lnTo>
                  <a:lnTo>
                    <a:pt x="166370" y="156210"/>
                  </a:lnTo>
                  <a:lnTo>
                    <a:pt x="168910" y="168910"/>
                  </a:lnTo>
                  <a:lnTo>
                    <a:pt x="171450" y="180340"/>
                  </a:lnTo>
                  <a:lnTo>
                    <a:pt x="176530" y="187960"/>
                  </a:lnTo>
                  <a:lnTo>
                    <a:pt x="182880" y="193040"/>
                  </a:lnTo>
                  <a:lnTo>
                    <a:pt x="215900" y="215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057400" y="1729740"/>
              <a:ext cx="635001" cy="208281"/>
            </a:xfrm>
            <a:custGeom>
              <a:avLst/>
              <a:gdLst/>
              <a:ahLst/>
              <a:cxnLst/>
              <a:rect l="0" t="0" r="0" b="0"/>
              <a:pathLst>
                <a:path w="635001" h="208281">
                  <a:moveTo>
                    <a:pt x="0" y="48260"/>
                  </a:moveTo>
                  <a:lnTo>
                    <a:pt x="0" y="62230"/>
                  </a:lnTo>
                  <a:lnTo>
                    <a:pt x="1270" y="68580"/>
                  </a:lnTo>
                  <a:lnTo>
                    <a:pt x="3810" y="76200"/>
                  </a:lnTo>
                  <a:lnTo>
                    <a:pt x="6350" y="83820"/>
                  </a:lnTo>
                  <a:lnTo>
                    <a:pt x="10160" y="97790"/>
                  </a:lnTo>
                  <a:lnTo>
                    <a:pt x="13970" y="114300"/>
                  </a:lnTo>
                  <a:lnTo>
                    <a:pt x="17780" y="134620"/>
                  </a:lnTo>
                  <a:lnTo>
                    <a:pt x="21590" y="149860"/>
                  </a:lnTo>
                  <a:lnTo>
                    <a:pt x="25400" y="161290"/>
                  </a:lnTo>
                  <a:lnTo>
                    <a:pt x="34290" y="179070"/>
                  </a:lnTo>
                  <a:lnTo>
                    <a:pt x="41910" y="195580"/>
                  </a:lnTo>
                  <a:lnTo>
                    <a:pt x="49530" y="201930"/>
                  </a:lnTo>
                  <a:lnTo>
                    <a:pt x="58420" y="205740"/>
                  </a:lnTo>
                  <a:lnTo>
                    <a:pt x="68580" y="208280"/>
                  </a:lnTo>
                  <a:lnTo>
                    <a:pt x="76200" y="208280"/>
                  </a:lnTo>
                  <a:lnTo>
                    <a:pt x="83820" y="207010"/>
                  </a:lnTo>
                  <a:lnTo>
                    <a:pt x="90170" y="205740"/>
                  </a:lnTo>
                  <a:lnTo>
                    <a:pt x="96520" y="200660"/>
                  </a:lnTo>
                  <a:lnTo>
                    <a:pt x="104140" y="195580"/>
                  </a:lnTo>
                  <a:lnTo>
                    <a:pt x="111760" y="187960"/>
                  </a:lnTo>
                  <a:lnTo>
                    <a:pt x="118110" y="182880"/>
                  </a:lnTo>
                  <a:lnTo>
                    <a:pt x="129540" y="172720"/>
                  </a:lnTo>
                  <a:lnTo>
                    <a:pt x="135890" y="163830"/>
                  </a:lnTo>
                  <a:lnTo>
                    <a:pt x="142240" y="152400"/>
                  </a:lnTo>
                  <a:lnTo>
                    <a:pt x="149860" y="138430"/>
                  </a:lnTo>
                  <a:lnTo>
                    <a:pt x="166370" y="109220"/>
                  </a:lnTo>
                  <a:lnTo>
                    <a:pt x="173990" y="92710"/>
                  </a:lnTo>
                  <a:lnTo>
                    <a:pt x="181610" y="77470"/>
                  </a:lnTo>
                  <a:lnTo>
                    <a:pt x="186690" y="63500"/>
                  </a:lnTo>
                  <a:lnTo>
                    <a:pt x="191770" y="49530"/>
                  </a:lnTo>
                  <a:lnTo>
                    <a:pt x="199390" y="45720"/>
                  </a:lnTo>
                  <a:lnTo>
                    <a:pt x="205740" y="45720"/>
                  </a:lnTo>
                  <a:lnTo>
                    <a:pt x="213360" y="50800"/>
                  </a:lnTo>
                  <a:lnTo>
                    <a:pt x="220980" y="55880"/>
                  </a:lnTo>
                  <a:lnTo>
                    <a:pt x="229870" y="60960"/>
                  </a:lnTo>
                  <a:lnTo>
                    <a:pt x="237490" y="64770"/>
                  </a:lnTo>
                  <a:lnTo>
                    <a:pt x="245110" y="68580"/>
                  </a:lnTo>
                  <a:lnTo>
                    <a:pt x="250190" y="73660"/>
                  </a:lnTo>
                  <a:lnTo>
                    <a:pt x="255270" y="77470"/>
                  </a:lnTo>
                  <a:lnTo>
                    <a:pt x="269240" y="78740"/>
                  </a:lnTo>
                  <a:lnTo>
                    <a:pt x="288290" y="78740"/>
                  </a:lnTo>
                  <a:lnTo>
                    <a:pt x="311150" y="77470"/>
                  </a:lnTo>
                  <a:lnTo>
                    <a:pt x="332740" y="74930"/>
                  </a:lnTo>
                  <a:lnTo>
                    <a:pt x="354330" y="71120"/>
                  </a:lnTo>
                  <a:lnTo>
                    <a:pt x="375920" y="67310"/>
                  </a:lnTo>
                  <a:lnTo>
                    <a:pt x="393700" y="66040"/>
                  </a:lnTo>
                  <a:lnTo>
                    <a:pt x="407670" y="63500"/>
                  </a:lnTo>
                  <a:lnTo>
                    <a:pt x="420370" y="63500"/>
                  </a:lnTo>
                  <a:lnTo>
                    <a:pt x="430530" y="59690"/>
                  </a:lnTo>
                  <a:lnTo>
                    <a:pt x="440690" y="54610"/>
                  </a:lnTo>
                  <a:lnTo>
                    <a:pt x="450850" y="48260"/>
                  </a:lnTo>
                  <a:lnTo>
                    <a:pt x="459740" y="40640"/>
                  </a:lnTo>
                  <a:lnTo>
                    <a:pt x="468630" y="33020"/>
                  </a:lnTo>
                  <a:lnTo>
                    <a:pt x="477520" y="25400"/>
                  </a:lnTo>
                  <a:lnTo>
                    <a:pt x="482600" y="19050"/>
                  </a:lnTo>
                  <a:lnTo>
                    <a:pt x="483870" y="13970"/>
                  </a:lnTo>
                  <a:lnTo>
                    <a:pt x="483870" y="7620"/>
                  </a:lnTo>
                  <a:lnTo>
                    <a:pt x="478790" y="5080"/>
                  </a:lnTo>
                  <a:lnTo>
                    <a:pt x="462280" y="0"/>
                  </a:lnTo>
                  <a:lnTo>
                    <a:pt x="454660" y="1270"/>
                  </a:lnTo>
                  <a:lnTo>
                    <a:pt x="448310" y="2540"/>
                  </a:lnTo>
                  <a:lnTo>
                    <a:pt x="435610" y="7620"/>
                  </a:lnTo>
                  <a:lnTo>
                    <a:pt x="415290" y="15240"/>
                  </a:lnTo>
                  <a:lnTo>
                    <a:pt x="406400" y="20320"/>
                  </a:lnTo>
                  <a:lnTo>
                    <a:pt x="398780" y="26670"/>
                  </a:lnTo>
                  <a:lnTo>
                    <a:pt x="393700" y="34290"/>
                  </a:lnTo>
                  <a:lnTo>
                    <a:pt x="386080" y="40640"/>
                  </a:lnTo>
                  <a:lnTo>
                    <a:pt x="378460" y="45720"/>
                  </a:lnTo>
                  <a:lnTo>
                    <a:pt x="370840" y="50800"/>
                  </a:lnTo>
                  <a:lnTo>
                    <a:pt x="364490" y="58420"/>
                  </a:lnTo>
                  <a:lnTo>
                    <a:pt x="358140" y="67310"/>
                  </a:lnTo>
                  <a:lnTo>
                    <a:pt x="353060" y="78740"/>
                  </a:lnTo>
                  <a:lnTo>
                    <a:pt x="353060" y="87630"/>
                  </a:lnTo>
                  <a:lnTo>
                    <a:pt x="355600" y="97790"/>
                  </a:lnTo>
                  <a:lnTo>
                    <a:pt x="359410" y="106680"/>
                  </a:lnTo>
                  <a:lnTo>
                    <a:pt x="365760" y="114300"/>
                  </a:lnTo>
                  <a:lnTo>
                    <a:pt x="372110" y="120650"/>
                  </a:lnTo>
                  <a:lnTo>
                    <a:pt x="379730" y="125730"/>
                  </a:lnTo>
                  <a:lnTo>
                    <a:pt x="388620" y="130810"/>
                  </a:lnTo>
                  <a:lnTo>
                    <a:pt x="398780" y="135890"/>
                  </a:lnTo>
                  <a:lnTo>
                    <a:pt x="410210" y="140970"/>
                  </a:lnTo>
                  <a:lnTo>
                    <a:pt x="421640" y="143510"/>
                  </a:lnTo>
                  <a:lnTo>
                    <a:pt x="433070" y="146050"/>
                  </a:lnTo>
                  <a:lnTo>
                    <a:pt x="445770" y="147320"/>
                  </a:lnTo>
                  <a:lnTo>
                    <a:pt x="458470" y="148590"/>
                  </a:lnTo>
                  <a:lnTo>
                    <a:pt x="469900" y="148590"/>
                  </a:lnTo>
                  <a:lnTo>
                    <a:pt x="495300" y="149860"/>
                  </a:lnTo>
                  <a:lnTo>
                    <a:pt x="558800" y="149860"/>
                  </a:lnTo>
                  <a:lnTo>
                    <a:pt x="571500" y="148590"/>
                  </a:lnTo>
                  <a:lnTo>
                    <a:pt x="635000" y="1371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755900" y="1625600"/>
              <a:ext cx="342901" cy="342901"/>
            </a:xfrm>
            <a:custGeom>
              <a:avLst/>
              <a:gdLst/>
              <a:ahLst/>
              <a:cxnLst/>
              <a:rect l="0" t="0" r="0" b="0"/>
              <a:pathLst>
                <a:path w="342901" h="342901">
                  <a:moveTo>
                    <a:pt x="12700" y="0"/>
                  </a:moveTo>
                  <a:lnTo>
                    <a:pt x="12700" y="20320"/>
                  </a:lnTo>
                  <a:lnTo>
                    <a:pt x="11430" y="30480"/>
                  </a:lnTo>
                  <a:lnTo>
                    <a:pt x="8890" y="41910"/>
                  </a:lnTo>
                  <a:lnTo>
                    <a:pt x="6350" y="53340"/>
                  </a:lnTo>
                  <a:lnTo>
                    <a:pt x="3810" y="64770"/>
                  </a:lnTo>
                  <a:lnTo>
                    <a:pt x="2540" y="77470"/>
                  </a:lnTo>
                  <a:lnTo>
                    <a:pt x="1270" y="90170"/>
                  </a:lnTo>
                  <a:lnTo>
                    <a:pt x="1270" y="107950"/>
                  </a:lnTo>
                  <a:lnTo>
                    <a:pt x="0" y="153670"/>
                  </a:lnTo>
                  <a:lnTo>
                    <a:pt x="2540" y="176530"/>
                  </a:lnTo>
                  <a:lnTo>
                    <a:pt x="7620" y="196850"/>
                  </a:lnTo>
                  <a:lnTo>
                    <a:pt x="13970" y="215900"/>
                  </a:lnTo>
                  <a:lnTo>
                    <a:pt x="19050" y="231140"/>
                  </a:lnTo>
                  <a:lnTo>
                    <a:pt x="24130" y="245110"/>
                  </a:lnTo>
                  <a:lnTo>
                    <a:pt x="29210" y="256540"/>
                  </a:lnTo>
                  <a:lnTo>
                    <a:pt x="34290" y="265430"/>
                  </a:lnTo>
                  <a:lnTo>
                    <a:pt x="41910" y="273050"/>
                  </a:lnTo>
                  <a:lnTo>
                    <a:pt x="48260" y="279400"/>
                  </a:lnTo>
                  <a:lnTo>
                    <a:pt x="55880" y="283210"/>
                  </a:lnTo>
                  <a:lnTo>
                    <a:pt x="64770" y="287020"/>
                  </a:lnTo>
                  <a:lnTo>
                    <a:pt x="72390" y="288290"/>
                  </a:lnTo>
                  <a:lnTo>
                    <a:pt x="82550" y="289560"/>
                  </a:lnTo>
                  <a:lnTo>
                    <a:pt x="92710" y="290830"/>
                  </a:lnTo>
                  <a:lnTo>
                    <a:pt x="114300" y="290830"/>
                  </a:lnTo>
                  <a:lnTo>
                    <a:pt x="133350" y="292100"/>
                  </a:lnTo>
                  <a:lnTo>
                    <a:pt x="146050" y="290830"/>
                  </a:lnTo>
                  <a:lnTo>
                    <a:pt x="158750" y="288290"/>
                  </a:lnTo>
                  <a:lnTo>
                    <a:pt x="173990" y="285750"/>
                  </a:lnTo>
                  <a:lnTo>
                    <a:pt x="187960" y="283210"/>
                  </a:lnTo>
                  <a:lnTo>
                    <a:pt x="201930" y="281940"/>
                  </a:lnTo>
                  <a:lnTo>
                    <a:pt x="214630" y="280670"/>
                  </a:lnTo>
                  <a:lnTo>
                    <a:pt x="226060" y="278130"/>
                  </a:lnTo>
                  <a:lnTo>
                    <a:pt x="237490" y="273050"/>
                  </a:lnTo>
                  <a:lnTo>
                    <a:pt x="246380" y="266700"/>
                  </a:lnTo>
                  <a:lnTo>
                    <a:pt x="256540" y="259080"/>
                  </a:lnTo>
                  <a:lnTo>
                    <a:pt x="265430" y="251460"/>
                  </a:lnTo>
                  <a:lnTo>
                    <a:pt x="274320" y="243840"/>
                  </a:lnTo>
                  <a:lnTo>
                    <a:pt x="283210" y="238760"/>
                  </a:lnTo>
                  <a:lnTo>
                    <a:pt x="292100" y="234950"/>
                  </a:lnTo>
                  <a:lnTo>
                    <a:pt x="299720" y="233680"/>
                  </a:lnTo>
                  <a:lnTo>
                    <a:pt x="306070" y="227330"/>
                  </a:lnTo>
                  <a:lnTo>
                    <a:pt x="309880" y="219710"/>
                  </a:lnTo>
                  <a:lnTo>
                    <a:pt x="312420" y="209550"/>
                  </a:lnTo>
                  <a:lnTo>
                    <a:pt x="313690" y="200660"/>
                  </a:lnTo>
                  <a:lnTo>
                    <a:pt x="314960" y="191770"/>
                  </a:lnTo>
                  <a:lnTo>
                    <a:pt x="316230" y="182880"/>
                  </a:lnTo>
                  <a:lnTo>
                    <a:pt x="314960" y="173990"/>
                  </a:lnTo>
                  <a:lnTo>
                    <a:pt x="313690" y="165100"/>
                  </a:lnTo>
                  <a:lnTo>
                    <a:pt x="309880" y="156210"/>
                  </a:lnTo>
                  <a:lnTo>
                    <a:pt x="302260" y="151130"/>
                  </a:lnTo>
                  <a:lnTo>
                    <a:pt x="292100" y="147320"/>
                  </a:lnTo>
                  <a:lnTo>
                    <a:pt x="279400" y="144780"/>
                  </a:lnTo>
                  <a:lnTo>
                    <a:pt x="265430" y="146050"/>
                  </a:lnTo>
                  <a:lnTo>
                    <a:pt x="250190" y="149860"/>
                  </a:lnTo>
                  <a:lnTo>
                    <a:pt x="234950" y="154940"/>
                  </a:lnTo>
                  <a:lnTo>
                    <a:pt x="222250" y="158750"/>
                  </a:lnTo>
                  <a:lnTo>
                    <a:pt x="213360" y="160020"/>
                  </a:lnTo>
                  <a:lnTo>
                    <a:pt x="205740" y="162560"/>
                  </a:lnTo>
                  <a:lnTo>
                    <a:pt x="198120" y="163830"/>
                  </a:lnTo>
                  <a:lnTo>
                    <a:pt x="189230" y="167640"/>
                  </a:lnTo>
                  <a:lnTo>
                    <a:pt x="181610" y="171450"/>
                  </a:lnTo>
                  <a:lnTo>
                    <a:pt x="175260" y="176530"/>
                  </a:lnTo>
                  <a:lnTo>
                    <a:pt x="168910" y="182880"/>
                  </a:lnTo>
                  <a:lnTo>
                    <a:pt x="163830" y="189230"/>
                  </a:lnTo>
                  <a:lnTo>
                    <a:pt x="160020" y="198120"/>
                  </a:lnTo>
                  <a:lnTo>
                    <a:pt x="157480" y="208280"/>
                  </a:lnTo>
                  <a:lnTo>
                    <a:pt x="156210" y="219710"/>
                  </a:lnTo>
                  <a:lnTo>
                    <a:pt x="156210" y="229870"/>
                  </a:lnTo>
                  <a:lnTo>
                    <a:pt x="157480" y="238760"/>
                  </a:lnTo>
                  <a:lnTo>
                    <a:pt x="160020" y="247650"/>
                  </a:lnTo>
                  <a:lnTo>
                    <a:pt x="162560" y="255270"/>
                  </a:lnTo>
                  <a:lnTo>
                    <a:pt x="166370" y="262890"/>
                  </a:lnTo>
                  <a:lnTo>
                    <a:pt x="170180" y="267970"/>
                  </a:lnTo>
                  <a:lnTo>
                    <a:pt x="175260" y="273050"/>
                  </a:lnTo>
                  <a:lnTo>
                    <a:pt x="181610" y="278130"/>
                  </a:lnTo>
                  <a:lnTo>
                    <a:pt x="189230" y="283210"/>
                  </a:lnTo>
                  <a:lnTo>
                    <a:pt x="196850" y="288290"/>
                  </a:lnTo>
                  <a:lnTo>
                    <a:pt x="204470" y="295910"/>
                  </a:lnTo>
                  <a:lnTo>
                    <a:pt x="212090" y="302260"/>
                  </a:lnTo>
                  <a:lnTo>
                    <a:pt x="220980" y="308610"/>
                  </a:lnTo>
                  <a:lnTo>
                    <a:pt x="228600" y="314960"/>
                  </a:lnTo>
                  <a:lnTo>
                    <a:pt x="237490" y="320040"/>
                  </a:lnTo>
                  <a:lnTo>
                    <a:pt x="245110" y="325120"/>
                  </a:lnTo>
                  <a:lnTo>
                    <a:pt x="262890" y="334010"/>
                  </a:lnTo>
                  <a:lnTo>
                    <a:pt x="271780" y="336550"/>
                  </a:lnTo>
                  <a:lnTo>
                    <a:pt x="283210" y="339090"/>
                  </a:lnTo>
                  <a:lnTo>
                    <a:pt x="294640" y="340360"/>
                  </a:lnTo>
                  <a:lnTo>
                    <a:pt x="304800" y="341630"/>
                  </a:lnTo>
                  <a:lnTo>
                    <a:pt x="314960" y="341630"/>
                  </a:lnTo>
                  <a:lnTo>
                    <a:pt x="342900" y="342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3187700" y="1779270"/>
              <a:ext cx="292101" cy="201931"/>
            </a:xfrm>
            <a:custGeom>
              <a:avLst/>
              <a:gdLst/>
              <a:ahLst/>
              <a:cxnLst/>
              <a:rect l="0" t="0" r="0" b="0"/>
              <a:pathLst>
                <a:path w="292101" h="201931">
                  <a:moveTo>
                    <a:pt x="0" y="11430"/>
                  </a:moveTo>
                  <a:lnTo>
                    <a:pt x="0" y="17780"/>
                  </a:lnTo>
                  <a:lnTo>
                    <a:pt x="1270" y="24130"/>
                  </a:lnTo>
                  <a:lnTo>
                    <a:pt x="3810" y="33020"/>
                  </a:lnTo>
                  <a:lnTo>
                    <a:pt x="6350" y="43180"/>
                  </a:lnTo>
                  <a:lnTo>
                    <a:pt x="10160" y="50800"/>
                  </a:lnTo>
                  <a:lnTo>
                    <a:pt x="13970" y="57150"/>
                  </a:lnTo>
                  <a:lnTo>
                    <a:pt x="17780" y="63500"/>
                  </a:lnTo>
                  <a:lnTo>
                    <a:pt x="21590" y="71120"/>
                  </a:lnTo>
                  <a:lnTo>
                    <a:pt x="25400" y="81280"/>
                  </a:lnTo>
                  <a:lnTo>
                    <a:pt x="30480" y="91440"/>
                  </a:lnTo>
                  <a:lnTo>
                    <a:pt x="38100" y="114300"/>
                  </a:lnTo>
                  <a:lnTo>
                    <a:pt x="41910" y="127000"/>
                  </a:lnTo>
                  <a:lnTo>
                    <a:pt x="46990" y="130810"/>
                  </a:lnTo>
                  <a:lnTo>
                    <a:pt x="50800" y="129540"/>
                  </a:lnTo>
                  <a:lnTo>
                    <a:pt x="54610" y="123190"/>
                  </a:lnTo>
                  <a:lnTo>
                    <a:pt x="58420" y="115570"/>
                  </a:lnTo>
                  <a:lnTo>
                    <a:pt x="59690" y="106680"/>
                  </a:lnTo>
                  <a:lnTo>
                    <a:pt x="60960" y="96520"/>
                  </a:lnTo>
                  <a:lnTo>
                    <a:pt x="63500" y="87630"/>
                  </a:lnTo>
                  <a:lnTo>
                    <a:pt x="66040" y="80010"/>
                  </a:lnTo>
                  <a:lnTo>
                    <a:pt x="69850" y="74930"/>
                  </a:lnTo>
                  <a:lnTo>
                    <a:pt x="74930" y="67310"/>
                  </a:lnTo>
                  <a:lnTo>
                    <a:pt x="81280" y="59690"/>
                  </a:lnTo>
                  <a:lnTo>
                    <a:pt x="87630" y="52070"/>
                  </a:lnTo>
                  <a:lnTo>
                    <a:pt x="102870" y="36830"/>
                  </a:lnTo>
                  <a:lnTo>
                    <a:pt x="110490" y="27940"/>
                  </a:lnTo>
                  <a:lnTo>
                    <a:pt x="121920" y="19050"/>
                  </a:lnTo>
                  <a:lnTo>
                    <a:pt x="134620" y="11430"/>
                  </a:lnTo>
                  <a:lnTo>
                    <a:pt x="148590" y="2540"/>
                  </a:lnTo>
                  <a:lnTo>
                    <a:pt x="161290" y="0"/>
                  </a:lnTo>
                  <a:lnTo>
                    <a:pt x="172720" y="1270"/>
                  </a:lnTo>
                  <a:lnTo>
                    <a:pt x="182880" y="5080"/>
                  </a:lnTo>
                  <a:lnTo>
                    <a:pt x="193040" y="6350"/>
                  </a:lnTo>
                  <a:lnTo>
                    <a:pt x="201930" y="8890"/>
                  </a:lnTo>
                  <a:lnTo>
                    <a:pt x="210820" y="8890"/>
                  </a:lnTo>
                  <a:lnTo>
                    <a:pt x="217170" y="12700"/>
                  </a:lnTo>
                  <a:lnTo>
                    <a:pt x="220980" y="17780"/>
                  </a:lnTo>
                  <a:lnTo>
                    <a:pt x="223520" y="24130"/>
                  </a:lnTo>
                  <a:lnTo>
                    <a:pt x="229870" y="39370"/>
                  </a:lnTo>
                  <a:lnTo>
                    <a:pt x="233680" y="46990"/>
                  </a:lnTo>
                  <a:lnTo>
                    <a:pt x="236220" y="54610"/>
                  </a:lnTo>
                  <a:lnTo>
                    <a:pt x="237490" y="62230"/>
                  </a:lnTo>
                  <a:lnTo>
                    <a:pt x="238760" y="71120"/>
                  </a:lnTo>
                  <a:lnTo>
                    <a:pt x="241300" y="82550"/>
                  </a:lnTo>
                  <a:lnTo>
                    <a:pt x="247650" y="109220"/>
                  </a:lnTo>
                  <a:lnTo>
                    <a:pt x="259080" y="157480"/>
                  </a:lnTo>
                  <a:lnTo>
                    <a:pt x="264160" y="168910"/>
                  </a:lnTo>
                  <a:lnTo>
                    <a:pt x="270510" y="179070"/>
                  </a:lnTo>
                  <a:lnTo>
                    <a:pt x="292100" y="2019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3544570" y="1812290"/>
              <a:ext cx="261621" cy="393701"/>
            </a:xfrm>
            <a:custGeom>
              <a:avLst/>
              <a:gdLst/>
              <a:ahLst/>
              <a:cxnLst/>
              <a:rect l="0" t="0" r="0" b="0"/>
              <a:pathLst>
                <a:path w="261621" h="393701">
                  <a:moveTo>
                    <a:pt x="151130" y="16510"/>
                  </a:moveTo>
                  <a:lnTo>
                    <a:pt x="137160" y="2540"/>
                  </a:lnTo>
                  <a:lnTo>
                    <a:pt x="129540" y="0"/>
                  </a:lnTo>
                  <a:lnTo>
                    <a:pt x="119380" y="0"/>
                  </a:lnTo>
                  <a:lnTo>
                    <a:pt x="109220" y="1270"/>
                  </a:lnTo>
                  <a:lnTo>
                    <a:pt x="99060" y="3810"/>
                  </a:lnTo>
                  <a:lnTo>
                    <a:pt x="90170" y="6350"/>
                  </a:lnTo>
                  <a:lnTo>
                    <a:pt x="80010" y="10160"/>
                  </a:lnTo>
                  <a:lnTo>
                    <a:pt x="72390" y="13970"/>
                  </a:lnTo>
                  <a:lnTo>
                    <a:pt x="66040" y="17780"/>
                  </a:lnTo>
                  <a:lnTo>
                    <a:pt x="60960" y="21590"/>
                  </a:lnTo>
                  <a:lnTo>
                    <a:pt x="54610" y="25400"/>
                  </a:lnTo>
                  <a:lnTo>
                    <a:pt x="46990" y="29210"/>
                  </a:lnTo>
                  <a:lnTo>
                    <a:pt x="39370" y="33020"/>
                  </a:lnTo>
                  <a:lnTo>
                    <a:pt x="30480" y="39370"/>
                  </a:lnTo>
                  <a:lnTo>
                    <a:pt x="8890" y="53340"/>
                  </a:lnTo>
                  <a:lnTo>
                    <a:pt x="2540" y="60960"/>
                  </a:lnTo>
                  <a:lnTo>
                    <a:pt x="0" y="68580"/>
                  </a:lnTo>
                  <a:lnTo>
                    <a:pt x="0" y="76200"/>
                  </a:lnTo>
                  <a:lnTo>
                    <a:pt x="5080" y="82550"/>
                  </a:lnTo>
                  <a:lnTo>
                    <a:pt x="13970" y="85090"/>
                  </a:lnTo>
                  <a:lnTo>
                    <a:pt x="25400" y="87630"/>
                  </a:lnTo>
                  <a:lnTo>
                    <a:pt x="40640" y="88900"/>
                  </a:lnTo>
                  <a:lnTo>
                    <a:pt x="58420" y="90170"/>
                  </a:lnTo>
                  <a:lnTo>
                    <a:pt x="76200" y="91440"/>
                  </a:lnTo>
                  <a:lnTo>
                    <a:pt x="90170" y="90170"/>
                  </a:lnTo>
                  <a:lnTo>
                    <a:pt x="100330" y="88900"/>
                  </a:lnTo>
                  <a:lnTo>
                    <a:pt x="109220" y="85090"/>
                  </a:lnTo>
                  <a:lnTo>
                    <a:pt x="116840" y="82550"/>
                  </a:lnTo>
                  <a:lnTo>
                    <a:pt x="125730" y="78740"/>
                  </a:lnTo>
                  <a:lnTo>
                    <a:pt x="134620" y="74930"/>
                  </a:lnTo>
                  <a:lnTo>
                    <a:pt x="140970" y="69850"/>
                  </a:lnTo>
                  <a:lnTo>
                    <a:pt x="147320" y="63500"/>
                  </a:lnTo>
                  <a:lnTo>
                    <a:pt x="152400" y="55880"/>
                  </a:lnTo>
                  <a:lnTo>
                    <a:pt x="154940" y="49530"/>
                  </a:lnTo>
                  <a:lnTo>
                    <a:pt x="154940" y="44450"/>
                  </a:lnTo>
                  <a:lnTo>
                    <a:pt x="153670" y="39370"/>
                  </a:lnTo>
                  <a:lnTo>
                    <a:pt x="149860" y="36830"/>
                  </a:lnTo>
                  <a:lnTo>
                    <a:pt x="144780" y="38100"/>
                  </a:lnTo>
                  <a:lnTo>
                    <a:pt x="138430" y="39370"/>
                  </a:lnTo>
                  <a:lnTo>
                    <a:pt x="134620" y="43180"/>
                  </a:lnTo>
                  <a:lnTo>
                    <a:pt x="130810" y="48260"/>
                  </a:lnTo>
                  <a:lnTo>
                    <a:pt x="129540" y="54610"/>
                  </a:lnTo>
                  <a:lnTo>
                    <a:pt x="129540" y="62230"/>
                  </a:lnTo>
                  <a:lnTo>
                    <a:pt x="130810" y="68580"/>
                  </a:lnTo>
                  <a:lnTo>
                    <a:pt x="133350" y="77470"/>
                  </a:lnTo>
                  <a:lnTo>
                    <a:pt x="137160" y="85090"/>
                  </a:lnTo>
                  <a:lnTo>
                    <a:pt x="139700" y="92710"/>
                  </a:lnTo>
                  <a:lnTo>
                    <a:pt x="143510" y="101600"/>
                  </a:lnTo>
                  <a:lnTo>
                    <a:pt x="153670" y="118110"/>
                  </a:lnTo>
                  <a:lnTo>
                    <a:pt x="182880" y="167640"/>
                  </a:lnTo>
                  <a:lnTo>
                    <a:pt x="198120" y="193040"/>
                  </a:lnTo>
                  <a:lnTo>
                    <a:pt x="224790" y="245110"/>
                  </a:lnTo>
                  <a:lnTo>
                    <a:pt x="237490" y="270510"/>
                  </a:lnTo>
                  <a:lnTo>
                    <a:pt x="247650" y="295910"/>
                  </a:lnTo>
                  <a:lnTo>
                    <a:pt x="257810" y="321310"/>
                  </a:lnTo>
                  <a:lnTo>
                    <a:pt x="261620" y="342900"/>
                  </a:lnTo>
                  <a:lnTo>
                    <a:pt x="261620" y="360680"/>
                  </a:lnTo>
                  <a:lnTo>
                    <a:pt x="259080" y="377190"/>
                  </a:lnTo>
                  <a:lnTo>
                    <a:pt x="254000" y="391160"/>
                  </a:lnTo>
                  <a:lnTo>
                    <a:pt x="252730" y="393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3949700" y="1663700"/>
              <a:ext cx="63501" cy="355601"/>
            </a:xfrm>
            <a:custGeom>
              <a:avLst/>
              <a:gdLst/>
              <a:ahLst/>
              <a:cxnLst/>
              <a:rect l="0" t="0" r="0" b="0"/>
              <a:pathLst>
                <a:path w="63501" h="355601">
                  <a:moveTo>
                    <a:pt x="0" y="0"/>
                  </a:moveTo>
                  <a:lnTo>
                    <a:pt x="6350" y="13970"/>
                  </a:lnTo>
                  <a:lnTo>
                    <a:pt x="11430" y="24130"/>
                  </a:lnTo>
                  <a:lnTo>
                    <a:pt x="24130" y="55880"/>
                  </a:lnTo>
                  <a:lnTo>
                    <a:pt x="30480" y="77470"/>
                  </a:lnTo>
                  <a:lnTo>
                    <a:pt x="35560" y="104140"/>
                  </a:lnTo>
                  <a:lnTo>
                    <a:pt x="40640" y="133350"/>
                  </a:lnTo>
                  <a:lnTo>
                    <a:pt x="44450" y="167640"/>
                  </a:lnTo>
                  <a:lnTo>
                    <a:pt x="45720" y="205740"/>
                  </a:lnTo>
                  <a:lnTo>
                    <a:pt x="48260" y="247650"/>
                  </a:lnTo>
                  <a:lnTo>
                    <a:pt x="50800" y="278130"/>
                  </a:lnTo>
                  <a:lnTo>
                    <a:pt x="53340" y="300990"/>
                  </a:lnTo>
                  <a:lnTo>
                    <a:pt x="63500" y="355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3848100" y="1597660"/>
              <a:ext cx="800101" cy="447041"/>
            </a:xfrm>
            <a:custGeom>
              <a:avLst/>
              <a:gdLst/>
              <a:ahLst/>
              <a:cxnLst/>
              <a:rect l="0" t="0" r="0" b="0"/>
              <a:pathLst>
                <a:path w="800101" h="447041">
                  <a:moveTo>
                    <a:pt x="0" y="231140"/>
                  </a:moveTo>
                  <a:lnTo>
                    <a:pt x="20320" y="231140"/>
                  </a:lnTo>
                  <a:lnTo>
                    <a:pt x="38100" y="234950"/>
                  </a:lnTo>
                  <a:lnTo>
                    <a:pt x="45720" y="237490"/>
                  </a:lnTo>
                  <a:lnTo>
                    <a:pt x="71120" y="241300"/>
                  </a:lnTo>
                  <a:lnTo>
                    <a:pt x="85090" y="242570"/>
                  </a:lnTo>
                  <a:lnTo>
                    <a:pt x="132080" y="246380"/>
                  </a:lnTo>
                  <a:lnTo>
                    <a:pt x="160020" y="250190"/>
                  </a:lnTo>
                  <a:lnTo>
                    <a:pt x="182880" y="252730"/>
                  </a:lnTo>
                  <a:lnTo>
                    <a:pt x="201930" y="254000"/>
                  </a:lnTo>
                  <a:lnTo>
                    <a:pt x="219710" y="254000"/>
                  </a:lnTo>
                  <a:lnTo>
                    <a:pt x="234950" y="254000"/>
                  </a:lnTo>
                  <a:lnTo>
                    <a:pt x="250190" y="251460"/>
                  </a:lnTo>
                  <a:lnTo>
                    <a:pt x="264160" y="248920"/>
                  </a:lnTo>
                  <a:lnTo>
                    <a:pt x="278130" y="247650"/>
                  </a:lnTo>
                  <a:lnTo>
                    <a:pt x="290830" y="246380"/>
                  </a:lnTo>
                  <a:lnTo>
                    <a:pt x="303530" y="245110"/>
                  </a:lnTo>
                  <a:lnTo>
                    <a:pt x="317500" y="242570"/>
                  </a:lnTo>
                  <a:lnTo>
                    <a:pt x="330200" y="237490"/>
                  </a:lnTo>
                  <a:lnTo>
                    <a:pt x="401320" y="201930"/>
                  </a:lnTo>
                  <a:lnTo>
                    <a:pt x="415290" y="189230"/>
                  </a:lnTo>
                  <a:lnTo>
                    <a:pt x="420370" y="181610"/>
                  </a:lnTo>
                  <a:lnTo>
                    <a:pt x="424180" y="173990"/>
                  </a:lnTo>
                  <a:lnTo>
                    <a:pt x="426720" y="166370"/>
                  </a:lnTo>
                  <a:lnTo>
                    <a:pt x="427990" y="158750"/>
                  </a:lnTo>
                  <a:lnTo>
                    <a:pt x="426720" y="146050"/>
                  </a:lnTo>
                  <a:lnTo>
                    <a:pt x="422910" y="130810"/>
                  </a:lnTo>
                  <a:lnTo>
                    <a:pt x="417830" y="113030"/>
                  </a:lnTo>
                  <a:lnTo>
                    <a:pt x="411480" y="99060"/>
                  </a:lnTo>
                  <a:lnTo>
                    <a:pt x="403860" y="86360"/>
                  </a:lnTo>
                  <a:lnTo>
                    <a:pt x="396240" y="74930"/>
                  </a:lnTo>
                  <a:lnTo>
                    <a:pt x="389890" y="64770"/>
                  </a:lnTo>
                  <a:lnTo>
                    <a:pt x="383540" y="55880"/>
                  </a:lnTo>
                  <a:lnTo>
                    <a:pt x="378460" y="46990"/>
                  </a:lnTo>
                  <a:lnTo>
                    <a:pt x="370840" y="36830"/>
                  </a:lnTo>
                  <a:lnTo>
                    <a:pt x="361950" y="29210"/>
                  </a:lnTo>
                  <a:lnTo>
                    <a:pt x="351790" y="20320"/>
                  </a:lnTo>
                  <a:lnTo>
                    <a:pt x="335280" y="6350"/>
                  </a:lnTo>
                  <a:lnTo>
                    <a:pt x="330200" y="1270"/>
                  </a:lnTo>
                  <a:lnTo>
                    <a:pt x="323850" y="0"/>
                  </a:lnTo>
                  <a:lnTo>
                    <a:pt x="318770" y="2540"/>
                  </a:lnTo>
                  <a:lnTo>
                    <a:pt x="314960" y="6350"/>
                  </a:lnTo>
                  <a:lnTo>
                    <a:pt x="312420" y="11430"/>
                  </a:lnTo>
                  <a:lnTo>
                    <a:pt x="312420" y="15240"/>
                  </a:lnTo>
                  <a:lnTo>
                    <a:pt x="316230" y="26670"/>
                  </a:lnTo>
                  <a:lnTo>
                    <a:pt x="323850" y="45720"/>
                  </a:lnTo>
                  <a:lnTo>
                    <a:pt x="326390" y="55880"/>
                  </a:lnTo>
                  <a:lnTo>
                    <a:pt x="331470" y="64770"/>
                  </a:lnTo>
                  <a:lnTo>
                    <a:pt x="335280" y="73660"/>
                  </a:lnTo>
                  <a:lnTo>
                    <a:pt x="346710" y="99060"/>
                  </a:lnTo>
                  <a:lnTo>
                    <a:pt x="354330" y="113030"/>
                  </a:lnTo>
                  <a:lnTo>
                    <a:pt x="361950" y="127000"/>
                  </a:lnTo>
                  <a:lnTo>
                    <a:pt x="369570" y="140970"/>
                  </a:lnTo>
                  <a:lnTo>
                    <a:pt x="377190" y="153670"/>
                  </a:lnTo>
                  <a:lnTo>
                    <a:pt x="386080" y="165100"/>
                  </a:lnTo>
                  <a:lnTo>
                    <a:pt x="393700" y="176530"/>
                  </a:lnTo>
                  <a:lnTo>
                    <a:pt x="402590" y="185420"/>
                  </a:lnTo>
                  <a:lnTo>
                    <a:pt x="410210" y="198120"/>
                  </a:lnTo>
                  <a:lnTo>
                    <a:pt x="419100" y="212090"/>
                  </a:lnTo>
                  <a:lnTo>
                    <a:pt x="427990" y="227330"/>
                  </a:lnTo>
                  <a:lnTo>
                    <a:pt x="436880" y="242570"/>
                  </a:lnTo>
                  <a:lnTo>
                    <a:pt x="448310" y="257810"/>
                  </a:lnTo>
                  <a:lnTo>
                    <a:pt x="459740" y="274320"/>
                  </a:lnTo>
                  <a:lnTo>
                    <a:pt x="468630" y="289560"/>
                  </a:lnTo>
                  <a:lnTo>
                    <a:pt x="476250" y="303530"/>
                  </a:lnTo>
                  <a:lnTo>
                    <a:pt x="482600" y="317500"/>
                  </a:lnTo>
                  <a:lnTo>
                    <a:pt x="490220" y="330200"/>
                  </a:lnTo>
                  <a:lnTo>
                    <a:pt x="496570" y="340360"/>
                  </a:lnTo>
                  <a:lnTo>
                    <a:pt x="505460" y="350520"/>
                  </a:lnTo>
                  <a:lnTo>
                    <a:pt x="510540" y="353060"/>
                  </a:lnTo>
                  <a:lnTo>
                    <a:pt x="514350" y="350520"/>
                  </a:lnTo>
                  <a:lnTo>
                    <a:pt x="515620" y="344170"/>
                  </a:lnTo>
                  <a:lnTo>
                    <a:pt x="518160" y="337820"/>
                  </a:lnTo>
                  <a:lnTo>
                    <a:pt x="518160" y="330200"/>
                  </a:lnTo>
                  <a:lnTo>
                    <a:pt x="519430" y="322580"/>
                  </a:lnTo>
                  <a:lnTo>
                    <a:pt x="520700" y="312420"/>
                  </a:lnTo>
                  <a:lnTo>
                    <a:pt x="523240" y="299720"/>
                  </a:lnTo>
                  <a:lnTo>
                    <a:pt x="527050" y="284480"/>
                  </a:lnTo>
                  <a:lnTo>
                    <a:pt x="532130" y="274320"/>
                  </a:lnTo>
                  <a:lnTo>
                    <a:pt x="538480" y="265430"/>
                  </a:lnTo>
                  <a:lnTo>
                    <a:pt x="561340" y="241300"/>
                  </a:lnTo>
                  <a:lnTo>
                    <a:pt x="581660" y="227330"/>
                  </a:lnTo>
                  <a:lnTo>
                    <a:pt x="601980" y="222250"/>
                  </a:lnTo>
                  <a:lnTo>
                    <a:pt x="612140" y="220980"/>
                  </a:lnTo>
                  <a:lnTo>
                    <a:pt x="623570" y="223520"/>
                  </a:lnTo>
                  <a:lnTo>
                    <a:pt x="641350" y="232410"/>
                  </a:lnTo>
                  <a:lnTo>
                    <a:pt x="655320" y="242570"/>
                  </a:lnTo>
                  <a:lnTo>
                    <a:pt x="668020" y="252730"/>
                  </a:lnTo>
                  <a:lnTo>
                    <a:pt x="683260" y="266700"/>
                  </a:lnTo>
                  <a:lnTo>
                    <a:pt x="707390" y="290830"/>
                  </a:lnTo>
                  <a:lnTo>
                    <a:pt x="716280" y="303530"/>
                  </a:lnTo>
                  <a:lnTo>
                    <a:pt x="723900" y="318770"/>
                  </a:lnTo>
                  <a:lnTo>
                    <a:pt x="732790" y="336550"/>
                  </a:lnTo>
                  <a:lnTo>
                    <a:pt x="740410" y="350520"/>
                  </a:lnTo>
                  <a:lnTo>
                    <a:pt x="749300" y="363220"/>
                  </a:lnTo>
                  <a:lnTo>
                    <a:pt x="758190" y="374650"/>
                  </a:lnTo>
                  <a:lnTo>
                    <a:pt x="764540" y="384810"/>
                  </a:lnTo>
                  <a:lnTo>
                    <a:pt x="770890" y="393700"/>
                  </a:lnTo>
                  <a:lnTo>
                    <a:pt x="775970" y="402590"/>
                  </a:lnTo>
                  <a:lnTo>
                    <a:pt x="781050" y="412750"/>
                  </a:lnTo>
                  <a:lnTo>
                    <a:pt x="800100" y="44704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4921250" y="1714500"/>
              <a:ext cx="229871" cy="254001"/>
            </a:xfrm>
            <a:custGeom>
              <a:avLst/>
              <a:gdLst/>
              <a:ahLst/>
              <a:cxnLst/>
              <a:rect l="0" t="0" r="0" b="0"/>
              <a:pathLst>
                <a:path w="229871" h="254001">
                  <a:moveTo>
                    <a:pt x="133350" y="127000"/>
                  </a:moveTo>
                  <a:lnTo>
                    <a:pt x="119380" y="127000"/>
                  </a:lnTo>
                  <a:lnTo>
                    <a:pt x="113030" y="128270"/>
                  </a:lnTo>
                  <a:lnTo>
                    <a:pt x="105410" y="130810"/>
                  </a:lnTo>
                  <a:lnTo>
                    <a:pt x="97790" y="133350"/>
                  </a:lnTo>
                  <a:lnTo>
                    <a:pt x="91440" y="135890"/>
                  </a:lnTo>
                  <a:lnTo>
                    <a:pt x="85090" y="137160"/>
                  </a:lnTo>
                  <a:lnTo>
                    <a:pt x="80010" y="138430"/>
                  </a:lnTo>
                  <a:lnTo>
                    <a:pt x="72390" y="139700"/>
                  </a:lnTo>
                  <a:lnTo>
                    <a:pt x="63500" y="142240"/>
                  </a:lnTo>
                  <a:lnTo>
                    <a:pt x="53340" y="146050"/>
                  </a:lnTo>
                  <a:lnTo>
                    <a:pt x="43180" y="151130"/>
                  </a:lnTo>
                  <a:lnTo>
                    <a:pt x="33020" y="157480"/>
                  </a:lnTo>
                  <a:lnTo>
                    <a:pt x="24130" y="163830"/>
                  </a:lnTo>
                  <a:lnTo>
                    <a:pt x="19050" y="170180"/>
                  </a:lnTo>
                  <a:lnTo>
                    <a:pt x="13970" y="175260"/>
                  </a:lnTo>
                  <a:lnTo>
                    <a:pt x="11430" y="180340"/>
                  </a:lnTo>
                  <a:lnTo>
                    <a:pt x="8890" y="187960"/>
                  </a:lnTo>
                  <a:lnTo>
                    <a:pt x="5080" y="196850"/>
                  </a:lnTo>
                  <a:lnTo>
                    <a:pt x="1270" y="208280"/>
                  </a:lnTo>
                  <a:lnTo>
                    <a:pt x="0" y="217170"/>
                  </a:lnTo>
                  <a:lnTo>
                    <a:pt x="1270" y="227330"/>
                  </a:lnTo>
                  <a:lnTo>
                    <a:pt x="2540" y="236220"/>
                  </a:lnTo>
                  <a:lnTo>
                    <a:pt x="6350" y="242570"/>
                  </a:lnTo>
                  <a:lnTo>
                    <a:pt x="12700" y="246380"/>
                  </a:lnTo>
                  <a:lnTo>
                    <a:pt x="19050" y="248920"/>
                  </a:lnTo>
                  <a:lnTo>
                    <a:pt x="26670" y="250190"/>
                  </a:lnTo>
                  <a:lnTo>
                    <a:pt x="36830" y="251460"/>
                  </a:lnTo>
                  <a:lnTo>
                    <a:pt x="48260" y="252730"/>
                  </a:lnTo>
                  <a:lnTo>
                    <a:pt x="58420" y="252730"/>
                  </a:lnTo>
                  <a:lnTo>
                    <a:pt x="77470" y="254000"/>
                  </a:lnTo>
                  <a:lnTo>
                    <a:pt x="114300" y="254000"/>
                  </a:lnTo>
                  <a:lnTo>
                    <a:pt x="142240" y="254000"/>
                  </a:lnTo>
                  <a:lnTo>
                    <a:pt x="154940" y="252730"/>
                  </a:lnTo>
                  <a:lnTo>
                    <a:pt x="166370" y="250190"/>
                  </a:lnTo>
                  <a:lnTo>
                    <a:pt x="176530" y="247650"/>
                  </a:lnTo>
                  <a:lnTo>
                    <a:pt x="184150" y="242570"/>
                  </a:lnTo>
                  <a:lnTo>
                    <a:pt x="191770" y="236220"/>
                  </a:lnTo>
                  <a:lnTo>
                    <a:pt x="198120" y="229870"/>
                  </a:lnTo>
                  <a:lnTo>
                    <a:pt x="204470" y="223520"/>
                  </a:lnTo>
                  <a:lnTo>
                    <a:pt x="212090" y="218440"/>
                  </a:lnTo>
                  <a:lnTo>
                    <a:pt x="219710" y="213360"/>
                  </a:lnTo>
                  <a:lnTo>
                    <a:pt x="224790" y="207010"/>
                  </a:lnTo>
                  <a:lnTo>
                    <a:pt x="228600" y="200660"/>
                  </a:lnTo>
                  <a:lnTo>
                    <a:pt x="229870" y="193040"/>
                  </a:lnTo>
                  <a:lnTo>
                    <a:pt x="229870" y="185420"/>
                  </a:lnTo>
                  <a:lnTo>
                    <a:pt x="228600" y="176530"/>
                  </a:lnTo>
                  <a:lnTo>
                    <a:pt x="227330" y="168910"/>
                  </a:lnTo>
                  <a:lnTo>
                    <a:pt x="223520" y="161290"/>
                  </a:lnTo>
                  <a:lnTo>
                    <a:pt x="220980" y="156210"/>
                  </a:lnTo>
                  <a:lnTo>
                    <a:pt x="217170" y="151130"/>
                  </a:lnTo>
                  <a:lnTo>
                    <a:pt x="212090" y="143510"/>
                  </a:lnTo>
                  <a:lnTo>
                    <a:pt x="205740" y="137160"/>
                  </a:lnTo>
                  <a:lnTo>
                    <a:pt x="198120" y="129540"/>
                  </a:lnTo>
                  <a:lnTo>
                    <a:pt x="189230" y="121920"/>
                  </a:lnTo>
                  <a:lnTo>
                    <a:pt x="179070" y="113030"/>
                  </a:lnTo>
                  <a:lnTo>
                    <a:pt x="167640" y="105410"/>
                  </a:lnTo>
                  <a:lnTo>
                    <a:pt x="156210" y="97790"/>
                  </a:lnTo>
                  <a:lnTo>
                    <a:pt x="144780" y="92710"/>
                  </a:lnTo>
                  <a:lnTo>
                    <a:pt x="132080" y="87630"/>
                  </a:lnTo>
                  <a:lnTo>
                    <a:pt x="119380" y="82550"/>
                  </a:lnTo>
                  <a:lnTo>
                    <a:pt x="95250" y="72390"/>
                  </a:lnTo>
                  <a:lnTo>
                    <a:pt x="83820" y="67310"/>
                  </a:lnTo>
                  <a:lnTo>
                    <a:pt x="73660" y="59690"/>
                  </a:lnTo>
                  <a:lnTo>
                    <a:pt x="63500" y="53340"/>
                  </a:lnTo>
                  <a:lnTo>
                    <a:pt x="53340" y="46990"/>
                  </a:lnTo>
                  <a:lnTo>
                    <a:pt x="41910" y="40640"/>
                  </a:lnTo>
                  <a:lnTo>
                    <a:pt x="30480" y="35560"/>
                  </a:lnTo>
                  <a:lnTo>
                    <a:pt x="21590" y="29210"/>
                  </a:lnTo>
                  <a:lnTo>
                    <a:pt x="16510" y="22860"/>
                  </a:lnTo>
                  <a:lnTo>
                    <a:pt x="635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5378450" y="1625600"/>
              <a:ext cx="171451" cy="355601"/>
            </a:xfrm>
            <a:custGeom>
              <a:avLst/>
              <a:gdLst/>
              <a:ahLst/>
              <a:cxnLst/>
              <a:rect l="0" t="0" r="0" b="0"/>
              <a:pathLst>
                <a:path w="171451" h="355601">
                  <a:moveTo>
                    <a:pt x="171450" y="0"/>
                  </a:moveTo>
                  <a:lnTo>
                    <a:pt x="100330" y="0"/>
                  </a:lnTo>
                  <a:lnTo>
                    <a:pt x="88900" y="2540"/>
                  </a:lnTo>
                  <a:lnTo>
                    <a:pt x="80010" y="7620"/>
                  </a:lnTo>
                  <a:lnTo>
                    <a:pt x="72390" y="13970"/>
                  </a:lnTo>
                  <a:lnTo>
                    <a:pt x="64770" y="20320"/>
                  </a:lnTo>
                  <a:lnTo>
                    <a:pt x="55880" y="27940"/>
                  </a:lnTo>
                  <a:lnTo>
                    <a:pt x="48260" y="35560"/>
                  </a:lnTo>
                  <a:lnTo>
                    <a:pt x="40640" y="43180"/>
                  </a:lnTo>
                  <a:lnTo>
                    <a:pt x="35560" y="52070"/>
                  </a:lnTo>
                  <a:lnTo>
                    <a:pt x="30480" y="59690"/>
                  </a:lnTo>
                  <a:lnTo>
                    <a:pt x="26670" y="68580"/>
                  </a:lnTo>
                  <a:lnTo>
                    <a:pt x="24130" y="76200"/>
                  </a:lnTo>
                  <a:lnTo>
                    <a:pt x="1270" y="187960"/>
                  </a:lnTo>
                  <a:lnTo>
                    <a:pt x="0" y="214630"/>
                  </a:lnTo>
                  <a:lnTo>
                    <a:pt x="1270" y="245110"/>
                  </a:lnTo>
                  <a:lnTo>
                    <a:pt x="6350" y="355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5283200" y="1791970"/>
              <a:ext cx="330201" cy="62231"/>
            </a:xfrm>
            <a:custGeom>
              <a:avLst/>
              <a:gdLst/>
              <a:ahLst/>
              <a:cxnLst/>
              <a:rect l="0" t="0" r="0" b="0"/>
              <a:pathLst>
                <a:path w="330201" h="62231">
                  <a:moveTo>
                    <a:pt x="0" y="11430"/>
                  </a:moveTo>
                  <a:lnTo>
                    <a:pt x="13970" y="5080"/>
                  </a:lnTo>
                  <a:lnTo>
                    <a:pt x="24130" y="2540"/>
                  </a:lnTo>
                  <a:lnTo>
                    <a:pt x="39370" y="1270"/>
                  </a:lnTo>
                  <a:lnTo>
                    <a:pt x="55880" y="0"/>
                  </a:lnTo>
                  <a:lnTo>
                    <a:pt x="73660" y="1270"/>
                  </a:lnTo>
                  <a:lnTo>
                    <a:pt x="92710" y="3810"/>
                  </a:lnTo>
                  <a:lnTo>
                    <a:pt x="113030" y="6350"/>
                  </a:lnTo>
                  <a:lnTo>
                    <a:pt x="133350" y="10160"/>
                  </a:lnTo>
                  <a:lnTo>
                    <a:pt x="153670" y="16510"/>
                  </a:lnTo>
                  <a:lnTo>
                    <a:pt x="243840" y="45720"/>
                  </a:lnTo>
                  <a:lnTo>
                    <a:pt x="264160" y="52070"/>
                  </a:lnTo>
                  <a:lnTo>
                    <a:pt x="281940" y="54610"/>
                  </a:lnTo>
                  <a:lnTo>
                    <a:pt x="330200" y="622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6149340" y="1663700"/>
              <a:ext cx="124461" cy="218441"/>
            </a:xfrm>
            <a:custGeom>
              <a:avLst/>
              <a:gdLst/>
              <a:ahLst/>
              <a:cxnLst/>
              <a:rect l="0" t="0" r="0" b="0"/>
              <a:pathLst>
                <a:path w="124461" h="218441">
                  <a:moveTo>
                    <a:pt x="48260" y="0"/>
                  </a:moveTo>
                  <a:lnTo>
                    <a:pt x="54610" y="6350"/>
                  </a:lnTo>
                  <a:lnTo>
                    <a:pt x="55880" y="15240"/>
                  </a:lnTo>
                  <a:lnTo>
                    <a:pt x="54610" y="29210"/>
                  </a:lnTo>
                  <a:lnTo>
                    <a:pt x="52070" y="44450"/>
                  </a:lnTo>
                  <a:lnTo>
                    <a:pt x="49530" y="58420"/>
                  </a:lnTo>
                  <a:lnTo>
                    <a:pt x="46990" y="69850"/>
                  </a:lnTo>
                  <a:lnTo>
                    <a:pt x="43180" y="80010"/>
                  </a:lnTo>
                  <a:lnTo>
                    <a:pt x="39370" y="90170"/>
                  </a:lnTo>
                  <a:lnTo>
                    <a:pt x="35560" y="99060"/>
                  </a:lnTo>
                  <a:lnTo>
                    <a:pt x="30480" y="109220"/>
                  </a:lnTo>
                  <a:lnTo>
                    <a:pt x="26670" y="116840"/>
                  </a:lnTo>
                  <a:lnTo>
                    <a:pt x="22860" y="123190"/>
                  </a:lnTo>
                  <a:lnTo>
                    <a:pt x="19050" y="128270"/>
                  </a:lnTo>
                  <a:lnTo>
                    <a:pt x="13970" y="135890"/>
                  </a:lnTo>
                  <a:lnTo>
                    <a:pt x="10160" y="146050"/>
                  </a:lnTo>
                  <a:lnTo>
                    <a:pt x="6350" y="156210"/>
                  </a:lnTo>
                  <a:lnTo>
                    <a:pt x="2540" y="167640"/>
                  </a:lnTo>
                  <a:lnTo>
                    <a:pt x="1270" y="179070"/>
                  </a:lnTo>
                  <a:lnTo>
                    <a:pt x="0" y="191770"/>
                  </a:lnTo>
                  <a:lnTo>
                    <a:pt x="0" y="200660"/>
                  </a:lnTo>
                  <a:lnTo>
                    <a:pt x="2540" y="209550"/>
                  </a:lnTo>
                  <a:lnTo>
                    <a:pt x="5080" y="215900"/>
                  </a:lnTo>
                  <a:lnTo>
                    <a:pt x="11430" y="218440"/>
                  </a:lnTo>
                  <a:lnTo>
                    <a:pt x="19050" y="218440"/>
                  </a:lnTo>
                  <a:lnTo>
                    <a:pt x="29210" y="218440"/>
                  </a:lnTo>
                  <a:lnTo>
                    <a:pt x="39370" y="215900"/>
                  </a:lnTo>
                  <a:lnTo>
                    <a:pt x="50800" y="213360"/>
                  </a:lnTo>
                  <a:lnTo>
                    <a:pt x="62230" y="209550"/>
                  </a:lnTo>
                  <a:lnTo>
                    <a:pt x="73660" y="205740"/>
                  </a:lnTo>
                  <a:lnTo>
                    <a:pt x="83820" y="201930"/>
                  </a:lnTo>
                  <a:lnTo>
                    <a:pt x="92710" y="198120"/>
                  </a:lnTo>
                  <a:lnTo>
                    <a:pt x="100330" y="195580"/>
                  </a:lnTo>
                  <a:lnTo>
                    <a:pt x="106680" y="194310"/>
                  </a:lnTo>
                  <a:lnTo>
                    <a:pt x="124460" y="190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6233160" y="1625600"/>
              <a:ext cx="116841" cy="374651"/>
            </a:xfrm>
            <a:custGeom>
              <a:avLst/>
              <a:gdLst/>
              <a:ahLst/>
              <a:cxnLst/>
              <a:rect l="0" t="0" r="0" b="0"/>
              <a:pathLst>
                <a:path w="116841" h="374651">
                  <a:moveTo>
                    <a:pt x="116840" y="0"/>
                  </a:moveTo>
                  <a:lnTo>
                    <a:pt x="102870" y="26670"/>
                  </a:lnTo>
                  <a:lnTo>
                    <a:pt x="92710" y="58420"/>
                  </a:lnTo>
                  <a:lnTo>
                    <a:pt x="24130" y="275590"/>
                  </a:lnTo>
                  <a:lnTo>
                    <a:pt x="16510" y="302260"/>
                  </a:lnTo>
                  <a:lnTo>
                    <a:pt x="12700" y="323850"/>
                  </a:lnTo>
                  <a:lnTo>
                    <a:pt x="8890" y="342900"/>
                  </a:lnTo>
                  <a:lnTo>
                    <a:pt x="5080" y="358140"/>
                  </a:lnTo>
                  <a:lnTo>
                    <a:pt x="1270" y="372110"/>
                  </a:lnTo>
                  <a:lnTo>
                    <a:pt x="0" y="3746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6496050" y="1687830"/>
              <a:ext cx="158751" cy="369571"/>
            </a:xfrm>
            <a:custGeom>
              <a:avLst/>
              <a:gdLst/>
              <a:ahLst/>
              <a:cxnLst/>
              <a:rect l="0" t="0" r="0" b="0"/>
              <a:pathLst>
                <a:path w="158751" h="369571">
                  <a:moveTo>
                    <a:pt x="158750" y="64770"/>
                  </a:moveTo>
                  <a:lnTo>
                    <a:pt x="158750" y="50800"/>
                  </a:lnTo>
                  <a:lnTo>
                    <a:pt x="157480" y="44450"/>
                  </a:lnTo>
                  <a:lnTo>
                    <a:pt x="154940" y="36830"/>
                  </a:lnTo>
                  <a:lnTo>
                    <a:pt x="152400" y="29210"/>
                  </a:lnTo>
                  <a:lnTo>
                    <a:pt x="147320" y="21590"/>
                  </a:lnTo>
                  <a:lnTo>
                    <a:pt x="140970" y="12700"/>
                  </a:lnTo>
                  <a:lnTo>
                    <a:pt x="134620" y="5080"/>
                  </a:lnTo>
                  <a:lnTo>
                    <a:pt x="125730" y="1270"/>
                  </a:lnTo>
                  <a:lnTo>
                    <a:pt x="115570" y="0"/>
                  </a:lnTo>
                  <a:lnTo>
                    <a:pt x="104140" y="0"/>
                  </a:lnTo>
                  <a:lnTo>
                    <a:pt x="93980" y="2540"/>
                  </a:lnTo>
                  <a:lnTo>
                    <a:pt x="85090" y="5080"/>
                  </a:lnTo>
                  <a:lnTo>
                    <a:pt x="74930" y="7620"/>
                  </a:lnTo>
                  <a:lnTo>
                    <a:pt x="64770" y="13970"/>
                  </a:lnTo>
                  <a:lnTo>
                    <a:pt x="54610" y="22860"/>
                  </a:lnTo>
                  <a:lnTo>
                    <a:pt x="41910" y="31750"/>
                  </a:lnTo>
                  <a:lnTo>
                    <a:pt x="33020" y="41910"/>
                  </a:lnTo>
                  <a:lnTo>
                    <a:pt x="25400" y="50800"/>
                  </a:lnTo>
                  <a:lnTo>
                    <a:pt x="19050" y="59690"/>
                  </a:lnTo>
                  <a:lnTo>
                    <a:pt x="15240" y="68580"/>
                  </a:lnTo>
                  <a:lnTo>
                    <a:pt x="12700" y="77470"/>
                  </a:lnTo>
                  <a:lnTo>
                    <a:pt x="10160" y="85090"/>
                  </a:lnTo>
                  <a:lnTo>
                    <a:pt x="7620" y="92710"/>
                  </a:lnTo>
                  <a:lnTo>
                    <a:pt x="3810" y="99060"/>
                  </a:lnTo>
                  <a:lnTo>
                    <a:pt x="1270" y="104140"/>
                  </a:lnTo>
                  <a:lnTo>
                    <a:pt x="0" y="113030"/>
                  </a:lnTo>
                  <a:lnTo>
                    <a:pt x="0" y="121920"/>
                  </a:lnTo>
                  <a:lnTo>
                    <a:pt x="2540" y="132080"/>
                  </a:lnTo>
                  <a:lnTo>
                    <a:pt x="6350" y="140970"/>
                  </a:lnTo>
                  <a:lnTo>
                    <a:pt x="12700" y="148590"/>
                  </a:lnTo>
                  <a:lnTo>
                    <a:pt x="19050" y="153670"/>
                  </a:lnTo>
                  <a:lnTo>
                    <a:pt x="26670" y="156210"/>
                  </a:lnTo>
                  <a:lnTo>
                    <a:pt x="36830" y="157480"/>
                  </a:lnTo>
                  <a:lnTo>
                    <a:pt x="48260" y="156210"/>
                  </a:lnTo>
                  <a:lnTo>
                    <a:pt x="58420" y="153670"/>
                  </a:lnTo>
                  <a:lnTo>
                    <a:pt x="67310" y="151130"/>
                  </a:lnTo>
                  <a:lnTo>
                    <a:pt x="77470" y="147320"/>
                  </a:lnTo>
                  <a:lnTo>
                    <a:pt x="86360" y="143510"/>
                  </a:lnTo>
                  <a:lnTo>
                    <a:pt x="95250" y="139700"/>
                  </a:lnTo>
                  <a:lnTo>
                    <a:pt x="102870" y="135890"/>
                  </a:lnTo>
                  <a:lnTo>
                    <a:pt x="109220" y="130810"/>
                  </a:lnTo>
                  <a:lnTo>
                    <a:pt x="113030" y="124460"/>
                  </a:lnTo>
                  <a:lnTo>
                    <a:pt x="115570" y="116840"/>
                  </a:lnTo>
                  <a:lnTo>
                    <a:pt x="120650" y="111760"/>
                  </a:lnTo>
                  <a:lnTo>
                    <a:pt x="125730" y="109220"/>
                  </a:lnTo>
                  <a:lnTo>
                    <a:pt x="132080" y="106680"/>
                  </a:lnTo>
                  <a:lnTo>
                    <a:pt x="138430" y="102870"/>
                  </a:lnTo>
                  <a:lnTo>
                    <a:pt x="143510" y="97790"/>
                  </a:lnTo>
                  <a:lnTo>
                    <a:pt x="148590" y="90170"/>
                  </a:lnTo>
                  <a:lnTo>
                    <a:pt x="135890" y="107950"/>
                  </a:lnTo>
                  <a:lnTo>
                    <a:pt x="130810" y="119380"/>
                  </a:lnTo>
                  <a:lnTo>
                    <a:pt x="127000" y="130810"/>
                  </a:lnTo>
                  <a:lnTo>
                    <a:pt x="124460" y="142240"/>
                  </a:lnTo>
                  <a:lnTo>
                    <a:pt x="121920" y="154940"/>
                  </a:lnTo>
                  <a:lnTo>
                    <a:pt x="119380" y="167640"/>
                  </a:lnTo>
                  <a:lnTo>
                    <a:pt x="115570" y="179070"/>
                  </a:lnTo>
                  <a:lnTo>
                    <a:pt x="113030" y="190500"/>
                  </a:lnTo>
                  <a:lnTo>
                    <a:pt x="111760" y="200660"/>
                  </a:lnTo>
                  <a:lnTo>
                    <a:pt x="110490" y="210820"/>
                  </a:lnTo>
                  <a:lnTo>
                    <a:pt x="107950" y="222250"/>
                  </a:lnTo>
                  <a:lnTo>
                    <a:pt x="105410" y="236220"/>
                  </a:lnTo>
                  <a:lnTo>
                    <a:pt x="101600" y="251460"/>
                  </a:lnTo>
                  <a:lnTo>
                    <a:pt x="97790" y="264160"/>
                  </a:lnTo>
                  <a:lnTo>
                    <a:pt x="93980" y="275590"/>
                  </a:lnTo>
                  <a:lnTo>
                    <a:pt x="90170" y="285750"/>
                  </a:lnTo>
                  <a:lnTo>
                    <a:pt x="87630" y="295910"/>
                  </a:lnTo>
                  <a:lnTo>
                    <a:pt x="86360" y="308610"/>
                  </a:lnTo>
                  <a:lnTo>
                    <a:pt x="83820" y="3695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6757670" y="1723390"/>
              <a:ext cx="250191" cy="256541"/>
            </a:xfrm>
            <a:custGeom>
              <a:avLst/>
              <a:gdLst/>
              <a:ahLst/>
              <a:cxnLst/>
              <a:rect l="0" t="0" r="0" b="0"/>
              <a:pathLst>
                <a:path w="250191" h="256541">
                  <a:moveTo>
                    <a:pt x="163830" y="16510"/>
                  </a:moveTo>
                  <a:lnTo>
                    <a:pt x="157480" y="2540"/>
                  </a:lnTo>
                  <a:lnTo>
                    <a:pt x="152400" y="0"/>
                  </a:lnTo>
                  <a:lnTo>
                    <a:pt x="146050" y="0"/>
                  </a:lnTo>
                  <a:lnTo>
                    <a:pt x="139700" y="1270"/>
                  </a:lnTo>
                  <a:lnTo>
                    <a:pt x="132080" y="3810"/>
                  </a:lnTo>
                  <a:lnTo>
                    <a:pt x="124460" y="6350"/>
                  </a:lnTo>
                  <a:lnTo>
                    <a:pt x="116840" y="10160"/>
                  </a:lnTo>
                  <a:lnTo>
                    <a:pt x="109220" y="15240"/>
                  </a:lnTo>
                  <a:lnTo>
                    <a:pt x="104140" y="21590"/>
                  </a:lnTo>
                  <a:lnTo>
                    <a:pt x="97790" y="27940"/>
                  </a:lnTo>
                  <a:lnTo>
                    <a:pt x="91440" y="35560"/>
                  </a:lnTo>
                  <a:lnTo>
                    <a:pt x="85090" y="43180"/>
                  </a:lnTo>
                  <a:lnTo>
                    <a:pt x="77470" y="50800"/>
                  </a:lnTo>
                  <a:lnTo>
                    <a:pt x="68580" y="59690"/>
                  </a:lnTo>
                  <a:lnTo>
                    <a:pt x="57150" y="67310"/>
                  </a:lnTo>
                  <a:lnTo>
                    <a:pt x="46990" y="76200"/>
                  </a:lnTo>
                  <a:lnTo>
                    <a:pt x="38100" y="86360"/>
                  </a:lnTo>
                  <a:lnTo>
                    <a:pt x="30480" y="96520"/>
                  </a:lnTo>
                  <a:lnTo>
                    <a:pt x="17780" y="118110"/>
                  </a:lnTo>
                  <a:lnTo>
                    <a:pt x="8890" y="137160"/>
                  </a:lnTo>
                  <a:lnTo>
                    <a:pt x="5080" y="146050"/>
                  </a:lnTo>
                  <a:lnTo>
                    <a:pt x="2540" y="154940"/>
                  </a:lnTo>
                  <a:lnTo>
                    <a:pt x="1270" y="163830"/>
                  </a:lnTo>
                  <a:lnTo>
                    <a:pt x="1270" y="173990"/>
                  </a:lnTo>
                  <a:lnTo>
                    <a:pt x="0" y="185420"/>
                  </a:lnTo>
                  <a:lnTo>
                    <a:pt x="0" y="196850"/>
                  </a:lnTo>
                  <a:lnTo>
                    <a:pt x="1270" y="207010"/>
                  </a:lnTo>
                  <a:lnTo>
                    <a:pt x="2540" y="217170"/>
                  </a:lnTo>
                  <a:lnTo>
                    <a:pt x="6350" y="226060"/>
                  </a:lnTo>
                  <a:lnTo>
                    <a:pt x="11430" y="233680"/>
                  </a:lnTo>
                  <a:lnTo>
                    <a:pt x="20320" y="240030"/>
                  </a:lnTo>
                  <a:lnTo>
                    <a:pt x="30480" y="246380"/>
                  </a:lnTo>
                  <a:lnTo>
                    <a:pt x="40640" y="250190"/>
                  </a:lnTo>
                  <a:lnTo>
                    <a:pt x="52070" y="252730"/>
                  </a:lnTo>
                  <a:lnTo>
                    <a:pt x="63500" y="254000"/>
                  </a:lnTo>
                  <a:lnTo>
                    <a:pt x="74930" y="255270"/>
                  </a:lnTo>
                  <a:lnTo>
                    <a:pt x="85090" y="256540"/>
                  </a:lnTo>
                  <a:lnTo>
                    <a:pt x="93980" y="256540"/>
                  </a:lnTo>
                  <a:lnTo>
                    <a:pt x="104140" y="255270"/>
                  </a:lnTo>
                  <a:lnTo>
                    <a:pt x="115570" y="254000"/>
                  </a:lnTo>
                  <a:lnTo>
                    <a:pt x="128270" y="250190"/>
                  </a:lnTo>
                  <a:lnTo>
                    <a:pt x="138430" y="247650"/>
                  </a:lnTo>
                  <a:lnTo>
                    <a:pt x="148590" y="243840"/>
                  </a:lnTo>
                  <a:lnTo>
                    <a:pt x="157480" y="240030"/>
                  </a:lnTo>
                  <a:lnTo>
                    <a:pt x="166370" y="234950"/>
                  </a:lnTo>
                  <a:lnTo>
                    <a:pt x="175260" y="228600"/>
                  </a:lnTo>
                  <a:lnTo>
                    <a:pt x="184150" y="220980"/>
                  </a:lnTo>
                  <a:lnTo>
                    <a:pt x="193040" y="213360"/>
                  </a:lnTo>
                  <a:lnTo>
                    <a:pt x="201930" y="205740"/>
                  </a:lnTo>
                  <a:lnTo>
                    <a:pt x="210820" y="198120"/>
                  </a:lnTo>
                  <a:lnTo>
                    <a:pt x="217170" y="189230"/>
                  </a:lnTo>
                  <a:lnTo>
                    <a:pt x="223520" y="181610"/>
                  </a:lnTo>
                  <a:lnTo>
                    <a:pt x="228600" y="172720"/>
                  </a:lnTo>
                  <a:lnTo>
                    <a:pt x="233680" y="165100"/>
                  </a:lnTo>
                  <a:lnTo>
                    <a:pt x="238760" y="156210"/>
                  </a:lnTo>
                  <a:lnTo>
                    <a:pt x="243840" y="147320"/>
                  </a:lnTo>
                  <a:lnTo>
                    <a:pt x="246380" y="138430"/>
                  </a:lnTo>
                  <a:lnTo>
                    <a:pt x="248920" y="127000"/>
                  </a:lnTo>
                  <a:lnTo>
                    <a:pt x="250190" y="115570"/>
                  </a:lnTo>
                  <a:lnTo>
                    <a:pt x="247650" y="105410"/>
                  </a:lnTo>
                  <a:lnTo>
                    <a:pt x="243840" y="95250"/>
                  </a:lnTo>
                  <a:lnTo>
                    <a:pt x="238760" y="86360"/>
                  </a:lnTo>
                  <a:lnTo>
                    <a:pt x="232410" y="78740"/>
                  </a:lnTo>
                  <a:lnTo>
                    <a:pt x="224790" y="72390"/>
                  </a:lnTo>
                  <a:lnTo>
                    <a:pt x="217170" y="66040"/>
                  </a:lnTo>
                  <a:lnTo>
                    <a:pt x="210820" y="60960"/>
                  </a:lnTo>
                  <a:lnTo>
                    <a:pt x="204470" y="55880"/>
                  </a:lnTo>
                  <a:lnTo>
                    <a:pt x="199390" y="50800"/>
                  </a:lnTo>
                  <a:lnTo>
                    <a:pt x="191770" y="45720"/>
                  </a:lnTo>
                  <a:lnTo>
                    <a:pt x="182880" y="38100"/>
                  </a:lnTo>
                  <a:lnTo>
                    <a:pt x="172720" y="31750"/>
                  </a:lnTo>
                  <a:lnTo>
                    <a:pt x="162560" y="26670"/>
                  </a:lnTo>
                  <a:lnTo>
                    <a:pt x="152400" y="22860"/>
                  </a:lnTo>
                  <a:lnTo>
                    <a:pt x="143510" y="20320"/>
                  </a:lnTo>
                  <a:lnTo>
                    <a:pt x="133350" y="17780"/>
                  </a:lnTo>
                  <a:lnTo>
                    <a:pt x="110490" y="11430"/>
                  </a:lnTo>
                  <a:lnTo>
                    <a:pt x="99060" y="8890"/>
                  </a:lnTo>
                  <a:lnTo>
                    <a:pt x="86360" y="7620"/>
                  </a:lnTo>
                  <a:lnTo>
                    <a:pt x="49530" y="38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7188200" y="1871980"/>
              <a:ext cx="228601" cy="187961"/>
            </a:xfrm>
            <a:custGeom>
              <a:avLst/>
              <a:gdLst/>
              <a:ahLst/>
              <a:cxnLst/>
              <a:rect l="0" t="0" r="0" b="0"/>
              <a:pathLst>
                <a:path w="228601" h="187961">
                  <a:moveTo>
                    <a:pt x="0" y="7620"/>
                  </a:moveTo>
                  <a:lnTo>
                    <a:pt x="6350" y="21590"/>
                  </a:lnTo>
                  <a:lnTo>
                    <a:pt x="10160" y="29210"/>
                  </a:lnTo>
                  <a:lnTo>
                    <a:pt x="13970" y="39370"/>
                  </a:lnTo>
                  <a:lnTo>
                    <a:pt x="21590" y="60960"/>
                  </a:lnTo>
                  <a:lnTo>
                    <a:pt x="30480" y="85090"/>
                  </a:lnTo>
                  <a:lnTo>
                    <a:pt x="33020" y="97790"/>
                  </a:lnTo>
                  <a:lnTo>
                    <a:pt x="34290" y="109220"/>
                  </a:lnTo>
                  <a:lnTo>
                    <a:pt x="35560" y="121920"/>
                  </a:lnTo>
                  <a:lnTo>
                    <a:pt x="35560" y="133350"/>
                  </a:lnTo>
                  <a:lnTo>
                    <a:pt x="33020" y="143510"/>
                  </a:lnTo>
                  <a:lnTo>
                    <a:pt x="30480" y="153670"/>
                  </a:lnTo>
                  <a:lnTo>
                    <a:pt x="31750" y="149860"/>
                  </a:lnTo>
                  <a:lnTo>
                    <a:pt x="40640" y="119380"/>
                  </a:lnTo>
                  <a:lnTo>
                    <a:pt x="46990" y="101600"/>
                  </a:lnTo>
                  <a:lnTo>
                    <a:pt x="53340" y="85090"/>
                  </a:lnTo>
                  <a:lnTo>
                    <a:pt x="60960" y="67310"/>
                  </a:lnTo>
                  <a:lnTo>
                    <a:pt x="68580" y="54610"/>
                  </a:lnTo>
                  <a:lnTo>
                    <a:pt x="77470" y="44450"/>
                  </a:lnTo>
                  <a:lnTo>
                    <a:pt x="110490" y="11430"/>
                  </a:lnTo>
                  <a:lnTo>
                    <a:pt x="120650" y="6350"/>
                  </a:lnTo>
                  <a:lnTo>
                    <a:pt x="130810" y="2540"/>
                  </a:lnTo>
                  <a:lnTo>
                    <a:pt x="142240" y="0"/>
                  </a:lnTo>
                  <a:lnTo>
                    <a:pt x="151130" y="0"/>
                  </a:lnTo>
                  <a:lnTo>
                    <a:pt x="158750" y="1270"/>
                  </a:lnTo>
                  <a:lnTo>
                    <a:pt x="165100" y="2540"/>
                  </a:lnTo>
                  <a:lnTo>
                    <a:pt x="173990" y="7620"/>
                  </a:lnTo>
                  <a:lnTo>
                    <a:pt x="182880" y="12700"/>
                  </a:lnTo>
                  <a:lnTo>
                    <a:pt x="194310" y="20320"/>
                  </a:lnTo>
                  <a:lnTo>
                    <a:pt x="203200" y="29210"/>
                  </a:lnTo>
                  <a:lnTo>
                    <a:pt x="209550" y="41910"/>
                  </a:lnTo>
                  <a:lnTo>
                    <a:pt x="215900" y="55880"/>
                  </a:lnTo>
                  <a:lnTo>
                    <a:pt x="220980" y="68580"/>
                  </a:lnTo>
                  <a:lnTo>
                    <a:pt x="223520" y="78740"/>
                  </a:lnTo>
                  <a:lnTo>
                    <a:pt x="224790" y="88900"/>
                  </a:lnTo>
                  <a:lnTo>
                    <a:pt x="226060" y="101600"/>
                  </a:lnTo>
                  <a:lnTo>
                    <a:pt x="227330" y="115570"/>
                  </a:lnTo>
                  <a:lnTo>
                    <a:pt x="227330" y="146050"/>
                  </a:lnTo>
                  <a:lnTo>
                    <a:pt x="228600" y="1879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7569200" y="1863090"/>
              <a:ext cx="308611" cy="207011"/>
            </a:xfrm>
            <a:custGeom>
              <a:avLst/>
              <a:gdLst/>
              <a:ahLst/>
              <a:cxnLst/>
              <a:rect l="0" t="0" r="0" b="0"/>
              <a:pathLst>
                <a:path w="308611" h="207011">
                  <a:moveTo>
                    <a:pt x="0" y="16510"/>
                  </a:moveTo>
                  <a:lnTo>
                    <a:pt x="0" y="30480"/>
                  </a:lnTo>
                  <a:lnTo>
                    <a:pt x="1270" y="40640"/>
                  </a:lnTo>
                  <a:lnTo>
                    <a:pt x="3810" y="55880"/>
                  </a:lnTo>
                  <a:lnTo>
                    <a:pt x="6350" y="72390"/>
                  </a:lnTo>
                  <a:lnTo>
                    <a:pt x="7620" y="90170"/>
                  </a:lnTo>
                  <a:lnTo>
                    <a:pt x="6350" y="109220"/>
                  </a:lnTo>
                  <a:lnTo>
                    <a:pt x="3810" y="129540"/>
                  </a:lnTo>
                  <a:lnTo>
                    <a:pt x="2540" y="147320"/>
                  </a:lnTo>
                  <a:lnTo>
                    <a:pt x="1270" y="162560"/>
                  </a:lnTo>
                  <a:lnTo>
                    <a:pt x="1270" y="177800"/>
                  </a:lnTo>
                  <a:lnTo>
                    <a:pt x="1270" y="182880"/>
                  </a:lnTo>
                  <a:lnTo>
                    <a:pt x="0" y="182880"/>
                  </a:lnTo>
                  <a:lnTo>
                    <a:pt x="0" y="177800"/>
                  </a:lnTo>
                  <a:lnTo>
                    <a:pt x="1270" y="172720"/>
                  </a:lnTo>
                  <a:lnTo>
                    <a:pt x="3810" y="165100"/>
                  </a:lnTo>
                  <a:lnTo>
                    <a:pt x="6350" y="158750"/>
                  </a:lnTo>
                  <a:lnTo>
                    <a:pt x="13970" y="138430"/>
                  </a:lnTo>
                  <a:lnTo>
                    <a:pt x="30480" y="91440"/>
                  </a:lnTo>
                  <a:lnTo>
                    <a:pt x="35560" y="81280"/>
                  </a:lnTo>
                  <a:lnTo>
                    <a:pt x="41910" y="71120"/>
                  </a:lnTo>
                  <a:lnTo>
                    <a:pt x="49530" y="60960"/>
                  </a:lnTo>
                  <a:lnTo>
                    <a:pt x="57150" y="52070"/>
                  </a:lnTo>
                  <a:lnTo>
                    <a:pt x="64770" y="43180"/>
                  </a:lnTo>
                  <a:lnTo>
                    <a:pt x="72390" y="34290"/>
                  </a:lnTo>
                  <a:lnTo>
                    <a:pt x="81280" y="26670"/>
                  </a:lnTo>
                  <a:lnTo>
                    <a:pt x="88900" y="20320"/>
                  </a:lnTo>
                  <a:lnTo>
                    <a:pt x="97790" y="15240"/>
                  </a:lnTo>
                  <a:lnTo>
                    <a:pt x="105410" y="13970"/>
                  </a:lnTo>
                  <a:lnTo>
                    <a:pt x="114300" y="16510"/>
                  </a:lnTo>
                  <a:lnTo>
                    <a:pt x="123190" y="20320"/>
                  </a:lnTo>
                  <a:lnTo>
                    <a:pt x="129540" y="31750"/>
                  </a:lnTo>
                  <a:lnTo>
                    <a:pt x="135890" y="48260"/>
                  </a:lnTo>
                  <a:lnTo>
                    <a:pt x="140970" y="67310"/>
                  </a:lnTo>
                  <a:lnTo>
                    <a:pt x="143510" y="86360"/>
                  </a:lnTo>
                  <a:lnTo>
                    <a:pt x="143510" y="106680"/>
                  </a:lnTo>
                  <a:lnTo>
                    <a:pt x="142240" y="128270"/>
                  </a:lnTo>
                  <a:lnTo>
                    <a:pt x="143510" y="138430"/>
                  </a:lnTo>
                  <a:lnTo>
                    <a:pt x="144780" y="143510"/>
                  </a:lnTo>
                  <a:lnTo>
                    <a:pt x="147320" y="143510"/>
                  </a:lnTo>
                  <a:lnTo>
                    <a:pt x="149860" y="139700"/>
                  </a:lnTo>
                  <a:lnTo>
                    <a:pt x="153670" y="132080"/>
                  </a:lnTo>
                  <a:lnTo>
                    <a:pt x="157480" y="123190"/>
                  </a:lnTo>
                  <a:lnTo>
                    <a:pt x="161290" y="113030"/>
                  </a:lnTo>
                  <a:lnTo>
                    <a:pt x="170180" y="90170"/>
                  </a:lnTo>
                  <a:lnTo>
                    <a:pt x="175260" y="80010"/>
                  </a:lnTo>
                  <a:lnTo>
                    <a:pt x="181610" y="69850"/>
                  </a:lnTo>
                  <a:lnTo>
                    <a:pt x="189230" y="60960"/>
                  </a:lnTo>
                  <a:lnTo>
                    <a:pt x="195580" y="50800"/>
                  </a:lnTo>
                  <a:lnTo>
                    <a:pt x="200660" y="39370"/>
                  </a:lnTo>
                  <a:lnTo>
                    <a:pt x="205740" y="26670"/>
                  </a:lnTo>
                  <a:lnTo>
                    <a:pt x="212090" y="17780"/>
                  </a:lnTo>
                  <a:lnTo>
                    <a:pt x="218440" y="10160"/>
                  </a:lnTo>
                  <a:lnTo>
                    <a:pt x="226060" y="3810"/>
                  </a:lnTo>
                  <a:lnTo>
                    <a:pt x="232410" y="1270"/>
                  </a:lnTo>
                  <a:lnTo>
                    <a:pt x="238760" y="0"/>
                  </a:lnTo>
                  <a:lnTo>
                    <a:pt x="243840" y="1270"/>
                  </a:lnTo>
                  <a:lnTo>
                    <a:pt x="248920" y="5080"/>
                  </a:lnTo>
                  <a:lnTo>
                    <a:pt x="252730" y="10160"/>
                  </a:lnTo>
                  <a:lnTo>
                    <a:pt x="257810" y="16510"/>
                  </a:lnTo>
                  <a:lnTo>
                    <a:pt x="260350" y="35560"/>
                  </a:lnTo>
                  <a:lnTo>
                    <a:pt x="262890" y="60960"/>
                  </a:lnTo>
                  <a:lnTo>
                    <a:pt x="264160" y="92710"/>
                  </a:lnTo>
                  <a:lnTo>
                    <a:pt x="266700" y="118110"/>
                  </a:lnTo>
                  <a:lnTo>
                    <a:pt x="269240" y="139700"/>
                  </a:lnTo>
                  <a:lnTo>
                    <a:pt x="273050" y="157480"/>
                  </a:lnTo>
                  <a:lnTo>
                    <a:pt x="279400" y="172720"/>
                  </a:lnTo>
                  <a:lnTo>
                    <a:pt x="288290" y="185420"/>
                  </a:lnTo>
                  <a:lnTo>
                    <a:pt x="297180" y="196850"/>
                  </a:lnTo>
                  <a:lnTo>
                    <a:pt x="307340" y="205740"/>
                  </a:lnTo>
                  <a:lnTo>
                    <a:pt x="308610" y="2070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156970" y="2336800"/>
            <a:ext cx="5922011" cy="504191"/>
            <a:chOff x="1156970" y="2336800"/>
            <a:chExt cx="5922011" cy="504191"/>
          </a:xfrm>
        </p:grpSpPr>
        <p:sp>
          <p:nvSpPr>
            <p:cNvPr id="65" name="Freeform 64"/>
            <p:cNvSpPr/>
            <p:nvPr/>
          </p:nvSpPr>
          <p:spPr>
            <a:xfrm>
              <a:off x="1156970" y="2416810"/>
              <a:ext cx="243841" cy="300991"/>
            </a:xfrm>
            <a:custGeom>
              <a:avLst/>
              <a:gdLst/>
              <a:ahLst/>
              <a:cxnLst/>
              <a:rect l="0" t="0" r="0" b="0"/>
              <a:pathLst>
                <a:path w="243841" h="300991">
                  <a:moveTo>
                    <a:pt x="176530" y="21590"/>
                  </a:moveTo>
                  <a:lnTo>
                    <a:pt x="162560" y="7620"/>
                  </a:lnTo>
                  <a:lnTo>
                    <a:pt x="154940" y="3810"/>
                  </a:lnTo>
                  <a:lnTo>
                    <a:pt x="144780" y="1270"/>
                  </a:lnTo>
                  <a:lnTo>
                    <a:pt x="134620" y="0"/>
                  </a:lnTo>
                  <a:lnTo>
                    <a:pt x="121920" y="1270"/>
                  </a:lnTo>
                  <a:lnTo>
                    <a:pt x="107950" y="5080"/>
                  </a:lnTo>
                  <a:lnTo>
                    <a:pt x="92710" y="10160"/>
                  </a:lnTo>
                  <a:lnTo>
                    <a:pt x="78740" y="13970"/>
                  </a:lnTo>
                  <a:lnTo>
                    <a:pt x="64770" y="16510"/>
                  </a:lnTo>
                  <a:lnTo>
                    <a:pt x="50800" y="17780"/>
                  </a:lnTo>
                  <a:lnTo>
                    <a:pt x="39370" y="20320"/>
                  </a:lnTo>
                  <a:lnTo>
                    <a:pt x="27940" y="24130"/>
                  </a:lnTo>
                  <a:lnTo>
                    <a:pt x="19050" y="27940"/>
                  </a:lnTo>
                  <a:lnTo>
                    <a:pt x="11430" y="33020"/>
                  </a:lnTo>
                  <a:lnTo>
                    <a:pt x="7620" y="39370"/>
                  </a:lnTo>
                  <a:lnTo>
                    <a:pt x="5080" y="45720"/>
                  </a:lnTo>
                  <a:lnTo>
                    <a:pt x="2540" y="53340"/>
                  </a:lnTo>
                  <a:lnTo>
                    <a:pt x="1270" y="60960"/>
                  </a:lnTo>
                  <a:lnTo>
                    <a:pt x="0" y="68580"/>
                  </a:lnTo>
                  <a:lnTo>
                    <a:pt x="2540" y="77470"/>
                  </a:lnTo>
                  <a:lnTo>
                    <a:pt x="7620" y="85090"/>
                  </a:lnTo>
                  <a:lnTo>
                    <a:pt x="12700" y="93980"/>
                  </a:lnTo>
                  <a:lnTo>
                    <a:pt x="20320" y="101600"/>
                  </a:lnTo>
                  <a:lnTo>
                    <a:pt x="30480" y="110490"/>
                  </a:lnTo>
                  <a:lnTo>
                    <a:pt x="40640" y="119380"/>
                  </a:lnTo>
                  <a:lnTo>
                    <a:pt x="50800" y="124460"/>
                  </a:lnTo>
                  <a:lnTo>
                    <a:pt x="59690" y="128270"/>
                  </a:lnTo>
                  <a:lnTo>
                    <a:pt x="69850" y="130810"/>
                  </a:lnTo>
                  <a:lnTo>
                    <a:pt x="78740" y="133350"/>
                  </a:lnTo>
                  <a:lnTo>
                    <a:pt x="87630" y="137160"/>
                  </a:lnTo>
                  <a:lnTo>
                    <a:pt x="95250" y="140970"/>
                  </a:lnTo>
                  <a:lnTo>
                    <a:pt x="120650" y="152400"/>
                  </a:lnTo>
                  <a:lnTo>
                    <a:pt x="168910" y="176530"/>
                  </a:lnTo>
                  <a:lnTo>
                    <a:pt x="180340" y="181610"/>
                  </a:lnTo>
                  <a:lnTo>
                    <a:pt x="191770" y="185420"/>
                  </a:lnTo>
                  <a:lnTo>
                    <a:pt x="203200" y="190500"/>
                  </a:lnTo>
                  <a:lnTo>
                    <a:pt x="213360" y="194310"/>
                  </a:lnTo>
                  <a:lnTo>
                    <a:pt x="220980" y="199390"/>
                  </a:lnTo>
                  <a:lnTo>
                    <a:pt x="227330" y="203200"/>
                  </a:lnTo>
                  <a:lnTo>
                    <a:pt x="232410" y="209550"/>
                  </a:lnTo>
                  <a:lnTo>
                    <a:pt x="237490" y="215900"/>
                  </a:lnTo>
                  <a:lnTo>
                    <a:pt x="242570" y="223520"/>
                  </a:lnTo>
                  <a:lnTo>
                    <a:pt x="243840" y="229870"/>
                  </a:lnTo>
                  <a:lnTo>
                    <a:pt x="241300" y="234950"/>
                  </a:lnTo>
                  <a:lnTo>
                    <a:pt x="236220" y="240030"/>
                  </a:lnTo>
                  <a:lnTo>
                    <a:pt x="227330" y="248920"/>
                  </a:lnTo>
                  <a:lnTo>
                    <a:pt x="217170" y="260350"/>
                  </a:lnTo>
                  <a:lnTo>
                    <a:pt x="203200" y="274320"/>
                  </a:lnTo>
                  <a:lnTo>
                    <a:pt x="194310" y="279400"/>
                  </a:lnTo>
                  <a:lnTo>
                    <a:pt x="184150" y="285750"/>
                  </a:lnTo>
                  <a:lnTo>
                    <a:pt x="172720" y="290830"/>
                  </a:lnTo>
                  <a:lnTo>
                    <a:pt x="161290" y="294640"/>
                  </a:lnTo>
                  <a:lnTo>
                    <a:pt x="149860" y="295910"/>
                  </a:lnTo>
                  <a:lnTo>
                    <a:pt x="137160" y="298450"/>
                  </a:lnTo>
                  <a:lnTo>
                    <a:pt x="127000" y="298450"/>
                  </a:lnTo>
                  <a:lnTo>
                    <a:pt x="116840" y="299720"/>
                  </a:lnTo>
                  <a:lnTo>
                    <a:pt x="106680" y="299720"/>
                  </a:lnTo>
                  <a:lnTo>
                    <a:pt x="88900" y="300990"/>
                  </a:lnTo>
                  <a:lnTo>
                    <a:pt x="24130" y="3009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1517650" y="2477770"/>
              <a:ext cx="191771" cy="246381"/>
            </a:xfrm>
            <a:custGeom>
              <a:avLst/>
              <a:gdLst/>
              <a:ahLst/>
              <a:cxnLst/>
              <a:rect l="0" t="0" r="0" b="0"/>
              <a:pathLst>
                <a:path w="191771" h="246381">
                  <a:moveTo>
                    <a:pt x="19050" y="163830"/>
                  </a:moveTo>
                  <a:lnTo>
                    <a:pt x="25400" y="177800"/>
                  </a:lnTo>
                  <a:lnTo>
                    <a:pt x="27940" y="191770"/>
                  </a:lnTo>
                  <a:lnTo>
                    <a:pt x="29210" y="210820"/>
                  </a:lnTo>
                  <a:lnTo>
                    <a:pt x="30480" y="232410"/>
                  </a:lnTo>
                  <a:lnTo>
                    <a:pt x="29210" y="243840"/>
                  </a:lnTo>
                  <a:lnTo>
                    <a:pt x="26670" y="246380"/>
                  </a:lnTo>
                  <a:lnTo>
                    <a:pt x="24130" y="245110"/>
                  </a:lnTo>
                  <a:lnTo>
                    <a:pt x="21590" y="238760"/>
                  </a:lnTo>
                  <a:lnTo>
                    <a:pt x="17780" y="231140"/>
                  </a:lnTo>
                  <a:lnTo>
                    <a:pt x="13970" y="220980"/>
                  </a:lnTo>
                  <a:lnTo>
                    <a:pt x="10160" y="204470"/>
                  </a:lnTo>
                  <a:lnTo>
                    <a:pt x="6350" y="184150"/>
                  </a:lnTo>
                  <a:lnTo>
                    <a:pt x="1270" y="160020"/>
                  </a:lnTo>
                  <a:lnTo>
                    <a:pt x="0" y="138430"/>
                  </a:lnTo>
                  <a:lnTo>
                    <a:pt x="1270" y="119380"/>
                  </a:lnTo>
                  <a:lnTo>
                    <a:pt x="2540" y="100330"/>
                  </a:lnTo>
                  <a:lnTo>
                    <a:pt x="6350" y="81280"/>
                  </a:lnTo>
                  <a:lnTo>
                    <a:pt x="12700" y="63500"/>
                  </a:lnTo>
                  <a:lnTo>
                    <a:pt x="19050" y="46990"/>
                  </a:lnTo>
                  <a:lnTo>
                    <a:pt x="24130" y="34290"/>
                  </a:lnTo>
                  <a:lnTo>
                    <a:pt x="29210" y="26670"/>
                  </a:lnTo>
                  <a:lnTo>
                    <a:pt x="34290" y="21590"/>
                  </a:lnTo>
                  <a:lnTo>
                    <a:pt x="40640" y="16510"/>
                  </a:lnTo>
                  <a:lnTo>
                    <a:pt x="46990" y="12700"/>
                  </a:lnTo>
                  <a:lnTo>
                    <a:pt x="54610" y="7620"/>
                  </a:lnTo>
                  <a:lnTo>
                    <a:pt x="64770" y="5080"/>
                  </a:lnTo>
                  <a:lnTo>
                    <a:pt x="74930" y="2540"/>
                  </a:lnTo>
                  <a:lnTo>
                    <a:pt x="85090" y="1270"/>
                  </a:lnTo>
                  <a:lnTo>
                    <a:pt x="96520" y="0"/>
                  </a:lnTo>
                  <a:lnTo>
                    <a:pt x="105410" y="0"/>
                  </a:lnTo>
                  <a:lnTo>
                    <a:pt x="114300" y="0"/>
                  </a:lnTo>
                  <a:lnTo>
                    <a:pt x="125730" y="1270"/>
                  </a:lnTo>
                  <a:lnTo>
                    <a:pt x="135890" y="2540"/>
                  </a:lnTo>
                  <a:lnTo>
                    <a:pt x="148590" y="5080"/>
                  </a:lnTo>
                  <a:lnTo>
                    <a:pt x="158750" y="8890"/>
                  </a:lnTo>
                  <a:lnTo>
                    <a:pt x="168910" y="12700"/>
                  </a:lnTo>
                  <a:lnTo>
                    <a:pt x="177800" y="16510"/>
                  </a:lnTo>
                  <a:lnTo>
                    <a:pt x="184150" y="22860"/>
                  </a:lnTo>
                  <a:lnTo>
                    <a:pt x="187960" y="31750"/>
                  </a:lnTo>
                  <a:lnTo>
                    <a:pt x="191770" y="41910"/>
                  </a:lnTo>
                  <a:lnTo>
                    <a:pt x="191770" y="50800"/>
                  </a:lnTo>
                  <a:lnTo>
                    <a:pt x="190500" y="57150"/>
                  </a:lnTo>
                  <a:lnTo>
                    <a:pt x="187960" y="63500"/>
                  </a:lnTo>
                  <a:lnTo>
                    <a:pt x="185420" y="69850"/>
                  </a:lnTo>
                  <a:lnTo>
                    <a:pt x="182880" y="77470"/>
                  </a:lnTo>
                  <a:lnTo>
                    <a:pt x="179070" y="85090"/>
                  </a:lnTo>
                  <a:lnTo>
                    <a:pt x="175260" y="91440"/>
                  </a:lnTo>
                  <a:lnTo>
                    <a:pt x="171450" y="97790"/>
                  </a:lnTo>
                  <a:lnTo>
                    <a:pt x="166370" y="102870"/>
                  </a:lnTo>
                  <a:lnTo>
                    <a:pt x="158750" y="109220"/>
                  </a:lnTo>
                  <a:lnTo>
                    <a:pt x="147320" y="115570"/>
                  </a:lnTo>
                  <a:lnTo>
                    <a:pt x="134620" y="123190"/>
                  </a:lnTo>
                  <a:lnTo>
                    <a:pt x="118110" y="130810"/>
                  </a:lnTo>
                  <a:lnTo>
                    <a:pt x="100330" y="139700"/>
                  </a:lnTo>
                  <a:lnTo>
                    <a:pt x="31750" y="1638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1752600" y="2493010"/>
              <a:ext cx="444501" cy="199391"/>
            </a:xfrm>
            <a:custGeom>
              <a:avLst/>
              <a:gdLst/>
              <a:ahLst/>
              <a:cxnLst/>
              <a:rect l="0" t="0" r="0" b="0"/>
              <a:pathLst>
                <a:path w="444501" h="199391">
                  <a:moveTo>
                    <a:pt x="0" y="110490"/>
                  </a:moveTo>
                  <a:lnTo>
                    <a:pt x="13970" y="110490"/>
                  </a:lnTo>
                  <a:lnTo>
                    <a:pt x="24130" y="109220"/>
                  </a:lnTo>
                  <a:lnTo>
                    <a:pt x="39370" y="106680"/>
                  </a:lnTo>
                  <a:lnTo>
                    <a:pt x="55880" y="104140"/>
                  </a:lnTo>
                  <a:lnTo>
                    <a:pt x="68580" y="100330"/>
                  </a:lnTo>
                  <a:lnTo>
                    <a:pt x="77470" y="96520"/>
                  </a:lnTo>
                  <a:lnTo>
                    <a:pt x="86360" y="92710"/>
                  </a:lnTo>
                  <a:lnTo>
                    <a:pt x="95250" y="88900"/>
                  </a:lnTo>
                  <a:lnTo>
                    <a:pt x="105410" y="85090"/>
                  </a:lnTo>
                  <a:lnTo>
                    <a:pt x="116840" y="80010"/>
                  </a:lnTo>
                  <a:lnTo>
                    <a:pt x="125730" y="76200"/>
                  </a:lnTo>
                  <a:lnTo>
                    <a:pt x="133350" y="72390"/>
                  </a:lnTo>
                  <a:lnTo>
                    <a:pt x="139700" y="68580"/>
                  </a:lnTo>
                  <a:lnTo>
                    <a:pt x="147320" y="63500"/>
                  </a:lnTo>
                  <a:lnTo>
                    <a:pt x="154940" y="59690"/>
                  </a:lnTo>
                  <a:lnTo>
                    <a:pt x="162560" y="55880"/>
                  </a:lnTo>
                  <a:lnTo>
                    <a:pt x="170180" y="48260"/>
                  </a:lnTo>
                  <a:lnTo>
                    <a:pt x="177800" y="39370"/>
                  </a:lnTo>
                  <a:lnTo>
                    <a:pt x="186690" y="29210"/>
                  </a:lnTo>
                  <a:lnTo>
                    <a:pt x="190500" y="21590"/>
                  </a:lnTo>
                  <a:lnTo>
                    <a:pt x="191770" y="13970"/>
                  </a:lnTo>
                  <a:lnTo>
                    <a:pt x="191770" y="7620"/>
                  </a:lnTo>
                  <a:lnTo>
                    <a:pt x="184150" y="3810"/>
                  </a:lnTo>
                  <a:lnTo>
                    <a:pt x="172720" y="1270"/>
                  </a:lnTo>
                  <a:lnTo>
                    <a:pt x="157480" y="0"/>
                  </a:lnTo>
                  <a:lnTo>
                    <a:pt x="146050" y="0"/>
                  </a:lnTo>
                  <a:lnTo>
                    <a:pt x="137160" y="1270"/>
                  </a:lnTo>
                  <a:lnTo>
                    <a:pt x="123190" y="7620"/>
                  </a:lnTo>
                  <a:lnTo>
                    <a:pt x="116840" y="10160"/>
                  </a:lnTo>
                  <a:lnTo>
                    <a:pt x="111760" y="13970"/>
                  </a:lnTo>
                  <a:lnTo>
                    <a:pt x="106680" y="20320"/>
                  </a:lnTo>
                  <a:lnTo>
                    <a:pt x="102870" y="29210"/>
                  </a:lnTo>
                  <a:lnTo>
                    <a:pt x="97790" y="39370"/>
                  </a:lnTo>
                  <a:lnTo>
                    <a:pt x="96520" y="49530"/>
                  </a:lnTo>
                  <a:lnTo>
                    <a:pt x="96520" y="58420"/>
                  </a:lnTo>
                  <a:lnTo>
                    <a:pt x="97790" y="67310"/>
                  </a:lnTo>
                  <a:lnTo>
                    <a:pt x="101600" y="76200"/>
                  </a:lnTo>
                  <a:lnTo>
                    <a:pt x="107950" y="85090"/>
                  </a:lnTo>
                  <a:lnTo>
                    <a:pt x="114300" y="92710"/>
                  </a:lnTo>
                  <a:lnTo>
                    <a:pt x="120650" y="100330"/>
                  </a:lnTo>
                  <a:lnTo>
                    <a:pt x="128270" y="106680"/>
                  </a:lnTo>
                  <a:lnTo>
                    <a:pt x="137160" y="111760"/>
                  </a:lnTo>
                  <a:lnTo>
                    <a:pt x="146050" y="116840"/>
                  </a:lnTo>
                  <a:lnTo>
                    <a:pt x="156210" y="121920"/>
                  </a:lnTo>
                  <a:lnTo>
                    <a:pt x="167640" y="127000"/>
                  </a:lnTo>
                  <a:lnTo>
                    <a:pt x="177800" y="129540"/>
                  </a:lnTo>
                  <a:lnTo>
                    <a:pt x="187960" y="132080"/>
                  </a:lnTo>
                  <a:lnTo>
                    <a:pt x="196850" y="133350"/>
                  </a:lnTo>
                  <a:lnTo>
                    <a:pt x="213360" y="134620"/>
                  </a:lnTo>
                  <a:lnTo>
                    <a:pt x="257810" y="134620"/>
                  </a:lnTo>
                  <a:lnTo>
                    <a:pt x="304800" y="135890"/>
                  </a:lnTo>
                  <a:lnTo>
                    <a:pt x="317500" y="134620"/>
                  </a:lnTo>
                  <a:lnTo>
                    <a:pt x="330200" y="132080"/>
                  </a:lnTo>
                  <a:lnTo>
                    <a:pt x="387350" y="118110"/>
                  </a:lnTo>
                  <a:lnTo>
                    <a:pt x="401320" y="113030"/>
                  </a:lnTo>
                  <a:lnTo>
                    <a:pt x="412750" y="106680"/>
                  </a:lnTo>
                  <a:lnTo>
                    <a:pt x="422910" y="99060"/>
                  </a:lnTo>
                  <a:lnTo>
                    <a:pt x="430530" y="91440"/>
                  </a:lnTo>
                  <a:lnTo>
                    <a:pt x="435610" y="83820"/>
                  </a:lnTo>
                  <a:lnTo>
                    <a:pt x="438150" y="76200"/>
                  </a:lnTo>
                  <a:lnTo>
                    <a:pt x="436880" y="67310"/>
                  </a:lnTo>
                  <a:lnTo>
                    <a:pt x="434340" y="59690"/>
                  </a:lnTo>
                  <a:lnTo>
                    <a:pt x="429260" y="50800"/>
                  </a:lnTo>
                  <a:lnTo>
                    <a:pt x="422910" y="44450"/>
                  </a:lnTo>
                  <a:lnTo>
                    <a:pt x="416560" y="38100"/>
                  </a:lnTo>
                  <a:lnTo>
                    <a:pt x="408940" y="33020"/>
                  </a:lnTo>
                  <a:lnTo>
                    <a:pt x="402590" y="27940"/>
                  </a:lnTo>
                  <a:lnTo>
                    <a:pt x="396240" y="22860"/>
                  </a:lnTo>
                  <a:lnTo>
                    <a:pt x="391160" y="17780"/>
                  </a:lnTo>
                  <a:lnTo>
                    <a:pt x="383540" y="16510"/>
                  </a:lnTo>
                  <a:lnTo>
                    <a:pt x="374650" y="16510"/>
                  </a:lnTo>
                  <a:lnTo>
                    <a:pt x="363220" y="17780"/>
                  </a:lnTo>
                  <a:lnTo>
                    <a:pt x="354330" y="20320"/>
                  </a:lnTo>
                  <a:lnTo>
                    <a:pt x="344170" y="24130"/>
                  </a:lnTo>
                  <a:lnTo>
                    <a:pt x="335280" y="27940"/>
                  </a:lnTo>
                  <a:lnTo>
                    <a:pt x="327660" y="33020"/>
                  </a:lnTo>
                  <a:lnTo>
                    <a:pt x="321310" y="39370"/>
                  </a:lnTo>
                  <a:lnTo>
                    <a:pt x="316230" y="45720"/>
                  </a:lnTo>
                  <a:lnTo>
                    <a:pt x="313690" y="53340"/>
                  </a:lnTo>
                  <a:lnTo>
                    <a:pt x="313690" y="60960"/>
                  </a:lnTo>
                  <a:lnTo>
                    <a:pt x="314960" y="68580"/>
                  </a:lnTo>
                  <a:lnTo>
                    <a:pt x="317500" y="78740"/>
                  </a:lnTo>
                  <a:lnTo>
                    <a:pt x="320040" y="88900"/>
                  </a:lnTo>
                  <a:lnTo>
                    <a:pt x="323850" y="100330"/>
                  </a:lnTo>
                  <a:lnTo>
                    <a:pt x="330200" y="111760"/>
                  </a:lnTo>
                  <a:lnTo>
                    <a:pt x="339090" y="124460"/>
                  </a:lnTo>
                  <a:lnTo>
                    <a:pt x="347980" y="137160"/>
                  </a:lnTo>
                  <a:lnTo>
                    <a:pt x="358140" y="146050"/>
                  </a:lnTo>
                  <a:lnTo>
                    <a:pt x="367030" y="153670"/>
                  </a:lnTo>
                  <a:lnTo>
                    <a:pt x="375920" y="161290"/>
                  </a:lnTo>
                  <a:lnTo>
                    <a:pt x="384810" y="166370"/>
                  </a:lnTo>
                  <a:lnTo>
                    <a:pt x="393700" y="171450"/>
                  </a:lnTo>
                  <a:lnTo>
                    <a:pt x="401320" y="176530"/>
                  </a:lnTo>
                  <a:lnTo>
                    <a:pt x="419100" y="186690"/>
                  </a:lnTo>
                  <a:lnTo>
                    <a:pt x="444500" y="1993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269490" y="2553970"/>
              <a:ext cx="219711" cy="111761"/>
            </a:xfrm>
            <a:custGeom>
              <a:avLst/>
              <a:gdLst/>
              <a:ahLst/>
              <a:cxnLst/>
              <a:rect l="0" t="0" r="0" b="0"/>
              <a:pathLst>
                <a:path w="219711" h="111761">
                  <a:moveTo>
                    <a:pt x="156210" y="62230"/>
                  </a:moveTo>
                  <a:lnTo>
                    <a:pt x="109220" y="15240"/>
                  </a:lnTo>
                  <a:lnTo>
                    <a:pt x="100330" y="8890"/>
                  </a:lnTo>
                  <a:lnTo>
                    <a:pt x="92710" y="6350"/>
                  </a:lnTo>
                  <a:lnTo>
                    <a:pt x="83820" y="3810"/>
                  </a:lnTo>
                  <a:lnTo>
                    <a:pt x="73660" y="1270"/>
                  </a:lnTo>
                  <a:lnTo>
                    <a:pt x="63500" y="1270"/>
                  </a:lnTo>
                  <a:lnTo>
                    <a:pt x="52070" y="0"/>
                  </a:lnTo>
                  <a:lnTo>
                    <a:pt x="41910" y="1270"/>
                  </a:lnTo>
                  <a:lnTo>
                    <a:pt x="31750" y="2540"/>
                  </a:lnTo>
                  <a:lnTo>
                    <a:pt x="22860" y="6350"/>
                  </a:lnTo>
                  <a:lnTo>
                    <a:pt x="15240" y="11430"/>
                  </a:lnTo>
                  <a:lnTo>
                    <a:pt x="8890" y="20320"/>
                  </a:lnTo>
                  <a:lnTo>
                    <a:pt x="2540" y="30480"/>
                  </a:lnTo>
                  <a:lnTo>
                    <a:pt x="0" y="38100"/>
                  </a:lnTo>
                  <a:lnTo>
                    <a:pt x="0" y="44450"/>
                  </a:lnTo>
                  <a:lnTo>
                    <a:pt x="1270" y="50800"/>
                  </a:lnTo>
                  <a:lnTo>
                    <a:pt x="5080" y="57150"/>
                  </a:lnTo>
                  <a:lnTo>
                    <a:pt x="10160" y="64770"/>
                  </a:lnTo>
                  <a:lnTo>
                    <a:pt x="16510" y="72390"/>
                  </a:lnTo>
                  <a:lnTo>
                    <a:pt x="21590" y="78740"/>
                  </a:lnTo>
                  <a:lnTo>
                    <a:pt x="27940" y="85090"/>
                  </a:lnTo>
                  <a:lnTo>
                    <a:pt x="31750" y="90170"/>
                  </a:lnTo>
                  <a:lnTo>
                    <a:pt x="38100" y="95250"/>
                  </a:lnTo>
                  <a:lnTo>
                    <a:pt x="45720" y="99060"/>
                  </a:lnTo>
                  <a:lnTo>
                    <a:pt x="52070" y="104140"/>
                  </a:lnTo>
                  <a:lnTo>
                    <a:pt x="63500" y="106680"/>
                  </a:lnTo>
                  <a:lnTo>
                    <a:pt x="76200" y="109220"/>
                  </a:lnTo>
                  <a:lnTo>
                    <a:pt x="90170" y="110490"/>
                  </a:lnTo>
                  <a:lnTo>
                    <a:pt x="105410" y="111760"/>
                  </a:lnTo>
                  <a:lnTo>
                    <a:pt x="137160" y="111760"/>
                  </a:lnTo>
                  <a:lnTo>
                    <a:pt x="148590" y="109220"/>
                  </a:lnTo>
                  <a:lnTo>
                    <a:pt x="158750" y="105410"/>
                  </a:lnTo>
                  <a:lnTo>
                    <a:pt x="166370" y="99060"/>
                  </a:lnTo>
                  <a:lnTo>
                    <a:pt x="173990" y="91440"/>
                  </a:lnTo>
                  <a:lnTo>
                    <a:pt x="182880" y="81280"/>
                  </a:lnTo>
                  <a:lnTo>
                    <a:pt x="190500" y="71120"/>
                  </a:lnTo>
                  <a:lnTo>
                    <a:pt x="196850" y="62230"/>
                  </a:lnTo>
                  <a:lnTo>
                    <a:pt x="203200" y="55880"/>
                  </a:lnTo>
                  <a:lnTo>
                    <a:pt x="219710" y="368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2400300" y="2336800"/>
              <a:ext cx="63501" cy="355601"/>
            </a:xfrm>
            <a:custGeom>
              <a:avLst/>
              <a:gdLst/>
              <a:ahLst/>
              <a:cxnLst/>
              <a:rect l="0" t="0" r="0" b="0"/>
              <a:pathLst>
                <a:path w="63501" h="355601">
                  <a:moveTo>
                    <a:pt x="0" y="0"/>
                  </a:moveTo>
                  <a:lnTo>
                    <a:pt x="6350" y="20320"/>
                  </a:lnTo>
                  <a:lnTo>
                    <a:pt x="8890" y="30480"/>
                  </a:lnTo>
                  <a:lnTo>
                    <a:pt x="10160" y="41910"/>
                  </a:lnTo>
                  <a:lnTo>
                    <a:pt x="11430" y="53340"/>
                  </a:lnTo>
                  <a:lnTo>
                    <a:pt x="12700" y="67310"/>
                  </a:lnTo>
                  <a:lnTo>
                    <a:pt x="19050" y="102870"/>
                  </a:lnTo>
                  <a:lnTo>
                    <a:pt x="21590" y="118110"/>
                  </a:lnTo>
                  <a:lnTo>
                    <a:pt x="22860" y="130810"/>
                  </a:lnTo>
                  <a:lnTo>
                    <a:pt x="22860" y="142240"/>
                  </a:lnTo>
                  <a:lnTo>
                    <a:pt x="25400" y="154940"/>
                  </a:lnTo>
                  <a:lnTo>
                    <a:pt x="27940" y="170180"/>
                  </a:lnTo>
                  <a:lnTo>
                    <a:pt x="31750" y="185420"/>
                  </a:lnTo>
                  <a:lnTo>
                    <a:pt x="34290" y="200660"/>
                  </a:lnTo>
                  <a:lnTo>
                    <a:pt x="35560" y="217170"/>
                  </a:lnTo>
                  <a:lnTo>
                    <a:pt x="35560" y="233680"/>
                  </a:lnTo>
                  <a:lnTo>
                    <a:pt x="38100" y="251460"/>
                  </a:lnTo>
                  <a:lnTo>
                    <a:pt x="40640" y="270510"/>
                  </a:lnTo>
                  <a:lnTo>
                    <a:pt x="44450" y="290830"/>
                  </a:lnTo>
                  <a:lnTo>
                    <a:pt x="48260" y="304800"/>
                  </a:lnTo>
                  <a:lnTo>
                    <a:pt x="52070" y="316230"/>
                  </a:lnTo>
                  <a:lnTo>
                    <a:pt x="63500" y="355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2641600" y="2489200"/>
              <a:ext cx="127001" cy="147321"/>
            </a:xfrm>
            <a:custGeom>
              <a:avLst/>
              <a:gdLst/>
              <a:ahLst/>
              <a:cxnLst/>
              <a:rect l="0" t="0" r="0" b="0"/>
              <a:pathLst>
                <a:path w="127001" h="147321">
                  <a:moveTo>
                    <a:pt x="114300" y="50800"/>
                  </a:moveTo>
                  <a:lnTo>
                    <a:pt x="100330" y="36830"/>
                  </a:lnTo>
                  <a:lnTo>
                    <a:pt x="95250" y="34290"/>
                  </a:lnTo>
                  <a:lnTo>
                    <a:pt x="90170" y="34290"/>
                  </a:lnTo>
                  <a:lnTo>
                    <a:pt x="85090" y="35560"/>
                  </a:lnTo>
                  <a:lnTo>
                    <a:pt x="77470" y="40640"/>
                  </a:lnTo>
                  <a:lnTo>
                    <a:pt x="64770" y="48260"/>
                  </a:lnTo>
                  <a:lnTo>
                    <a:pt x="52070" y="57150"/>
                  </a:lnTo>
                  <a:lnTo>
                    <a:pt x="41910" y="66040"/>
                  </a:lnTo>
                  <a:lnTo>
                    <a:pt x="33020" y="74930"/>
                  </a:lnTo>
                  <a:lnTo>
                    <a:pt x="26670" y="83820"/>
                  </a:lnTo>
                  <a:lnTo>
                    <a:pt x="20320" y="92710"/>
                  </a:lnTo>
                  <a:lnTo>
                    <a:pt x="15240" y="101600"/>
                  </a:lnTo>
                  <a:lnTo>
                    <a:pt x="10160" y="110490"/>
                  </a:lnTo>
                  <a:lnTo>
                    <a:pt x="10160" y="118110"/>
                  </a:lnTo>
                  <a:lnTo>
                    <a:pt x="11430" y="127000"/>
                  </a:lnTo>
                  <a:lnTo>
                    <a:pt x="16510" y="135890"/>
                  </a:lnTo>
                  <a:lnTo>
                    <a:pt x="25400" y="140970"/>
                  </a:lnTo>
                  <a:lnTo>
                    <a:pt x="36830" y="144780"/>
                  </a:lnTo>
                  <a:lnTo>
                    <a:pt x="49530" y="147320"/>
                  </a:lnTo>
                  <a:lnTo>
                    <a:pt x="62230" y="147320"/>
                  </a:lnTo>
                  <a:lnTo>
                    <a:pt x="76200" y="146050"/>
                  </a:lnTo>
                  <a:lnTo>
                    <a:pt x="88900" y="144780"/>
                  </a:lnTo>
                  <a:lnTo>
                    <a:pt x="100330" y="139700"/>
                  </a:lnTo>
                  <a:lnTo>
                    <a:pt x="110490" y="134620"/>
                  </a:lnTo>
                  <a:lnTo>
                    <a:pt x="120650" y="127000"/>
                  </a:lnTo>
                  <a:lnTo>
                    <a:pt x="125730" y="121920"/>
                  </a:lnTo>
                  <a:lnTo>
                    <a:pt x="127000" y="116840"/>
                  </a:lnTo>
                  <a:lnTo>
                    <a:pt x="127000" y="111760"/>
                  </a:lnTo>
                  <a:lnTo>
                    <a:pt x="123190" y="105410"/>
                  </a:lnTo>
                  <a:lnTo>
                    <a:pt x="115570" y="99060"/>
                  </a:lnTo>
                  <a:lnTo>
                    <a:pt x="106680" y="91440"/>
                  </a:lnTo>
                  <a:lnTo>
                    <a:pt x="99060" y="85090"/>
                  </a:lnTo>
                  <a:lnTo>
                    <a:pt x="92710" y="78740"/>
                  </a:lnTo>
                  <a:lnTo>
                    <a:pt x="87630" y="73660"/>
                  </a:lnTo>
                  <a:lnTo>
                    <a:pt x="77470" y="67310"/>
                  </a:lnTo>
                  <a:lnTo>
                    <a:pt x="66040" y="60960"/>
                  </a:lnTo>
                  <a:lnTo>
                    <a:pt x="52070" y="53340"/>
                  </a:lnTo>
                  <a:lnTo>
                    <a:pt x="41910" y="46990"/>
                  </a:lnTo>
                  <a:lnTo>
                    <a:pt x="34290" y="4064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2948940" y="2338070"/>
              <a:ext cx="175261" cy="379731"/>
            </a:xfrm>
            <a:custGeom>
              <a:avLst/>
              <a:gdLst/>
              <a:ahLst/>
              <a:cxnLst/>
              <a:rect l="0" t="0" r="0" b="0"/>
              <a:pathLst>
                <a:path w="175261" h="379731">
                  <a:moveTo>
                    <a:pt x="175260" y="11430"/>
                  </a:moveTo>
                  <a:lnTo>
                    <a:pt x="154940" y="5080"/>
                  </a:lnTo>
                  <a:lnTo>
                    <a:pt x="143510" y="2540"/>
                  </a:lnTo>
                  <a:lnTo>
                    <a:pt x="129540" y="1270"/>
                  </a:lnTo>
                  <a:lnTo>
                    <a:pt x="115570" y="0"/>
                  </a:lnTo>
                  <a:lnTo>
                    <a:pt x="101600" y="1270"/>
                  </a:lnTo>
                  <a:lnTo>
                    <a:pt x="87630" y="3810"/>
                  </a:lnTo>
                  <a:lnTo>
                    <a:pt x="74930" y="6350"/>
                  </a:lnTo>
                  <a:lnTo>
                    <a:pt x="63500" y="10160"/>
                  </a:lnTo>
                  <a:lnTo>
                    <a:pt x="52070" y="16510"/>
                  </a:lnTo>
                  <a:lnTo>
                    <a:pt x="43180" y="22860"/>
                  </a:lnTo>
                  <a:lnTo>
                    <a:pt x="34290" y="29210"/>
                  </a:lnTo>
                  <a:lnTo>
                    <a:pt x="27940" y="34290"/>
                  </a:lnTo>
                  <a:lnTo>
                    <a:pt x="21590" y="39370"/>
                  </a:lnTo>
                  <a:lnTo>
                    <a:pt x="16510" y="45720"/>
                  </a:lnTo>
                  <a:lnTo>
                    <a:pt x="11430" y="52070"/>
                  </a:lnTo>
                  <a:lnTo>
                    <a:pt x="6350" y="59690"/>
                  </a:lnTo>
                  <a:lnTo>
                    <a:pt x="3810" y="73660"/>
                  </a:lnTo>
                  <a:lnTo>
                    <a:pt x="1270" y="91440"/>
                  </a:lnTo>
                  <a:lnTo>
                    <a:pt x="0" y="110490"/>
                  </a:lnTo>
                  <a:lnTo>
                    <a:pt x="1270" y="129540"/>
                  </a:lnTo>
                  <a:lnTo>
                    <a:pt x="2540" y="148590"/>
                  </a:lnTo>
                  <a:lnTo>
                    <a:pt x="5080" y="166370"/>
                  </a:lnTo>
                  <a:lnTo>
                    <a:pt x="6350" y="180340"/>
                  </a:lnTo>
                  <a:lnTo>
                    <a:pt x="7620" y="193040"/>
                  </a:lnTo>
                  <a:lnTo>
                    <a:pt x="8890" y="204470"/>
                  </a:lnTo>
                  <a:lnTo>
                    <a:pt x="8890" y="217170"/>
                  </a:lnTo>
                  <a:lnTo>
                    <a:pt x="10160" y="241300"/>
                  </a:lnTo>
                  <a:lnTo>
                    <a:pt x="11430" y="251460"/>
                  </a:lnTo>
                  <a:lnTo>
                    <a:pt x="13970" y="261620"/>
                  </a:lnTo>
                  <a:lnTo>
                    <a:pt x="16510" y="271780"/>
                  </a:lnTo>
                  <a:lnTo>
                    <a:pt x="19050" y="281940"/>
                  </a:lnTo>
                  <a:lnTo>
                    <a:pt x="20320" y="293370"/>
                  </a:lnTo>
                  <a:lnTo>
                    <a:pt x="21590" y="304800"/>
                  </a:lnTo>
                  <a:lnTo>
                    <a:pt x="22860" y="314960"/>
                  </a:lnTo>
                  <a:lnTo>
                    <a:pt x="25400" y="322580"/>
                  </a:lnTo>
                  <a:lnTo>
                    <a:pt x="29210" y="328930"/>
                  </a:lnTo>
                  <a:lnTo>
                    <a:pt x="29210" y="337820"/>
                  </a:lnTo>
                  <a:lnTo>
                    <a:pt x="29210" y="346710"/>
                  </a:lnTo>
                  <a:lnTo>
                    <a:pt x="22860" y="3797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2882900" y="2603500"/>
              <a:ext cx="228601" cy="1"/>
            </a:xfrm>
            <a:custGeom>
              <a:avLst/>
              <a:gdLst/>
              <a:ahLst/>
              <a:cxnLst/>
              <a:rect l="0" t="0" r="0" b="0"/>
              <a:pathLst>
                <a:path w="228601" h="1">
                  <a:moveTo>
                    <a:pt x="0" y="0"/>
                  </a:moveTo>
                  <a:lnTo>
                    <a:pt x="2286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3318510" y="2374900"/>
              <a:ext cx="237491" cy="316231"/>
            </a:xfrm>
            <a:custGeom>
              <a:avLst/>
              <a:gdLst/>
              <a:ahLst/>
              <a:cxnLst/>
              <a:rect l="0" t="0" r="0" b="0"/>
              <a:pathLst>
                <a:path w="237491" h="316231">
                  <a:moveTo>
                    <a:pt x="46990" y="0"/>
                  </a:moveTo>
                  <a:lnTo>
                    <a:pt x="46990" y="92710"/>
                  </a:lnTo>
                  <a:lnTo>
                    <a:pt x="43180" y="109220"/>
                  </a:lnTo>
                  <a:lnTo>
                    <a:pt x="35560" y="130810"/>
                  </a:lnTo>
                  <a:lnTo>
                    <a:pt x="12700" y="193040"/>
                  </a:lnTo>
                  <a:lnTo>
                    <a:pt x="7620" y="209550"/>
                  </a:lnTo>
                  <a:lnTo>
                    <a:pt x="3810" y="226060"/>
                  </a:lnTo>
                  <a:lnTo>
                    <a:pt x="1270" y="242570"/>
                  </a:lnTo>
                  <a:lnTo>
                    <a:pt x="0" y="259080"/>
                  </a:lnTo>
                  <a:lnTo>
                    <a:pt x="1270" y="269240"/>
                  </a:lnTo>
                  <a:lnTo>
                    <a:pt x="5080" y="276860"/>
                  </a:lnTo>
                  <a:lnTo>
                    <a:pt x="10160" y="281940"/>
                  </a:lnTo>
                  <a:lnTo>
                    <a:pt x="19050" y="287020"/>
                  </a:lnTo>
                  <a:lnTo>
                    <a:pt x="27940" y="292100"/>
                  </a:lnTo>
                  <a:lnTo>
                    <a:pt x="38100" y="295910"/>
                  </a:lnTo>
                  <a:lnTo>
                    <a:pt x="58420" y="304800"/>
                  </a:lnTo>
                  <a:lnTo>
                    <a:pt x="67310" y="308610"/>
                  </a:lnTo>
                  <a:lnTo>
                    <a:pt x="80010" y="311150"/>
                  </a:lnTo>
                  <a:lnTo>
                    <a:pt x="95250" y="313690"/>
                  </a:lnTo>
                  <a:lnTo>
                    <a:pt x="128270" y="316230"/>
                  </a:lnTo>
                  <a:lnTo>
                    <a:pt x="140970" y="316230"/>
                  </a:lnTo>
                  <a:lnTo>
                    <a:pt x="237490" y="304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3657600" y="2552700"/>
              <a:ext cx="25401" cy="114301"/>
            </a:xfrm>
            <a:custGeom>
              <a:avLst/>
              <a:gdLst/>
              <a:ahLst/>
              <a:cxnLst/>
              <a:rect l="0" t="0" r="0" b="0"/>
              <a:pathLst>
                <a:path w="25401" h="114301">
                  <a:moveTo>
                    <a:pt x="0" y="0"/>
                  </a:moveTo>
                  <a:lnTo>
                    <a:pt x="0" y="20320"/>
                  </a:lnTo>
                  <a:lnTo>
                    <a:pt x="1270" y="27940"/>
                  </a:lnTo>
                  <a:lnTo>
                    <a:pt x="3810" y="34290"/>
                  </a:lnTo>
                  <a:lnTo>
                    <a:pt x="6350" y="39370"/>
                  </a:lnTo>
                  <a:lnTo>
                    <a:pt x="10160" y="49530"/>
                  </a:lnTo>
                  <a:lnTo>
                    <a:pt x="13970" y="60960"/>
                  </a:lnTo>
                  <a:lnTo>
                    <a:pt x="25400" y="114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3683000" y="240030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3815080" y="2514600"/>
              <a:ext cx="165101" cy="326391"/>
            </a:xfrm>
            <a:custGeom>
              <a:avLst/>
              <a:gdLst/>
              <a:ahLst/>
              <a:cxnLst/>
              <a:rect l="0" t="0" r="0" b="0"/>
              <a:pathLst>
                <a:path w="165101" h="326391">
                  <a:moveTo>
                    <a:pt x="109220" y="0"/>
                  </a:moveTo>
                  <a:lnTo>
                    <a:pt x="88900" y="6350"/>
                  </a:lnTo>
                  <a:lnTo>
                    <a:pt x="80010" y="10160"/>
                  </a:lnTo>
                  <a:lnTo>
                    <a:pt x="71120" y="13970"/>
                  </a:lnTo>
                  <a:lnTo>
                    <a:pt x="54610" y="21590"/>
                  </a:lnTo>
                  <a:lnTo>
                    <a:pt x="20320" y="38100"/>
                  </a:lnTo>
                  <a:lnTo>
                    <a:pt x="11430" y="41910"/>
                  </a:lnTo>
                  <a:lnTo>
                    <a:pt x="6350" y="49530"/>
                  </a:lnTo>
                  <a:lnTo>
                    <a:pt x="2540" y="58420"/>
                  </a:lnTo>
                  <a:lnTo>
                    <a:pt x="0" y="68580"/>
                  </a:lnTo>
                  <a:lnTo>
                    <a:pt x="1270" y="74930"/>
                  </a:lnTo>
                  <a:lnTo>
                    <a:pt x="5080" y="80010"/>
                  </a:lnTo>
                  <a:lnTo>
                    <a:pt x="10160" y="82550"/>
                  </a:lnTo>
                  <a:lnTo>
                    <a:pt x="17780" y="85090"/>
                  </a:lnTo>
                  <a:lnTo>
                    <a:pt x="26670" y="86360"/>
                  </a:lnTo>
                  <a:lnTo>
                    <a:pt x="36830" y="87630"/>
                  </a:lnTo>
                  <a:lnTo>
                    <a:pt x="45720" y="86360"/>
                  </a:lnTo>
                  <a:lnTo>
                    <a:pt x="53340" y="83820"/>
                  </a:lnTo>
                  <a:lnTo>
                    <a:pt x="58420" y="81280"/>
                  </a:lnTo>
                  <a:lnTo>
                    <a:pt x="66040" y="77470"/>
                  </a:lnTo>
                  <a:lnTo>
                    <a:pt x="73660" y="71120"/>
                  </a:lnTo>
                  <a:lnTo>
                    <a:pt x="81280" y="64770"/>
                  </a:lnTo>
                  <a:lnTo>
                    <a:pt x="87630" y="62230"/>
                  </a:lnTo>
                  <a:lnTo>
                    <a:pt x="93980" y="64770"/>
                  </a:lnTo>
                  <a:lnTo>
                    <a:pt x="99060" y="68580"/>
                  </a:lnTo>
                  <a:lnTo>
                    <a:pt x="101600" y="73660"/>
                  </a:lnTo>
                  <a:lnTo>
                    <a:pt x="104140" y="80010"/>
                  </a:lnTo>
                  <a:lnTo>
                    <a:pt x="106680" y="87630"/>
                  </a:lnTo>
                  <a:lnTo>
                    <a:pt x="107950" y="96520"/>
                  </a:lnTo>
                  <a:lnTo>
                    <a:pt x="115570" y="118110"/>
                  </a:lnTo>
                  <a:lnTo>
                    <a:pt x="116840" y="128270"/>
                  </a:lnTo>
                  <a:lnTo>
                    <a:pt x="119380" y="137160"/>
                  </a:lnTo>
                  <a:lnTo>
                    <a:pt x="119380" y="146050"/>
                  </a:lnTo>
                  <a:lnTo>
                    <a:pt x="123190" y="157480"/>
                  </a:lnTo>
                  <a:lnTo>
                    <a:pt x="128270" y="167640"/>
                  </a:lnTo>
                  <a:lnTo>
                    <a:pt x="134620" y="180340"/>
                  </a:lnTo>
                  <a:lnTo>
                    <a:pt x="140970" y="191770"/>
                  </a:lnTo>
                  <a:lnTo>
                    <a:pt x="146050" y="204470"/>
                  </a:lnTo>
                  <a:lnTo>
                    <a:pt x="149860" y="215900"/>
                  </a:lnTo>
                  <a:lnTo>
                    <a:pt x="160020" y="241300"/>
                  </a:lnTo>
                  <a:lnTo>
                    <a:pt x="163830" y="254000"/>
                  </a:lnTo>
                  <a:lnTo>
                    <a:pt x="165100" y="266700"/>
                  </a:lnTo>
                  <a:lnTo>
                    <a:pt x="165100" y="279400"/>
                  </a:lnTo>
                  <a:lnTo>
                    <a:pt x="163830" y="292100"/>
                  </a:lnTo>
                  <a:lnTo>
                    <a:pt x="157480" y="302260"/>
                  </a:lnTo>
                  <a:lnTo>
                    <a:pt x="149860" y="309880"/>
                  </a:lnTo>
                  <a:lnTo>
                    <a:pt x="140970" y="316230"/>
                  </a:lnTo>
                  <a:lnTo>
                    <a:pt x="132080" y="321310"/>
                  </a:lnTo>
                  <a:lnTo>
                    <a:pt x="123190" y="323850"/>
                  </a:lnTo>
                  <a:lnTo>
                    <a:pt x="114300" y="326390"/>
                  </a:lnTo>
                  <a:lnTo>
                    <a:pt x="105410" y="325120"/>
                  </a:lnTo>
                  <a:lnTo>
                    <a:pt x="96520" y="321310"/>
                  </a:lnTo>
                  <a:lnTo>
                    <a:pt x="87630" y="314960"/>
                  </a:lnTo>
                  <a:lnTo>
                    <a:pt x="81280" y="308610"/>
                  </a:lnTo>
                  <a:lnTo>
                    <a:pt x="74930" y="302260"/>
                  </a:lnTo>
                  <a:lnTo>
                    <a:pt x="69850" y="294640"/>
                  </a:lnTo>
                  <a:lnTo>
                    <a:pt x="64770" y="288290"/>
                  </a:lnTo>
                  <a:lnTo>
                    <a:pt x="59690" y="281940"/>
                  </a:lnTo>
                  <a:lnTo>
                    <a:pt x="33020" y="254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4064000" y="2387600"/>
              <a:ext cx="228601" cy="368301"/>
            </a:xfrm>
            <a:custGeom>
              <a:avLst/>
              <a:gdLst/>
              <a:ahLst/>
              <a:cxnLst/>
              <a:rect l="0" t="0" r="0" b="0"/>
              <a:pathLst>
                <a:path w="228601" h="368301">
                  <a:moveTo>
                    <a:pt x="0" y="0"/>
                  </a:moveTo>
                  <a:lnTo>
                    <a:pt x="13970" y="13970"/>
                  </a:lnTo>
                  <a:lnTo>
                    <a:pt x="20320" y="25400"/>
                  </a:lnTo>
                  <a:lnTo>
                    <a:pt x="27940" y="43180"/>
                  </a:lnTo>
                  <a:lnTo>
                    <a:pt x="35560" y="62230"/>
                  </a:lnTo>
                  <a:lnTo>
                    <a:pt x="40640" y="80010"/>
                  </a:lnTo>
                  <a:lnTo>
                    <a:pt x="44450" y="95250"/>
                  </a:lnTo>
                  <a:lnTo>
                    <a:pt x="45720" y="110490"/>
                  </a:lnTo>
                  <a:lnTo>
                    <a:pt x="48260" y="128270"/>
                  </a:lnTo>
                  <a:lnTo>
                    <a:pt x="48260" y="148590"/>
                  </a:lnTo>
                  <a:lnTo>
                    <a:pt x="49530" y="171450"/>
                  </a:lnTo>
                  <a:lnTo>
                    <a:pt x="48260" y="195580"/>
                  </a:lnTo>
                  <a:lnTo>
                    <a:pt x="46990" y="222250"/>
                  </a:lnTo>
                  <a:lnTo>
                    <a:pt x="43180" y="250190"/>
                  </a:lnTo>
                  <a:lnTo>
                    <a:pt x="43180" y="265430"/>
                  </a:lnTo>
                  <a:lnTo>
                    <a:pt x="44450" y="273050"/>
                  </a:lnTo>
                  <a:lnTo>
                    <a:pt x="46990" y="275590"/>
                  </a:lnTo>
                  <a:lnTo>
                    <a:pt x="49530" y="273050"/>
                  </a:lnTo>
                  <a:lnTo>
                    <a:pt x="55880" y="264160"/>
                  </a:lnTo>
                  <a:lnTo>
                    <a:pt x="60960" y="257810"/>
                  </a:lnTo>
                  <a:lnTo>
                    <a:pt x="67310" y="251460"/>
                  </a:lnTo>
                  <a:lnTo>
                    <a:pt x="74930" y="243840"/>
                  </a:lnTo>
                  <a:lnTo>
                    <a:pt x="82550" y="234950"/>
                  </a:lnTo>
                  <a:lnTo>
                    <a:pt x="90170" y="223520"/>
                  </a:lnTo>
                  <a:lnTo>
                    <a:pt x="97790" y="213360"/>
                  </a:lnTo>
                  <a:lnTo>
                    <a:pt x="106680" y="204470"/>
                  </a:lnTo>
                  <a:lnTo>
                    <a:pt x="114300" y="196850"/>
                  </a:lnTo>
                  <a:lnTo>
                    <a:pt x="123190" y="190500"/>
                  </a:lnTo>
                  <a:lnTo>
                    <a:pt x="130810" y="186690"/>
                  </a:lnTo>
                  <a:lnTo>
                    <a:pt x="139700" y="182880"/>
                  </a:lnTo>
                  <a:lnTo>
                    <a:pt x="148590" y="181610"/>
                  </a:lnTo>
                  <a:lnTo>
                    <a:pt x="154940" y="182880"/>
                  </a:lnTo>
                  <a:lnTo>
                    <a:pt x="161290" y="186690"/>
                  </a:lnTo>
                  <a:lnTo>
                    <a:pt x="181610" y="207010"/>
                  </a:lnTo>
                  <a:lnTo>
                    <a:pt x="185420" y="215900"/>
                  </a:lnTo>
                  <a:lnTo>
                    <a:pt x="190500" y="227330"/>
                  </a:lnTo>
                  <a:lnTo>
                    <a:pt x="194310" y="240030"/>
                  </a:lnTo>
                  <a:lnTo>
                    <a:pt x="196850" y="251460"/>
                  </a:lnTo>
                  <a:lnTo>
                    <a:pt x="199390" y="262890"/>
                  </a:lnTo>
                  <a:lnTo>
                    <a:pt x="200660" y="271780"/>
                  </a:lnTo>
                  <a:lnTo>
                    <a:pt x="203200" y="283210"/>
                  </a:lnTo>
                  <a:lnTo>
                    <a:pt x="205740" y="294640"/>
                  </a:lnTo>
                  <a:lnTo>
                    <a:pt x="209550" y="306070"/>
                  </a:lnTo>
                  <a:lnTo>
                    <a:pt x="213360" y="316230"/>
                  </a:lnTo>
                  <a:lnTo>
                    <a:pt x="217170" y="323850"/>
                  </a:lnTo>
                  <a:lnTo>
                    <a:pt x="228600" y="368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4432300" y="2374900"/>
              <a:ext cx="38101" cy="368301"/>
            </a:xfrm>
            <a:custGeom>
              <a:avLst/>
              <a:gdLst/>
              <a:ahLst/>
              <a:cxnLst/>
              <a:rect l="0" t="0" r="0" b="0"/>
              <a:pathLst>
                <a:path w="38101" h="368301">
                  <a:moveTo>
                    <a:pt x="0" y="0"/>
                  </a:moveTo>
                  <a:lnTo>
                    <a:pt x="13970" y="0"/>
                  </a:lnTo>
                  <a:lnTo>
                    <a:pt x="19050" y="3810"/>
                  </a:lnTo>
                  <a:lnTo>
                    <a:pt x="24130" y="11430"/>
                  </a:lnTo>
                  <a:lnTo>
                    <a:pt x="29210" y="20320"/>
                  </a:lnTo>
                  <a:lnTo>
                    <a:pt x="31750" y="29210"/>
                  </a:lnTo>
                  <a:lnTo>
                    <a:pt x="34290" y="38100"/>
                  </a:lnTo>
                  <a:lnTo>
                    <a:pt x="35560" y="45720"/>
                  </a:lnTo>
                  <a:lnTo>
                    <a:pt x="36830" y="55880"/>
                  </a:lnTo>
                  <a:lnTo>
                    <a:pt x="36830" y="67310"/>
                  </a:lnTo>
                  <a:lnTo>
                    <a:pt x="36830" y="78740"/>
                  </a:lnTo>
                  <a:lnTo>
                    <a:pt x="38100" y="368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4343400" y="2508250"/>
              <a:ext cx="228601" cy="19051"/>
            </a:xfrm>
            <a:custGeom>
              <a:avLst/>
              <a:gdLst/>
              <a:ahLst/>
              <a:cxnLst/>
              <a:rect l="0" t="0" r="0" b="0"/>
              <a:pathLst>
                <a:path w="228601" h="19051">
                  <a:moveTo>
                    <a:pt x="0" y="19050"/>
                  </a:moveTo>
                  <a:lnTo>
                    <a:pt x="20320" y="12700"/>
                  </a:lnTo>
                  <a:lnTo>
                    <a:pt x="31750" y="8890"/>
                  </a:lnTo>
                  <a:lnTo>
                    <a:pt x="59690" y="1270"/>
                  </a:lnTo>
                  <a:lnTo>
                    <a:pt x="73660" y="0"/>
                  </a:lnTo>
                  <a:lnTo>
                    <a:pt x="87630" y="1270"/>
                  </a:lnTo>
                  <a:lnTo>
                    <a:pt x="100330" y="2540"/>
                  </a:lnTo>
                  <a:lnTo>
                    <a:pt x="115570" y="3810"/>
                  </a:lnTo>
                  <a:lnTo>
                    <a:pt x="130810" y="5080"/>
                  </a:lnTo>
                  <a:lnTo>
                    <a:pt x="146050" y="5080"/>
                  </a:lnTo>
                  <a:lnTo>
                    <a:pt x="162560" y="7620"/>
                  </a:lnTo>
                  <a:lnTo>
                    <a:pt x="179070" y="10160"/>
                  </a:lnTo>
                  <a:lnTo>
                    <a:pt x="228600" y="190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4737100" y="2515870"/>
              <a:ext cx="190501" cy="24131"/>
            </a:xfrm>
            <a:custGeom>
              <a:avLst/>
              <a:gdLst/>
              <a:ahLst/>
              <a:cxnLst/>
              <a:rect l="0" t="0" r="0" b="0"/>
              <a:pathLst>
                <a:path w="190501" h="24131">
                  <a:moveTo>
                    <a:pt x="0" y="11430"/>
                  </a:moveTo>
                  <a:lnTo>
                    <a:pt x="20320" y="5080"/>
                  </a:lnTo>
                  <a:lnTo>
                    <a:pt x="34290" y="2540"/>
                  </a:lnTo>
                  <a:lnTo>
                    <a:pt x="53340" y="1270"/>
                  </a:lnTo>
                  <a:lnTo>
                    <a:pt x="73660" y="0"/>
                  </a:lnTo>
                  <a:lnTo>
                    <a:pt x="93980" y="1270"/>
                  </a:lnTo>
                  <a:lnTo>
                    <a:pt x="114300" y="3810"/>
                  </a:lnTo>
                  <a:lnTo>
                    <a:pt x="135890" y="6350"/>
                  </a:lnTo>
                  <a:lnTo>
                    <a:pt x="151130" y="8890"/>
                  </a:lnTo>
                  <a:lnTo>
                    <a:pt x="162560" y="12700"/>
                  </a:lnTo>
                  <a:lnTo>
                    <a:pt x="190500" y="241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4737100" y="2616200"/>
              <a:ext cx="254001" cy="12701"/>
            </a:xfrm>
            <a:custGeom>
              <a:avLst/>
              <a:gdLst/>
              <a:ahLst/>
              <a:cxnLst/>
              <a:rect l="0" t="0" r="0" b="0"/>
              <a:pathLst>
                <a:path w="254001" h="12701">
                  <a:moveTo>
                    <a:pt x="0" y="12700"/>
                  </a:moveTo>
                  <a:lnTo>
                    <a:pt x="26670" y="6350"/>
                  </a:lnTo>
                  <a:lnTo>
                    <a:pt x="38100" y="3810"/>
                  </a:lnTo>
                  <a:lnTo>
                    <a:pt x="48260" y="2540"/>
                  </a:lnTo>
                  <a:lnTo>
                    <a:pt x="57150" y="1270"/>
                  </a:lnTo>
                  <a:lnTo>
                    <a:pt x="68580" y="1270"/>
                  </a:lnTo>
                  <a:lnTo>
                    <a:pt x="82550" y="1270"/>
                  </a:lnTo>
                  <a:lnTo>
                    <a:pt x="2540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5257800" y="2374900"/>
              <a:ext cx="264161" cy="330201"/>
            </a:xfrm>
            <a:custGeom>
              <a:avLst/>
              <a:gdLst/>
              <a:ahLst/>
              <a:cxnLst/>
              <a:rect l="0" t="0" r="0" b="0"/>
              <a:pathLst>
                <a:path w="264161" h="330201">
                  <a:moveTo>
                    <a:pt x="0" y="38100"/>
                  </a:moveTo>
                  <a:lnTo>
                    <a:pt x="13970" y="24130"/>
                  </a:lnTo>
                  <a:lnTo>
                    <a:pt x="21590" y="19050"/>
                  </a:lnTo>
                  <a:lnTo>
                    <a:pt x="31750" y="13970"/>
                  </a:lnTo>
                  <a:lnTo>
                    <a:pt x="41910" y="8890"/>
                  </a:lnTo>
                  <a:lnTo>
                    <a:pt x="52070" y="6350"/>
                  </a:lnTo>
                  <a:lnTo>
                    <a:pt x="60960" y="3810"/>
                  </a:lnTo>
                  <a:lnTo>
                    <a:pt x="71120" y="2540"/>
                  </a:lnTo>
                  <a:lnTo>
                    <a:pt x="81280" y="1270"/>
                  </a:lnTo>
                  <a:lnTo>
                    <a:pt x="91440" y="1270"/>
                  </a:lnTo>
                  <a:lnTo>
                    <a:pt x="114300" y="0"/>
                  </a:lnTo>
                  <a:lnTo>
                    <a:pt x="154940" y="0"/>
                  </a:lnTo>
                  <a:lnTo>
                    <a:pt x="167640" y="0"/>
                  </a:lnTo>
                  <a:lnTo>
                    <a:pt x="179070" y="2540"/>
                  </a:lnTo>
                  <a:lnTo>
                    <a:pt x="191770" y="7620"/>
                  </a:lnTo>
                  <a:lnTo>
                    <a:pt x="234950" y="29210"/>
                  </a:lnTo>
                  <a:lnTo>
                    <a:pt x="241300" y="34290"/>
                  </a:lnTo>
                  <a:lnTo>
                    <a:pt x="245110" y="41910"/>
                  </a:lnTo>
                  <a:lnTo>
                    <a:pt x="248920" y="48260"/>
                  </a:lnTo>
                  <a:lnTo>
                    <a:pt x="250190" y="55880"/>
                  </a:lnTo>
                  <a:lnTo>
                    <a:pt x="251460" y="64770"/>
                  </a:lnTo>
                  <a:lnTo>
                    <a:pt x="252730" y="72390"/>
                  </a:lnTo>
                  <a:lnTo>
                    <a:pt x="251460" y="81280"/>
                  </a:lnTo>
                  <a:lnTo>
                    <a:pt x="248920" y="88900"/>
                  </a:lnTo>
                  <a:lnTo>
                    <a:pt x="246380" y="97790"/>
                  </a:lnTo>
                  <a:lnTo>
                    <a:pt x="242570" y="102870"/>
                  </a:lnTo>
                  <a:lnTo>
                    <a:pt x="236220" y="106680"/>
                  </a:lnTo>
                  <a:lnTo>
                    <a:pt x="229870" y="109220"/>
                  </a:lnTo>
                  <a:lnTo>
                    <a:pt x="222250" y="113030"/>
                  </a:lnTo>
                  <a:lnTo>
                    <a:pt x="214630" y="115570"/>
                  </a:lnTo>
                  <a:lnTo>
                    <a:pt x="207010" y="119380"/>
                  </a:lnTo>
                  <a:lnTo>
                    <a:pt x="199390" y="123190"/>
                  </a:lnTo>
                  <a:lnTo>
                    <a:pt x="194310" y="127000"/>
                  </a:lnTo>
                  <a:lnTo>
                    <a:pt x="187960" y="132080"/>
                  </a:lnTo>
                  <a:lnTo>
                    <a:pt x="180340" y="135890"/>
                  </a:lnTo>
                  <a:lnTo>
                    <a:pt x="171450" y="139700"/>
                  </a:lnTo>
                  <a:lnTo>
                    <a:pt x="161290" y="143510"/>
                  </a:lnTo>
                  <a:lnTo>
                    <a:pt x="148590" y="147320"/>
                  </a:lnTo>
                  <a:lnTo>
                    <a:pt x="134620" y="148590"/>
                  </a:lnTo>
                  <a:lnTo>
                    <a:pt x="119380" y="149860"/>
                  </a:lnTo>
                  <a:lnTo>
                    <a:pt x="104140" y="152400"/>
                  </a:lnTo>
                  <a:lnTo>
                    <a:pt x="91440" y="154940"/>
                  </a:lnTo>
                  <a:lnTo>
                    <a:pt x="77470" y="158750"/>
                  </a:lnTo>
                  <a:lnTo>
                    <a:pt x="71120" y="160020"/>
                  </a:lnTo>
                  <a:lnTo>
                    <a:pt x="69850" y="162560"/>
                  </a:lnTo>
                  <a:lnTo>
                    <a:pt x="77470" y="165100"/>
                  </a:lnTo>
                  <a:lnTo>
                    <a:pt x="95250" y="171450"/>
                  </a:lnTo>
                  <a:lnTo>
                    <a:pt x="104140" y="173990"/>
                  </a:lnTo>
                  <a:lnTo>
                    <a:pt x="113030" y="175260"/>
                  </a:lnTo>
                  <a:lnTo>
                    <a:pt x="121920" y="175260"/>
                  </a:lnTo>
                  <a:lnTo>
                    <a:pt x="132080" y="177800"/>
                  </a:lnTo>
                  <a:lnTo>
                    <a:pt x="143510" y="180340"/>
                  </a:lnTo>
                  <a:lnTo>
                    <a:pt x="154940" y="184150"/>
                  </a:lnTo>
                  <a:lnTo>
                    <a:pt x="165100" y="187960"/>
                  </a:lnTo>
                  <a:lnTo>
                    <a:pt x="175260" y="191770"/>
                  </a:lnTo>
                  <a:lnTo>
                    <a:pt x="184150" y="195580"/>
                  </a:lnTo>
                  <a:lnTo>
                    <a:pt x="194310" y="199390"/>
                  </a:lnTo>
                  <a:lnTo>
                    <a:pt x="218440" y="207010"/>
                  </a:lnTo>
                  <a:lnTo>
                    <a:pt x="227330" y="212090"/>
                  </a:lnTo>
                  <a:lnTo>
                    <a:pt x="234950" y="215900"/>
                  </a:lnTo>
                  <a:lnTo>
                    <a:pt x="241300" y="219710"/>
                  </a:lnTo>
                  <a:lnTo>
                    <a:pt x="246380" y="224790"/>
                  </a:lnTo>
                  <a:lnTo>
                    <a:pt x="251460" y="228600"/>
                  </a:lnTo>
                  <a:lnTo>
                    <a:pt x="256540" y="232410"/>
                  </a:lnTo>
                  <a:lnTo>
                    <a:pt x="260350" y="240030"/>
                  </a:lnTo>
                  <a:lnTo>
                    <a:pt x="262890" y="248920"/>
                  </a:lnTo>
                  <a:lnTo>
                    <a:pt x="264160" y="259080"/>
                  </a:lnTo>
                  <a:lnTo>
                    <a:pt x="261620" y="266700"/>
                  </a:lnTo>
                  <a:lnTo>
                    <a:pt x="257810" y="274320"/>
                  </a:lnTo>
                  <a:lnTo>
                    <a:pt x="252730" y="280670"/>
                  </a:lnTo>
                  <a:lnTo>
                    <a:pt x="242570" y="287020"/>
                  </a:lnTo>
                  <a:lnTo>
                    <a:pt x="231140" y="294640"/>
                  </a:lnTo>
                  <a:lnTo>
                    <a:pt x="217170" y="302260"/>
                  </a:lnTo>
                  <a:lnTo>
                    <a:pt x="204470" y="307340"/>
                  </a:lnTo>
                  <a:lnTo>
                    <a:pt x="191770" y="311150"/>
                  </a:lnTo>
                  <a:lnTo>
                    <a:pt x="177800" y="312420"/>
                  </a:lnTo>
                  <a:lnTo>
                    <a:pt x="165100" y="314960"/>
                  </a:lnTo>
                  <a:lnTo>
                    <a:pt x="152400" y="314960"/>
                  </a:lnTo>
                  <a:lnTo>
                    <a:pt x="139700" y="316230"/>
                  </a:lnTo>
                  <a:lnTo>
                    <a:pt x="125730" y="317500"/>
                  </a:lnTo>
                  <a:lnTo>
                    <a:pt x="110490" y="320040"/>
                  </a:lnTo>
                  <a:lnTo>
                    <a:pt x="25400" y="330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5543550" y="2654300"/>
              <a:ext cx="120651" cy="48261"/>
            </a:xfrm>
            <a:custGeom>
              <a:avLst/>
              <a:gdLst/>
              <a:ahLst/>
              <a:cxnLst/>
              <a:rect l="0" t="0" r="0" b="0"/>
              <a:pathLst>
                <a:path w="120651" h="48261">
                  <a:moveTo>
                    <a:pt x="82550" y="0"/>
                  </a:moveTo>
                  <a:lnTo>
                    <a:pt x="68580" y="6350"/>
                  </a:lnTo>
                  <a:lnTo>
                    <a:pt x="59690" y="8890"/>
                  </a:lnTo>
                  <a:lnTo>
                    <a:pt x="46990" y="10160"/>
                  </a:lnTo>
                  <a:lnTo>
                    <a:pt x="34290" y="11430"/>
                  </a:lnTo>
                  <a:lnTo>
                    <a:pt x="21590" y="13970"/>
                  </a:lnTo>
                  <a:lnTo>
                    <a:pt x="11430" y="19050"/>
                  </a:lnTo>
                  <a:lnTo>
                    <a:pt x="1270" y="25400"/>
                  </a:lnTo>
                  <a:lnTo>
                    <a:pt x="0" y="31750"/>
                  </a:lnTo>
                  <a:lnTo>
                    <a:pt x="5080" y="36830"/>
                  </a:lnTo>
                  <a:lnTo>
                    <a:pt x="13970" y="40640"/>
                  </a:lnTo>
                  <a:lnTo>
                    <a:pt x="26670" y="44450"/>
                  </a:lnTo>
                  <a:lnTo>
                    <a:pt x="43180" y="46990"/>
                  </a:lnTo>
                  <a:lnTo>
                    <a:pt x="59690" y="48260"/>
                  </a:lnTo>
                  <a:lnTo>
                    <a:pt x="74930" y="46990"/>
                  </a:lnTo>
                  <a:lnTo>
                    <a:pt x="87630" y="45720"/>
                  </a:lnTo>
                  <a:lnTo>
                    <a:pt x="120650" y="38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5749290" y="2476500"/>
              <a:ext cx="212091" cy="190501"/>
            </a:xfrm>
            <a:custGeom>
              <a:avLst/>
              <a:gdLst/>
              <a:ahLst/>
              <a:cxnLst/>
              <a:rect l="0" t="0" r="0" b="0"/>
              <a:pathLst>
                <a:path w="212091" h="190501">
                  <a:moveTo>
                    <a:pt x="156210" y="0"/>
                  </a:moveTo>
                  <a:lnTo>
                    <a:pt x="129540" y="0"/>
                  </a:lnTo>
                  <a:lnTo>
                    <a:pt x="119380" y="1270"/>
                  </a:lnTo>
                  <a:lnTo>
                    <a:pt x="111760" y="3810"/>
                  </a:lnTo>
                  <a:lnTo>
                    <a:pt x="105410" y="6350"/>
                  </a:lnTo>
                  <a:lnTo>
                    <a:pt x="99060" y="8890"/>
                  </a:lnTo>
                  <a:lnTo>
                    <a:pt x="91440" y="10160"/>
                  </a:lnTo>
                  <a:lnTo>
                    <a:pt x="82550" y="11430"/>
                  </a:lnTo>
                  <a:lnTo>
                    <a:pt x="76200" y="13970"/>
                  </a:lnTo>
                  <a:lnTo>
                    <a:pt x="71120" y="19050"/>
                  </a:lnTo>
                  <a:lnTo>
                    <a:pt x="64770" y="25400"/>
                  </a:lnTo>
                  <a:lnTo>
                    <a:pt x="58420" y="33020"/>
                  </a:lnTo>
                  <a:lnTo>
                    <a:pt x="44450" y="48260"/>
                  </a:lnTo>
                  <a:lnTo>
                    <a:pt x="20320" y="72390"/>
                  </a:lnTo>
                  <a:lnTo>
                    <a:pt x="12700" y="81280"/>
                  </a:lnTo>
                  <a:lnTo>
                    <a:pt x="7620" y="88900"/>
                  </a:lnTo>
                  <a:lnTo>
                    <a:pt x="2540" y="97790"/>
                  </a:lnTo>
                  <a:lnTo>
                    <a:pt x="0" y="107950"/>
                  </a:lnTo>
                  <a:lnTo>
                    <a:pt x="0" y="118110"/>
                  </a:lnTo>
                  <a:lnTo>
                    <a:pt x="1270" y="129540"/>
                  </a:lnTo>
                  <a:lnTo>
                    <a:pt x="5080" y="140970"/>
                  </a:lnTo>
                  <a:lnTo>
                    <a:pt x="10160" y="153670"/>
                  </a:lnTo>
                  <a:lnTo>
                    <a:pt x="16510" y="166370"/>
                  </a:lnTo>
                  <a:lnTo>
                    <a:pt x="24130" y="173990"/>
                  </a:lnTo>
                  <a:lnTo>
                    <a:pt x="30480" y="179070"/>
                  </a:lnTo>
                  <a:lnTo>
                    <a:pt x="39370" y="182880"/>
                  </a:lnTo>
                  <a:lnTo>
                    <a:pt x="46990" y="185420"/>
                  </a:lnTo>
                  <a:lnTo>
                    <a:pt x="54610" y="186690"/>
                  </a:lnTo>
                  <a:lnTo>
                    <a:pt x="63500" y="187960"/>
                  </a:lnTo>
                  <a:lnTo>
                    <a:pt x="73660" y="189230"/>
                  </a:lnTo>
                  <a:lnTo>
                    <a:pt x="83820" y="189230"/>
                  </a:lnTo>
                  <a:lnTo>
                    <a:pt x="115570" y="190500"/>
                  </a:lnTo>
                  <a:lnTo>
                    <a:pt x="124460" y="190500"/>
                  </a:lnTo>
                  <a:lnTo>
                    <a:pt x="133350" y="189230"/>
                  </a:lnTo>
                  <a:lnTo>
                    <a:pt x="142240" y="186690"/>
                  </a:lnTo>
                  <a:lnTo>
                    <a:pt x="151130" y="184150"/>
                  </a:lnTo>
                  <a:lnTo>
                    <a:pt x="160020" y="180340"/>
                  </a:lnTo>
                  <a:lnTo>
                    <a:pt x="168910" y="176530"/>
                  </a:lnTo>
                  <a:lnTo>
                    <a:pt x="177800" y="172720"/>
                  </a:lnTo>
                  <a:lnTo>
                    <a:pt x="184150" y="167640"/>
                  </a:lnTo>
                  <a:lnTo>
                    <a:pt x="190500" y="161290"/>
                  </a:lnTo>
                  <a:lnTo>
                    <a:pt x="195580" y="153670"/>
                  </a:lnTo>
                  <a:lnTo>
                    <a:pt x="200660" y="147320"/>
                  </a:lnTo>
                  <a:lnTo>
                    <a:pt x="205740" y="142240"/>
                  </a:lnTo>
                  <a:lnTo>
                    <a:pt x="210820" y="137160"/>
                  </a:lnTo>
                  <a:lnTo>
                    <a:pt x="212090" y="128270"/>
                  </a:lnTo>
                  <a:lnTo>
                    <a:pt x="212090" y="116840"/>
                  </a:lnTo>
                  <a:lnTo>
                    <a:pt x="210820" y="102870"/>
                  </a:lnTo>
                  <a:lnTo>
                    <a:pt x="205740" y="90170"/>
                  </a:lnTo>
                  <a:lnTo>
                    <a:pt x="200660" y="77470"/>
                  </a:lnTo>
                  <a:lnTo>
                    <a:pt x="179070" y="31750"/>
                  </a:lnTo>
                  <a:lnTo>
                    <a:pt x="172720" y="25400"/>
                  </a:lnTo>
                  <a:lnTo>
                    <a:pt x="165100" y="21590"/>
                  </a:lnTo>
                  <a:lnTo>
                    <a:pt x="158750" y="19050"/>
                  </a:lnTo>
                  <a:lnTo>
                    <a:pt x="151130" y="15240"/>
                  </a:lnTo>
                  <a:lnTo>
                    <a:pt x="134620" y="7620"/>
                  </a:lnTo>
                  <a:lnTo>
                    <a:pt x="127000" y="3810"/>
                  </a:lnTo>
                  <a:lnTo>
                    <a:pt x="121920" y="0"/>
                  </a:lnTo>
                  <a:lnTo>
                    <a:pt x="9271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6060440" y="2463800"/>
              <a:ext cx="208281" cy="246381"/>
            </a:xfrm>
            <a:custGeom>
              <a:avLst/>
              <a:gdLst/>
              <a:ahLst/>
              <a:cxnLst/>
              <a:rect l="0" t="0" r="0" b="0"/>
              <a:pathLst>
                <a:path w="208281" h="246381">
                  <a:moveTo>
                    <a:pt x="149860" y="0"/>
                  </a:moveTo>
                  <a:lnTo>
                    <a:pt x="135890" y="0"/>
                  </a:lnTo>
                  <a:lnTo>
                    <a:pt x="128270" y="1270"/>
                  </a:lnTo>
                  <a:lnTo>
                    <a:pt x="118110" y="3810"/>
                  </a:lnTo>
                  <a:lnTo>
                    <a:pt x="107950" y="6350"/>
                  </a:lnTo>
                  <a:lnTo>
                    <a:pt x="99060" y="10160"/>
                  </a:lnTo>
                  <a:lnTo>
                    <a:pt x="92710" y="13970"/>
                  </a:lnTo>
                  <a:lnTo>
                    <a:pt x="86360" y="17780"/>
                  </a:lnTo>
                  <a:lnTo>
                    <a:pt x="77470" y="21590"/>
                  </a:lnTo>
                  <a:lnTo>
                    <a:pt x="67310" y="25400"/>
                  </a:lnTo>
                  <a:lnTo>
                    <a:pt x="57150" y="30480"/>
                  </a:lnTo>
                  <a:lnTo>
                    <a:pt x="48260" y="35560"/>
                  </a:lnTo>
                  <a:lnTo>
                    <a:pt x="41910" y="41910"/>
                  </a:lnTo>
                  <a:lnTo>
                    <a:pt x="35560" y="49530"/>
                  </a:lnTo>
                  <a:lnTo>
                    <a:pt x="29210" y="57150"/>
                  </a:lnTo>
                  <a:lnTo>
                    <a:pt x="24130" y="64770"/>
                  </a:lnTo>
                  <a:lnTo>
                    <a:pt x="20320" y="72390"/>
                  </a:lnTo>
                  <a:lnTo>
                    <a:pt x="15240" y="80010"/>
                  </a:lnTo>
                  <a:lnTo>
                    <a:pt x="10160" y="85090"/>
                  </a:lnTo>
                  <a:lnTo>
                    <a:pt x="6350" y="91440"/>
                  </a:lnTo>
                  <a:lnTo>
                    <a:pt x="3810" y="99060"/>
                  </a:lnTo>
                  <a:lnTo>
                    <a:pt x="1270" y="107950"/>
                  </a:lnTo>
                  <a:lnTo>
                    <a:pt x="0" y="118110"/>
                  </a:lnTo>
                  <a:lnTo>
                    <a:pt x="0" y="127000"/>
                  </a:lnTo>
                  <a:lnTo>
                    <a:pt x="2540" y="134620"/>
                  </a:lnTo>
                  <a:lnTo>
                    <a:pt x="5080" y="139700"/>
                  </a:lnTo>
                  <a:lnTo>
                    <a:pt x="10160" y="147320"/>
                  </a:lnTo>
                  <a:lnTo>
                    <a:pt x="15240" y="154940"/>
                  </a:lnTo>
                  <a:lnTo>
                    <a:pt x="21590" y="162560"/>
                  </a:lnTo>
                  <a:lnTo>
                    <a:pt x="27940" y="170180"/>
                  </a:lnTo>
                  <a:lnTo>
                    <a:pt x="33020" y="177800"/>
                  </a:lnTo>
                  <a:lnTo>
                    <a:pt x="38100" y="186690"/>
                  </a:lnTo>
                  <a:lnTo>
                    <a:pt x="45720" y="193040"/>
                  </a:lnTo>
                  <a:lnTo>
                    <a:pt x="54610" y="199390"/>
                  </a:lnTo>
                  <a:lnTo>
                    <a:pt x="102870" y="223520"/>
                  </a:lnTo>
                  <a:lnTo>
                    <a:pt x="146050" y="245110"/>
                  </a:lnTo>
                  <a:lnTo>
                    <a:pt x="153670" y="246380"/>
                  </a:lnTo>
                  <a:lnTo>
                    <a:pt x="162560" y="246380"/>
                  </a:lnTo>
                  <a:lnTo>
                    <a:pt x="171450" y="245110"/>
                  </a:lnTo>
                  <a:lnTo>
                    <a:pt x="179070" y="242570"/>
                  </a:lnTo>
                  <a:lnTo>
                    <a:pt x="187960" y="238760"/>
                  </a:lnTo>
                  <a:lnTo>
                    <a:pt x="196850" y="234950"/>
                  </a:lnTo>
                  <a:lnTo>
                    <a:pt x="201930" y="228600"/>
                  </a:lnTo>
                  <a:lnTo>
                    <a:pt x="205740" y="220980"/>
                  </a:lnTo>
                  <a:lnTo>
                    <a:pt x="208280" y="210820"/>
                  </a:lnTo>
                  <a:lnTo>
                    <a:pt x="208280" y="200660"/>
                  </a:lnTo>
                  <a:lnTo>
                    <a:pt x="207010" y="191770"/>
                  </a:lnTo>
                  <a:lnTo>
                    <a:pt x="205740" y="182880"/>
                  </a:lnTo>
                  <a:lnTo>
                    <a:pt x="203200" y="173990"/>
                  </a:lnTo>
                  <a:lnTo>
                    <a:pt x="203200" y="165100"/>
                  </a:lnTo>
                  <a:lnTo>
                    <a:pt x="201930" y="157480"/>
                  </a:lnTo>
                  <a:lnTo>
                    <a:pt x="198120" y="148590"/>
                  </a:lnTo>
                  <a:lnTo>
                    <a:pt x="194310" y="139700"/>
                  </a:lnTo>
                  <a:lnTo>
                    <a:pt x="187960" y="130810"/>
                  </a:lnTo>
                  <a:lnTo>
                    <a:pt x="180340" y="123190"/>
                  </a:lnTo>
                  <a:lnTo>
                    <a:pt x="172720" y="114300"/>
                  </a:lnTo>
                  <a:lnTo>
                    <a:pt x="165100" y="105410"/>
                  </a:lnTo>
                  <a:lnTo>
                    <a:pt x="160020" y="99060"/>
                  </a:lnTo>
                  <a:lnTo>
                    <a:pt x="156210" y="92710"/>
                  </a:lnTo>
                  <a:lnTo>
                    <a:pt x="154940" y="87630"/>
                  </a:lnTo>
                  <a:lnTo>
                    <a:pt x="149860" y="82550"/>
                  </a:lnTo>
                  <a:lnTo>
                    <a:pt x="144780" y="77470"/>
                  </a:lnTo>
                  <a:lnTo>
                    <a:pt x="137160" y="72390"/>
                  </a:lnTo>
                  <a:lnTo>
                    <a:pt x="130810" y="67310"/>
                  </a:lnTo>
                  <a:lnTo>
                    <a:pt x="123190" y="59690"/>
                  </a:lnTo>
                  <a:lnTo>
                    <a:pt x="99060" y="25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6438900" y="2501900"/>
              <a:ext cx="203201" cy="203201"/>
            </a:xfrm>
            <a:custGeom>
              <a:avLst/>
              <a:gdLst/>
              <a:ahLst/>
              <a:cxnLst/>
              <a:rect l="0" t="0" r="0" b="0"/>
              <a:pathLst>
                <a:path w="203201" h="203201">
                  <a:moveTo>
                    <a:pt x="0" y="0"/>
                  </a:moveTo>
                  <a:lnTo>
                    <a:pt x="73660" y="73660"/>
                  </a:lnTo>
                  <a:lnTo>
                    <a:pt x="81280" y="80010"/>
                  </a:lnTo>
                  <a:lnTo>
                    <a:pt x="90170" y="86360"/>
                  </a:lnTo>
                  <a:lnTo>
                    <a:pt x="97790" y="91440"/>
                  </a:lnTo>
                  <a:lnTo>
                    <a:pt x="102870" y="97790"/>
                  </a:lnTo>
                  <a:lnTo>
                    <a:pt x="106680" y="104140"/>
                  </a:lnTo>
                  <a:lnTo>
                    <a:pt x="109220" y="111760"/>
                  </a:lnTo>
                  <a:lnTo>
                    <a:pt x="115570" y="119380"/>
                  </a:lnTo>
                  <a:lnTo>
                    <a:pt x="123190" y="128270"/>
                  </a:lnTo>
                  <a:lnTo>
                    <a:pt x="133350" y="135890"/>
                  </a:lnTo>
                  <a:lnTo>
                    <a:pt x="140970" y="143510"/>
                  </a:lnTo>
                  <a:lnTo>
                    <a:pt x="153670" y="153670"/>
                  </a:lnTo>
                  <a:lnTo>
                    <a:pt x="163830" y="163830"/>
                  </a:lnTo>
                  <a:lnTo>
                    <a:pt x="203200" y="203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6489700" y="2514600"/>
              <a:ext cx="152401" cy="203201"/>
            </a:xfrm>
            <a:custGeom>
              <a:avLst/>
              <a:gdLst/>
              <a:ahLst/>
              <a:cxnLst/>
              <a:rect l="0" t="0" r="0" b="0"/>
              <a:pathLst>
                <a:path w="152401" h="203201">
                  <a:moveTo>
                    <a:pt x="152400" y="0"/>
                  </a:moveTo>
                  <a:lnTo>
                    <a:pt x="146050" y="13970"/>
                  </a:lnTo>
                  <a:lnTo>
                    <a:pt x="134620" y="29210"/>
                  </a:lnTo>
                  <a:lnTo>
                    <a:pt x="101600" y="76200"/>
                  </a:lnTo>
                  <a:lnTo>
                    <a:pt x="85090" y="95250"/>
                  </a:lnTo>
                  <a:lnTo>
                    <a:pt x="72390" y="111760"/>
                  </a:lnTo>
                  <a:lnTo>
                    <a:pt x="52070" y="135890"/>
                  </a:lnTo>
                  <a:lnTo>
                    <a:pt x="38100" y="151130"/>
                  </a:lnTo>
                  <a:lnTo>
                    <a:pt x="30480" y="160020"/>
                  </a:lnTo>
                  <a:lnTo>
                    <a:pt x="24130" y="170180"/>
                  </a:lnTo>
                  <a:lnTo>
                    <a:pt x="0" y="203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6743700" y="2489200"/>
              <a:ext cx="76201" cy="177801"/>
            </a:xfrm>
            <a:custGeom>
              <a:avLst/>
              <a:gdLst/>
              <a:ahLst/>
              <a:cxnLst/>
              <a:rect l="0" t="0" r="0" b="0"/>
              <a:pathLst>
                <a:path w="76201" h="177801">
                  <a:moveTo>
                    <a:pt x="76200" y="0"/>
                  </a:moveTo>
                  <a:lnTo>
                    <a:pt x="69850" y="26670"/>
                  </a:lnTo>
                  <a:lnTo>
                    <a:pt x="63500" y="43180"/>
                  </a:lnTo>
                  <a:lnTo>
                    <a:pt x="54610" y="62230"/>
                  </a:lnTo>
                  <a:lnTo>
                    <a:pt x="35560" y="104140"/>
                  </a:lnTo>
                  <a:lnTo>
                    <a:pt x="0" y="177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6929120" y="2489200"/>
              <a:ext cx="149861" cy="177801"/>
            </a:xfrm>
            <a:custGeom>
              <a:avLst/>
              <a:gdLst/>
              <a:ahLst/>
              <a:cxnLst/>
              <a:rect l="0" t="0" r="0" b="0"/>
              <a:pathLst>
                <a:path w="149861" h="177801">
                  <a:moveTo>
                    <a:pt x="93980" y="12700"/>
                  </a:moveTo>
                  <a:lnTo>
                    <a:pt x="58420" y="30480"/>
                  </a:lnTo>
                  <a:lnTo>
                    <a:pt x="50800" y="35560"/>
                  </a:lnTo>
                  <a:lnTo>
                    <a:pt x="41910" y="41910"/>
                  </a:lnTo>
                  <a:lnTo>
                    <a:pt x="34290" y="49530"/>
                  </a:lnTo>
                  <a:lnTo>
                    <a:pt x="27940" y="57150"/>
                  </a:lnTo>
                  <a:lnTo>
                    <a:pt x="21590" y="64770"/>
                  </a:lnTo>
                  <a:lnTo>
                    <a:pt x="16510" y="72390"/>
                  </a:lnTo>
                  <a:lnTo>
                    <a:pt x="11430" y="81280"/>
                  </a:lnTo>
                  <a:lnTo>
                    <a:pt x="6350" y="88900"/>
                  </a:lnTo>
                  <a:lnTo>
                    <a:pt x="1270" y="97790"/>
                  </a:lnTo>
                  <a:lnTo>
                    <a:pt x="0" y="107950"/>
                  </a:lnTo>
                  <a:lnTo>
                    <a:pt x="0" y="118110"/>
                  </a:lnTo>
                  <a:lnTo>
                    <a:pt x="1270" y="129540"/>
                  </a:lnTo>
                  <a:lnTo>
                    <a:pt x="6350" y="139700"/>
                  </a:lnTo>
                  <a:lnTo>
                    <a:pt x="11430" y="149860"/>
                  </a:lnTo>
                  <a:lnTo>
                    <a:pt x="17780" y="158750"/>
                  </a:lnTo>
                  <a:lnTo>
                    <a:pt x="24130" y="165100"/>
                  </a:lnTo>
                  <a:lnTo>
                    <a:pt x="31750" y="168910"/>
                  </a:lnTo>
                  <a:lnTo>
                    <a:pt x="40640" y="172720"/>
                  </a:lnTo>
                  <a:lnTo>
                    <a:pt x="49530" y="173990"/>
                  </a:lnTo>
                  <a:lnTo>
                    <a:pt x="59690" y="175260"/>
                  </a:lnTo>
                  <a:lnTo>
                    <a:pt x="71120" y="176530"/>
                  </a:lnTo>
                  <a:lnTo>
                    <a:pt x="83820" y="176530"/>
                  </a:lnTo>
                  <a:lnTo>
                    <a:pt x="107950" y="177800"/>
                  </a:lnTo>
                  <a:lnTo>
                    <a:pt x="116840" y="175260"/>
                  </a:lnTo>
                  <a:lnTo>
                    <a:pt x="124460" y="170180"/>
                  </a:lnTo>
                  <a:lnTo>
                    <a:pt x="132080" y="163830"/>
                  </a:lnTo>
                  <a:lnTo>
                    <a:pt x="137160" y="156210"/>
                  </a:lnTo>
                  <a:lnTo>
                    <a:pt x="142240" y="146050"/>
                  </a:lnTo>
                  <a:lnTo>
                    <a:pt x="147320" y="135890"/>
                  </a:lnTo>
                  <a:lnTo>
                    <a:pt x="149860" y="124460"/>
                  </a:lnTo>
                  <a:lnTo>
                    <a:pt x="149860" y="113030"/>
                  </a:lnTo>
                  <a:lnTo>
                    <a:pt x="147320" y="100330"/>
                  </a:lnTo>
                  <a:lnTo>
                    <a:pt x="143510" y="91440"/>
                  </a:lnTo>
                  <a:lnTo>
                    <a:pt x="138430" y="83820"/>
                  </a:lnTo>
                  <a:lnTo>
                    <a:pt x="132080" y="76200"/>
                  </a:lnTo>
                  <a:lnTo>
                    <a:pt x="125730" y="71120"/>
                  </a:lnTo>
                  <a:lnTo>
                    <a:pt x="118110" y="66040"/>
                  </a:lnTo>
                  <a:lnTo>
                    <a:pt x="109220" y="60960"/>
                  </a:lnTo>
                  <a:lnTo>
                    <a:pt x="102870" y="55880"/>
                  </a:lnTo>
                  <a:lnTo>
                    <a:pt x="97790" y="50800"/>
                  </a:lnTo>
                  <a:lnTo>
                    <a:pt x="91440" y="46990"/>
                  </a:lnTo>
                  <a:lnTo>
                    <a:pt x="83820" y="40640"/>
                  </a:lnTo>
                  <a:lnTo>
                    <a:pt x="64770" y="26670"/>
                  </a:lnTo>
                  <a:lnTo>
                    <a:pt x="55880" y="21590"/>
                  </a:lnTo>
                  <a:lnTo>
                    <a:pt x="48260" y="15240"/>
                  </a:lnTo>
                  <a:lnTo>
                    <a:pt x="3048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Freeform 90"/>
          <p:cNvSpPr/>
          <p:nvPr/>
        </p:nvSpPr>
        <p:spPr>
          <a:xfrm>
            <a:off x="7311390" y="2260600"/>
            <a:ext cx="118111" cy="173991"/>
          </a:xfrm>
          <a:custGeom>
            <a:avLst/>
            <a:gdLst/>
            <a:ahLst/>
            <a:cxnLst/>
            <a:rect l="0" t="0" r="0" b="0"/>
            <a:pathLst>
              <a:path w="118111" h="173991">
                <a:moveTo>
                  <a:pt x="118110" y="12700"/>
                </a:moveTo>
                <a:lnTo>
                  <a:pt x="111760" y="6350"/>
                </a:lnTo>
                <a:lnTo>
                  <a:pt x="104140" y="3810"/>
                </a:lnTo>
                <a:lnTo>
                  <a:pt x="92710" y="2540"/>
                </a:lnTo>
                <a:lnTo>
                  <a:pt x="80010" y="1270"/>
                </a:lnTo>
                <a:lnTo>
                  <a:pt x="68580" y="2540"/>
                </a:lnTo>
                <a:lnTo>
                  <a:pt x="58420" y="5080"/>
                </a:lnTo>
                <a:lnTo>
                  <a:pt x="48260" y="7620"/>
                </a:lnTo>
                <a:lnTo>
                  <a:pt x="39370" y="10160"/>
                </a:lnTo>
                <a:lnTo>
                  <a:pt x="30480" y="13970"/>
                </a:lnTo>
                <a:lnTo>
                  <a:pt x="21590" y="17780"/>
                </a:lnTo>
                <a:lnTo>
                  <a:pt x="13970" y="22860"/>
                </a:lnTo>
                <a:lnTo>
                  <a:pt x="7620" y="29210"/>
                </a:lnTo>
                <a:lnTo>
                  <a:pt x="2540" y="36830"/>
                </a:lnTo>
                <a:lnTo>
                  <a:pt x="0" y="43180"/>
                </a:lnTo>
                <a:lnTo>
                  <a:pt x="0" y="48260"/>
                </a:lnTo>
                <a:lnTo>
                  <a:pt x="1270" y="53340"/>
                </a:lnTo>
                <a:lnTo>
                  <a:pt x="6350" y="69850"/>
                </a:lnTo>
                <a:lnTo>
                  <a:pt x="10160" y="81280"/>
                </a:lnTo>
                <a:lnTo>
                  <a:pt x="15240" y="88900"/>
                </a:lnTo>
                <a:lnTo>
                  <a:pt x="21590" y="96520"/>
                </a:lnTo>
                <a:lnTo>
                  <a:pt x="27940" y="101600"/>
                </a:lnTo>
                <a:lnTo>
                  <a:pt x="39370" y="113030"/>
                </a:lnTo>
                <a:lnTo>
                  <a:pt x="44450" y="116840"/>
                </a:lnTo>
                <a:lnTo>
                  <a:pt x="50800" y="124460"/>
                </a:lnTo>
                <a:lnTo>
                  <a:pt x="57150" y="134620"/>
                </a:lnTo>
                <a:lnTo>
                  <a:pt x="64770" y="144780"/>
                </a:lnTo>
                <a:lnTo>
                  <a:pt x="67310" y="152400"/>
                </a:lnTo>
                <a:lnTo>
                  <a:pt x="66040" y="160020"/>
                </a:lnTo>
                <a:lnTo>
                  <a:pt x="62230" y="165100"/>
                </a:lnTo>
                <a:lnTo>
                  <a:pt x="57150" y="170180"/>
                </a:lnTo>
                <a:lnTo>
                  <a:pt x="50800" y="172720"/>
                </a:lnTo>
                <a:lnTo>
                  <a:pt x="43180" y="173990"/>
                </a:lnTo>
                <a:lnTo>
                  <a:pt x="35560" y="173990"/>
                </a:lnTo>
                <a:lnTo>
                  <a:pt x="27940" y="172720"/>
                </a:lnTo>
                <a:lnTo>
                  <a:pt x="20320" y="170180"/>
                </a:lnTo>
                <a:lnTo>
                  <a:pt x="12700" y="165100"/>
                </a:lnTo>
                <a:lnTo>
                  <a:pt x="7620" y="160020"/>
                </a:lnTo>
                <a:lnTo>
                  <a:pt x="1270" y="153670"/>
                </a:lnTo>
                <a:lnTo>
                  <a:pt x="0" y="146050"/>
                </a:lnTo>
                <a:lnTo>
                  <a:pt x="0" y="138430"/>
                </a:lnTo>
                <a:lnTo>
                  <a:pt x="1270" y="130810"/>
                </a:lnTo>
                <a:lnTo>
                  <a:pt x="3810" y="121920"/>
                </a:lnTo>
                <a:lnTo>
                  <a:pt x="6350" y="114300"/>
                </a:lnTo>
                <a:lnTo>
                  <a:pt x="10160" y="105410"/>
                </a:lnTo>
                <a:lnTo>
                  <a:pt x="15240" y="99060"/>
                </a:lnTo>
                <a:lnTo>
                  <a:pt x="21590" y="92710"/>
                </a:lnTo>
                <a:lnTo>
                  <a:pt x="27940" y="87630"/>
                </a:lnTo>
                <a:lnTo>
                  <a:pt x="34290" y="82550"/>
                </a:lnTo>
                <a:lnTo>
                  <a:pt x="39370" y="77470"/>
                </a:lnTo>
                <a:lnTo>
                  <a:pt x="44450" y="72390"/>
                </a:lnTo>
                <a:lnTo>
                  <a:pt x="50800" y="68580"/>
                </a:lnTo>
                <a:lnTo>
                  <a:pt x="57150" y="63500"/>
                </a:lnTo>
                <a:lnTo>
                  <a:pt x="64770" y="59690"/>
                </a:lnTo>
                <a:lnTo>
                  <a:pt x="72390" y="57150"/>
                </a:lnTo>
                <a:lnTo>
                  <a:pt x="81280" y="54610"/>
                </a:lnTo>
                <a:lnTo>
                  <a:pt x="88900" y="53340"/>
                </a:lnTo>
                <a:lnTo>
                  <a:pt x="96520" y="50800"/>
                </a:lnTo>
                <a:lnTo>
                  <a:pt x="101600" y="48260"/>
                </a:lnTo>
                <a:lnTo>
                  <a:pt x="106680" y="44450"/>
                </a:lnTo>
                <a:lnTo>
                  <a:pt x="110490" y="39370"/>
                </a:lnTo>
                <a:lnTo>
                  <a:pt x="113030" y="33020"/>
                </a:lnTo>
                <a:lnTo>
                  <a:pt x="114300" y="26670"/>
                </a:lnTo>
                <a:lnTo>
                  <a:pt x="113030" y="20320"/>
                </a:lnTo>
                <a:lnTo>
                  <a:pt x="109220" y="15240"/>
                </a:lnTo>
                <a:lnTo>
                  <a:pt x="9271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/>
          <p:cNvGrpSpPr/>
          <p:nvPr/>
        </p:nvGrpSpPr>
        <p:grpSpPr>
          <a:xfrm>
            <a:off x="7569200" y="2489200"/>
            <a:ext cx="673101" cy="405131"/>
            <a:chOff x="7569200" y="2489200"/>
            <a:chExt cx="673101" cy="405131"/>
          </a:xfrm>
        </p:grpSpPr>
        <p:sp>
          <p:nvSpPr>
            <p:cNvPr id="92" name="Freeform 91"/>
            <p:cNvSpPr/>
            <p:nvPr/>
          </p:nvSpPr>
          <p:spPr>
            <a:xfrm>
              <a:off x="7569200" y="2489200"/>
              <a:ext cx="266701" cy="228601"/>
            </a:xfrm>
            <a:custGeom>
              <a:avLst/>
              <a:gdLst/>
              <a:ahLst/>
              <a:cxnLst/>
              <a:rect l="0" t="0" r="0" b="0"/>
              <a:pathLst>
                <a:path w="266701" h="228601">
                  <a:moveTo>
                    <a:pt x="0" y="0"/>
                  </a:moveTo>
                  <a:lnTo>
                    <a:pt x="13970" y="6350"/>
                  </a:lnTo>
                  <a:lnTo>
                    <a:pt x="17780" y="11430"/>
                  </a:lnTo>
                  <a:lnTo>
                    <a:pt x="20320" y="17780"/>
                  </a:lnTo>
                  <a:lnTo>
                    <a:pt x="21590" y="24130"/>
                  </a:lnTo>
                  <a:lnTo>
                    <a:pt x="24130" y="33020"/>
                  </a:lnTo>
                  <a:lnTo>
                    <a:pt x="30480" y="54610"/>
                  </a:lnTo>
                  <a:lnTo>
                    <a:pt x="33020" y="66040"/>
                  </a:lnTo>
                  <a:lnTo>
                    <a:pt x="35560" y="77470"/>
                  </a:lnTo>
                  <a:lnTo>
                    <a:pt x="35560" y="90170"/>
                  </a:lnTo>
                  <a:lnTo>
                    <a:pt x="35560" y="104140"/>
                  </a:lnTo>
                  <a:lnTo>
                    <a:pt x="33020" y="118110"/>
                  </a:lnTo>
                  <a:lnTo>
                    <a:pt x="30480" y="134620"/>
                  </a:lnTo>
                  <a:lnTo>
                    <a:pt x="29210" y="148590"/>
                  </a:lnTo>
                  <a:lnTo>
                    <a:pt x="27940" y="162560"/>
                  </a:lnTo>
                  <a:lnTo>
                    <a:pt x="26670" y="176530"/>
                  </a:lnTo>
                  <a:lnTo>
                    <a:pt x="26670" y="182880"/>
                  </a:lnTo>
                  <a:lnTo>
                    <a:pt x="26670" y="184150"/>
                  </a:lnTo>
                  <a:lnTo>
                    <a:pt x="25400" y="181610"/>
                  </a:lnTo>
                  <a:lnTo>
                    <a:pt x="25400" y="176530"/>
                  </a:lnTo>
                  <a:lnTo>
                    <a:pt x="25400" y="158750"/>
                  </a:lnTo>
                  <a:lnTo>
                    <a:pt x="26670" y="149860"/>
                  </a:lnTo>
                  <a:lnTo>
                    <a:pt x="29210" y="140970"/>
                  </a:lnTo>
                  <a:lnTo>
                    <a:pt x="43180" y="99060"/>
                  </a:lnTo>
                  <a:lnTo>
                    <a:pt x="46990" y="90170"/>
                  </a:lnTo>
                  <a:lnTo>
                    <a:pt x="50800" y="82550"/>
                  </a:lnTo>
                  <a:lnTo>
                    <a:pt x="55880" y="76200"/>
                  </a:lnTo>
                  <a:lnTo>
                    <a:pt x="60960" y="71120"/>
                  </a:lnTo>
                  <a:lnTo>
                    <a:pt x="67310" y="66040"/>
                  </a:lnTo>
                  <a:lnTo>
                    <a:pt x="74930" y="60960"/>
                  </a:lnTo>
                  <a:lnTo>
                    <a:pt x="82550" y="55880"/>
                  </a:lnTo>
                  <a:lnTo>
                    <a:pt x="90170" y="50800"/>
                  </a:lnTo>
                  <a:lnTo>
                    <a:pt x="97790" y="46990"/>
                  </a:lnTo>
                  <a:lnTo>
                    <a:pt x="106680" y="45720"/>
                  </a:lnTo>
                  <a:lnTo>
                    <a:pt x="114300" y="45720"/>
                  </a:lnTo>
                  <a:lnTo>
                    <a:pt x="123190" y="46990"/>
                  </a:lnTo>
                  <a:lnTo>
                    <a:pt x="129540" y="49530"/>
                  </a:lnTo>
                  <a:lnTo>
                    <a:pt x="135890" y="53340"/>
                  </a:lnTo>
                  <a:lnTo>
                    <a:pt x="140970" y="57150"/>
                  </a:lnTo>
                  <a:lnTo>
                    <a:pt x="144780" y="64770"/>
                  </a:lnTo>
                  <a:lnTo>
                    <a:pt x="147320" y="74930"/>
                  </a:lnTo>
                  <a:lnTo>
                    <a:pt x="148590" y="88900"/>
                  </a:lnTo>
                  <a:lnTo>
                    <a:pt x="148590" y="100330"/>
                  </a:lnTo>
                  <a:lnTo>
                    <a:pt x="147320" y="110490"/>
                  </a:lnTo>
                  <a:lnTo>
                    <a:pt x="144780" y="120650"/>
                  </a:lnTo>
                  <a:lnTo>
                    <a:pt x="149860" y="121920"/>
                  </a:lnTo>
                  <a:lnTo>
                    <a:pt x="161290" y="119380"/>
                  </a:lnTo>
                  <a:lnTo>
                    <a:pt x="175260" y="114300"/>
                  </a:lnTo>
                  <a:lnTo>
                    <a:pt x="187960" y="106680"/>
                  </a:lnTo>
                  <a:lnTo>
                    <a:pt x="201930" y="99060"/>
                  </a:lnTo>
                  <a:lnTo>
                    <a:pt x="214630" y="91440"/>
                  </a:lnTo>
                  <a:lnTo>
                    <a:pt x="237490" y="78740"/>
                  </a:lnTo>
                  <a:lnTo>
                    <a:pt x="246380" y="73660"/>
                  </a:lnTo>
                  <a:lnTo>
                    <a:pt x="254000" y="73660"/>
                  </a:lnTo>
                  <a:lnTo>
                    <a:pt x="257810" y="76200"/>
                  </a:lnTo>
                  <a:lnTo>
                    <a:pt x="260350" y="80010"/>
                  </a:lnTo>
                  <a:lnTo>
                    <a:pt x="262890" y="86360"/>
                  </a:lnTo>
                  <a:lnTo>
                    <a:pt x="264160" y="92710"/>
                  </a:lnTo>
                  <a:lnTo>
                    <a:pt x="265430" y="100330"/>
                  </a:lnTo>
                  <a:lnTo>
                    <a:pt x="265430" y="107950"/>
                  </a:lnTo>
                  <a:lnTo>
                    <a:pt x="265430" y="115570"/>
                  </a:lnTo>
                  <a:lnTo>
                    <a:pt x="266700" y="123190"/>
                  </a:lnTo>
                  <a:lnTo>
                    <a:pt x="261620" y="137160"/>
                  </a:lnTo>
                  <a:lnTo>
                    <a:pt x="255270" y="154940"/>
                  </a:lnTo>
                  <a:lnTo>
                    <a:pt x="228600" y="228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7785100" y="2565400"/>
              <a:ext cx="266701" cy="292101"/>
            </a:xfrm>
            <a:custGeom>
              <a:avLst/>
              <a:gdLst/>
              <a:ahLst/>
              <a:cxnLst/>
              <a:rect l="0" t="0" r="0" b="0"/>
              <a:pathLst>
                <a:path w="266701" h="292101">
                  <a:moveTo>
                    <a:pt x="266700" y="0"/>
                  </a:moveTo>
                  <a:lnTo>
                    <a:pt x="260350" y="20320"/>
                  </a:lnTo>
                  <a:lnTo>
                    <a:pt x="255270" y="27940"/>
                  </a:lnTo>
                  <a:lnTo>
                    <a:pt x="248920" y="34290"/>
                  </a:lnTo>
                  <a:lnTo>
                    <a:pt x="242570" y="39370"/>
                  </a:lnTo>
                  <a:lnTo>
                    <a:pt x="236220" y="46990"/>
                  </a:lnTo>
                  <a:lnTo>
                    <a:pt x="231140" y="57150"/>
                  </a:lnTo>
                  <a:lnTo>
                    <a:pt x="226060" y="67310"/>
                  </a:lnTo>
                  <a:lnTo>
                    <a:pt x="218440" y="77470"/>
                  </a:lnTo>
                  <a:lnTo>
                    <a:pt x="209550" y="87630"/>
                  </a:lnTo>
                  <a:lnTo>
                    <a:pt x="198120" y="96520"/>
                  </a:lnTo>
                  <a:lnTo>
                    <a:pt x="182880" y="111760"/>
                  </a:lnTo>
                  <a:lnTo>
                    <a:pt x="106680" y="195580"/>
                  </a:lnTo>
                  <a:lnTo>
                    <a:pt x="97790" y="207010"/>
                  </a:lnTo>
                  <a:lnTo>
                    <a:pt x="90170" y="218440"/>
                  </a:lnTo>
                  <a:lnTo>
                    <a:pt x="81280" y="229870"/>
                  </a:lnTo>
                  <a:lnTo>
                    <a:pt x="68580" y="242570"/>
                  </a:lnTo>
                  <a:lnTo>
                    <a:pt x="52070" y="255270"/>
                  </a:lnTo>
                  <a:lnTo>
                    <a:pt x="0" y="292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8064500" y="2668270"/>
              <a:ext cx="177801" cy="226061"/>
            </a:xfrm>
            <a:custGeom>
              <a:avLst/>
              <a:gdLst/>
              <a:ahLst/>
              <a:cxnLst/>
              <a:rect l="0" t="0" r="0" b="0"/>
              <a:pathLst>
                <a:path w="177801" h="226061">
                  <a:moveTo>
                    <a:pt x="177800" y="11430"/>
                  </a:moveTo>
                  <a:lnTo>
                    <a:pt x="151130" y="5080"/>
                  </a:lnTo>
                  <a:lnTo>
                    <a:pt x="138430" y="2540"/>
                  </a:lnTo>
                  <a:lnTo>
                    <a:pt x="125730" y="1270"/>
                  </a:lnTo>
                  <a:lnTo>
                    <a:pt x="114300" y="0"/>
                  </a:lnTo>
                  <a:lnTo>
                    <a:pt x="99060" y="1270"/>
                  </a:lnTo>
                  <a:lnTo>
                    <a:pt x="81280" y="3810"/>
                  </a:lnTo>
                  <a:lnTo>
                    <a:pt x="62230" y="6350"/>
                  </a:lnTo>
                  <a:lnTo>
                    <a:pt x="50800" y="11430"/>
                  </a:lnTo>
                  <a:lnTo>
                    <a:pt x="41910" y="20320"/>
                  </a:lnTo>
                  <a:lnTo>
                    <a:pt x="36830" y="30480"/>
                  </a:lnTo>
                  <a:lnTo>
                    <a:pt x="35560" y="36830"/>
                  </a:lnTo>
                  <a:lnTo>
                    <a:pt x="38100" y="40640"/>
                  </a:lnTo>
                  <a:lnTo>
                    <a:pt x="41910" y="43180"/>
                  </a:lnTo>
                  <a:lnTo>
                    <a:pt x="46990" y="46990"/>
                  </a:lnTo>
                  <a:lnTo>
                    <a:pt x="50800" y="50800"/>
                  </a:lnTo>
                  <a:lnTo>
                    <a:pt x="54610" y="54610"/>
                  </a:lnTo>
                  <a:lnTo>
                    <a:pt x="95250" y="93980"/>
                  </a:lnTo>
                  <a:lnTo>
                    <a:pt x="106680" y="106680"/>
                  </a:lnTo>
                  <a:lnTo>
                    <a:pt x="116840" y="119380"/>
                  </a:lnTo>
                  <a:lnTo>
                    <a:pt x="124460" y="129540"/>
                  </a:lnTo>
                  <a:lnTo>
                    <a:pt x="132080" y="139700"/>
                  </a:lnTo>
                  <a:lnTo>
                    <a:pt x="139700" y="148590"/>
                  </a:lnTo>
                  <a:lnTo>
                    <a:pt x="148590" y="158750"/>
                  </a:lnTo>
                  <a:lnTo>
                    <a:pt x="154940" y="167640"/>
                  </a:lnTo>
                  <a:lnTo>
                    <a:pt x="161290" y="176530"/>
                  </a:lnTo>
                  <a:lnTo>
                    <a:pt x="166370" y="184150"/>
                  </a:lnTo>
                  <a:lnTo>
                    <a:pt x="167640" y="191770"/>
                  </a:lnTo>
                  <a:lnTo>
                    <a:pt x="165100" y="198120"/>
                  </a:lnTo>
                  <a:lnTo>
                    <a:pt x="161290" y="203200"/>
                  </a:lnTo>
                  <a:lnTo>
                    <a:pt x="153670" y="208280"/>
                  </a:lnTo>
                  <a:lnTo>
                    <a:pt x="144780" y="213360"/>
                  </a:lnTo>
                  <a:lnTo>
                    <a:pt x="134620" y="218440"/>
                  </a:lnTo>
                  <a:lnTo>
                    <a:pt x="125730" y="220980"/>
                  </a:lnTo>
                  <a:lnTo>
                    <a:pt x="115570" y="223520"/>
                  </a:lnTo>
                  <a:lnTo>
                    <a:pt x="106680" y="224790"/>
                  </a:lnTo>
                  <a:lnTo>
                    <a:pt x="95250" y="226060"/>
                  </a:lnTo>
                  <a:lnTo>
                    <a:pt x="81280" y="226060"/>
                  </a:lnTo>
                  <a:lnTo>
                    <a:pt x="67310" y="226060"/>
                  </a:lnTo>
                  <a:lnTo>
                    <a:pt x="53340" y="224790"/>
                  </a:lnTo>
                  <a:lnTo>
                    <a:pt x="39370" y="223520"/>
                  </a:lnTo>
                  <a:lnTo>
                    <a:pt x="0" y="2146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593850" y="2895600"/>
            <a:ext cx="8020051" cy="558801"/>
            <a:chOff x="1593850" y="2895600"/>
            <a:chExt cx="8020051" cy="558801"/>
          </a:xfrm>
        </p:grpSpPr>
        <p:sp>
          <p:nvSpPr>
            <p:cNvPr id="96" name="Freeform 95"/>
            <p:cNvSpPr/>
            <p:nvPr/>
          </p:nvSpPr>
          <p:spPr>
            <a:xfrm>
              <a:off x="1676400" y="2946400"/>
              <a:ext cx="25401" cy="393701"/>
            </a:xfrm>
            <a:custGeom>
              <a:avLst/>
              <a:gdLst/>
              <a:ahLst/>
              <a:cxnLst/>
              <a:rect l="0" t="0" r="0" b="0"/>
              <a:pathLst>
                <a:path w="25401" h="393701">
                  <a:moveTo>
                    <a:pt x="25400" y="0"/>
                  </a:moveTo>
                  <a:lnTo>
                    <a:pt x="25400" y="102870"/>
                  </a:lnTo>
                  <a:lnTo>
                    <a:pt x="24130" y="123190"/>
                  </a:lnTo>
                  <a:lnTo>
                    <a:pt x="16510" y="204470"/>
                  </a:lnTo>
                  <a:lnTo>
                    <a:pt x="15240" y="226060"/>
                  </a:lnTo>
                  <a:lnTo>
                    <a:pt x="13970" y="243840"/>
                  </a:lnTo>
                  <a:lnTo>
                    <a:pt x="12700" y="264160"/>
                  </a:lnTo>
                  <a:lnTo>
                    <a:pt x="10160" y="285750"/>
                  </a:lnTo>
                  <a:lnTo>
                    <a:pt x="6350" y="308610"/>
                  </a:lnTo>
                  <a:lnTo>
                    <a:pt x="3810" y="327660"/>
                  </a:lnTo>
                  <a:lnTo>
                    <a:pt x="2540" y="342900"/>
                  </a:lnTo>
                  <a:lnTo>
                    <a:pt x="0" y="393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1593850" y="2895600"/>
              <a:ext cx="257811" cy="266701"/>
            </a:xfrm>
            <a:custGeom>
              <a:avLst/>
              <a:gdLst/>
              <a:ahLst/>
              <a:cxnLst/>
              <a:rect l="0" t="0" r="0" b="0"/>
              <a:pathLst>
                <a:path w="257811" h="266701">
                  <a:moveTo>
                    <a:pt x="31750" y="152400"/>
                  </a:moveTo>
                  <a:lnTo>
                    <a:pt x="17780" y="132080"/>
                  </a:lnTo>
                  <a:lnTo>
                    <a:pt x="13970" y="121920"/>
                  </a:lnTo>
                  <a:lnTo>
                    <a:pt x="11430" y="110490"/>
                  </a:lnTo>
                  <a:lnTo>
                    <a:pt x="10160" y="99060"/>
                  </a:lnTo>
                  <a:lnTo>
                    <a:pt x="7620" y="88900"/>
                  </a:lnTo>
                  <a:lnTo>
                    <a:pt x="3810" y="78740"/>
                  </a:lnTo>
                  <a:lnTo>
                    <a:pt x="1270" y="69850"/>
                  </a:lnTo>
                  <a:lnTo>
                    <a:pt x="0" y="60960"/>
                  </a:lnTo>
                  <a:lnTo>
                    <a:pt x="0" y="52070"/>
                  </a:lnTo>
                  <a:lnTo>
                    <a:pt x="2540" y="43180"/>
                  </a:lnTo>
                  <a:lnTo>
                    <a:pt x="6350" y="34290"/>
                  </a:lnTo>
                  <a:lnTo>
                    <a:pt x="12700" y="25400"/>
                  </a:lnTo>
                  <a:lnTo>
                    <a:pt x="19050" y="16510"/>
                  </a:lnTo>
                  <a:lnTo>
                    <a:pt x="26670" y="11430"/>
                  </a:lnTo>
                  <a:lnTo>
                    <a:pt x="36830" y="7620"/>
                  </a:lnTo>
                  <a:lnTo>
                    <a:pt x="48260" y="5080"/>
                  </a:lnTo>
                  <a:lnTo>
                    <a:pt x="62230" y="3810"/>
                  </a:lnTo>
                  <a:lnTo>
                    <a:pt x="78740" y="2540"/>
                  </a:lnTo>
                  <a:lnTo>
                    <a:pt x="111760" y="1270"/>
                  </a:lnTo>
                  <a:lnTo>
                    <a:pt x="135890" y="0"/>
                  </a:lnTo>
                  <a:lnTo>
                    <a:pt x="147320" y="1270"/>
                  </a:lnTo>
                  <a:lnTo>
                    <a:pt x="160020" y="3810"/>
                  </a:lnTo>
                  <a:lnTo>
                    <a:pt x="172720" y="6350"/>
                  </a:lnTo>
                  <a:lnTo>
                    <a:pt x="182880" y="10160"/>
                  </a:lnTo>
                  <a:lnTo>
                    <a:pt x="193040" y="13970"/>
                  </a:lnTo>
                  <a:lnTo>
                    <a:pt x="203200" y="17780"/>
                  </a:lnTo>
                  <a:lnTo>
                    <a:pt x="213360" y="22860"/>
                  </a:lnTo>
                  <a:lnTo>
                    <a:pt x="224790" y="29210"/>
                  </a:lnTo>
                  <a:lnTo>
                    <a:pt x="236220" y="36830"/>
                  </a:lnTo>
                  <a:lnTo>
                    <a:pt x="245110" y="43180"/>
                  </a:lnTo>
                  <a:lnTo>
                    <a:pt x="250190" y="48260"/>
                  </a:lnTo>
                  <a:lnTo>
                    <a:pt x="254000" y="53340"/>
                  </a:lnTo>
                  <a:lnTo>
                    <a:pt x="255270" y="62230"/>
                  </a:lnTo>
                  <a:lnTo>
                    <a:pt x="257810" y="73660"/>
                  </a:lnTo>
                  <a:lnTo>
                    <a:pt x="257810" y="87630"/>
                  </a:lnTo>
                  <a:lnTo>
                    <a:pt x="257810" y="99060"/>
                  </a:lnTo>
                  <a:lnTo>
                    <a:pt x="255270" y="110490"/>
                  </a:lnTo>
                  <a:lnTo>
                    <a:pt x="252730" y="119380"/>
                  </a:lnTo>
                  <a:lnTo>
                    <a:pt x="248920" y="129540"/>
                  </a:lnTo>
                  <a:lnTo>
                    <a:pt x="242570" y="138430"/>
                  </a:lnTo>
                  <a:lnTo>
                    <a:pt x="236220" y="147320"/>
                  </a:lnTo>
                  <a:lnTo>
                    <a:pt x="227330" y="156210"/>
                  </a:lnTo>
                  <a:lnTo>
                    <a:pt x="217170" y="165100"/>
                  </a:lnTo>
                  <a:lnTo>
                    <a:pt x="205740" y="172720"/>
                  </a:lnTo>
                  <a:lnTo>
                    <a:pt x="194310" y="181610"/>
                  </a:lnTo>
                  <a:lnTo>
                    <a:pt x="170180" y="199390"/>
                  </a:lnTo>
                  <a:lnTo>
                    <a:pt x="157480" y="205740"/>
                  </a:lnTo>
                  <a:lnTo>
                    <a:pt x="146050" y="212090"/>
                  </a:lnTo>
                  <a:lnTo>
                    <a:pt x="121920" y="222250"/>
                  </a:lnTo>
                  <a:lnTo>
                    <a:pt x="101600" y="232410"/>
                  </a:lnTo>
                  <a:lnTo>
                    <a:pt x="90170" y="236220"/>
                  </a:lnTo>
                  <a:lnTo>
                    <a:pt x="76200" y="241300"/>
                  </a:lnTo>
                  <a:lnTo>
                    <a:pt x="31750" y="266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2032000" y="3060700"/>
              <a:ext cx="1" cy="317501"/>
            </a:xfrm>
            <a:custGeom>
              <a:avLst/>
              <a:gdLst/>
              <a:ahLst/>
              <a:cxnLst/>
              <a:rect l="0" t="0" r="0" b="0"/>
              <a:pathLst>
                <a:path w="1" h="317501">
                  <a:moveTo>
                    <a:pt x="0" y="0"/>
                  </a:moveTo>
                  <a:lnTo>
                    <a:pt x="0" y="317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2127250" y="3192780"/>
              <a:ext cx="209551" cy="172721"/>
            </a:xfrm>
            <a:custGeom>
              <a:avLst/>
              <a:gdLst/>
              <a:ahLst/>
              <a:cxnLst/>
              <a:rect l="0" t="0" r="0" b="0"/>
              <a:pathLst>
                <a:path w="209551" h="172721">
                  <a:moveTo>
                    <a:pt x="146050" y="33020"/>
                  </a:moveTo>
                  <a:lnTo>
                    <a:pt x="139700" y="12700"/>
                  </a:lnTo>
                  <a:lnTo>
                    <a:pt x="133350" y="6350"/>
                  </a:lnTo>
                  <a:lnTo>
                    <a:pt x="124460" y="2540"/>
                  </a:lnTo>
                  <a:lnTo>
                    <a:pt x="114300" y="0"/>
                  </a:lnTo>
                  <a:lnTo>
                    <a:pt x="105410" y="0"/>
                  </a:lnTo>
                  <a:lnTo>
                    <a:pt x="96520" y="1270"/>
                  </a:lnTo>
                  <a:lnTo>
                    <a:pt x="87630" y="3810"/>
                  </a:lnTo>
                  <a:lnTo>
                    <a:pt x="76200" y="7620"/>
                  </a:lnTo>
                  <a:lnTo>
                    <a:pt x="62230" y="12700"/>
                  </a:lnTo>
                  <a:lnTo>
                    <a:pt x="48260" y="20320"/>
                  </a:lnTo>
                  <a:lnTo>
                    <a:pt x="35560" y="26670"/>
                  </a:lnTo>
                  <a:lnTo>
                    <a:pt x="24130" y="34290"/>
                  </a:lnTo>
                  <a:lnTo>
                    <a:pt x="13970" y="43180"/>
                  </a:lnTo>
                  <a:lnTo>
                    <a:pt x="7620" y="50800"/>
                  </a:lnTo>
                  <a:lnTo>
                    <a:pt x="2540" y="58420"/>
                  </a:lnTo>
                  <a:lnTo>
                    <a:pt x="0" y="67310"/>
                  </a:lnTo>
                  <a:lnTo>
                    <a:pt x="0" y="73660"/>
                  </a:lnTo>
                  <a:lnTo>
                    <a:pt x="3810" y="80010"/>
                  </a:lnTo>
                  <a:lnTo>
                    <a:pt x="8890" y="85090"/>
                  </a:lnTo>
                  <a:lnTo>
                    <a:pt x="16510" y="90170"/>
                  </a:lnTo>
                  <a:lnTo>
                    <a:pt x="25400" y="95250"/>
                  </a:lnTo>
                  <a:lnTo>
                    <a:pt x="36830" y="100330"/>
                  </a:lnTo>
                  <a:lnTo>
                    <a:pt x="44450" y="102870"/>
                  </a:lnTo>
                  <a:lnTo>
                    <a:pt x="52070" y="105410"/>
                  </a:lnTo>
                  <a:lnTo>
                    <a:pt x="57150" y="106680"/>
                  </a:lnTo>
                  <a:lnTo>
                    <a:pt x="66040" y="107950"/>
                  </a:lnTo>
                  <a:lnTo>
                    <a:pt x="76200" y="107950"/>
                  </a:lnTo>
                  <a:lnTo>
                    <a:pt x="86360" y="107950"/>
                  </a:lnTo>
                  <a:lnTo>
                    <a:pt x="96520" y="105410"/>
                  </a:lnTo>
                  <a:lnTo>
                    <a:pt x="105410" y="101600"/>
                  </a:lnTo>
                  <a:lnTo>
                    <a:pt x="115570" y="95250"/>
                  </a:lnTo>
                  <a:lnTo>
                    <a:pt x="123190" y="88900"/>
                  </a:lnTo>
                  <a:lnTo>
                    <a:pt x="129540" y="81280"/>
                  </a:lnTo>
                  <a:lnTo>
                    <a:pt x="134620" y="73660"/>
                  </a:lnTo>
                  <a:lnTo>
                    <a:pt x="138430" y="72390"/>
                  </a:lnTo>
                  <a:lnTo>
                    <a:pt x="140970" y="76200"/>
                  </a:lnTo>
                  <a:lnTo>
                    <a:pt x="142240" y="83820"/>
                  </a:lnTo>
                  <a:lnTo>
                    <a:pt x="146050" y="91440"/>
                  </a:lnTo>
                  <a:lnTo>
                    <a:pt x="152400" y="101600"/>
                  </a:lnTo>
                  <a:lnTo>
                    <a:pt x="158750" y="113030"/>
                  </a:lnTo>
                  <a:lnTo>
                    <a:pt x="163830" y="123190"/>
                  </a:lnTo>
                  <a:lnTo>
                    <a:pt x="173990" y="142240"/>
                  </a:lnTo>
                  <a:lnTo>
                    <a:pt x="177800" y="148590"/>
                  </a:lnTo>
                  <a:lnTo>
                    <a:pt x="180340" y="156210"/>
                  </a:lnTo>
                  <a:lnTo>
                    <a:pt x="181610" y="161290"/>
                  </a:lnTo>
                  <a:lnTo>
                    <a:pt x="185420" y="166370"/>
                  </a:lnTo>
                  <a:lnTo>
                    <a:pt x="190500" y="171450"/>
                  </a:lnTo>
                  <a:lnTo>
                    <a:pt x="209550" y="1727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2362200" y="3187700"/>
              <a:ext cx="254001" cy="241301"/>
            </a:xfrm>
            <a:custGeom>
              <a:avLst/>
              <a:gdLst/>
              <a:ahLst/>
              <a:cxnLst/>
              <a:rect l="0" t="0" r="0" b="0"/>
              <a:pathLst>
                <a:path w="254001" h="241301">
                  <a:moveTo>
                    <a:pt x="0" y="0"/>
                  </a:moveTo>
                  <a:lnTo>
                    <a:pt x="6350" y="13970"/>
                  </a:lnTo>
                  <a:lnTo>
                    <a:pt x="8890" y="20320"/>
                  </a:lnTo>
                  <a:lnTo>
                    <a:pt x="10160" y="27940"/>
                  </a:lnTo>
                  <a:lnTo>
                    <a:pt x="11430" y="35560"/>
                  </a:lnTo>
                  <a:lnTo>
                    <a:pt x="13970" y="41910"/>
                  </a:lnTo>
                  <a:lnTo>
                    <a:pt x="19050" y="48260"/>
                  </a:lnTo>
                  <a:lnTo>
                    <a:pt x="25400" y="53340"/>
                  </a:lnTo>
                  <a:lnTo>
                    <a:pt x="29210" y="60960"/>
                  </a:lnTo>
                  <a:lnTo>
                    <a:pt x="33020" y="69850"/>
                  </a:lnTo>
                  <a:lnTo>
                    <a:pt x="34290" y="80010"/>
                  </a:lnTo>
                  <a:lnTo>
                    <a:pt x="36830" y="88900"/>
                  </a:lnTo>
                  <a:lnTo>
                    <a:pt x="40640" y="96520"/>
                  </a:lnTo>
                  <a:lnTo>
                    <a:pt x="43180" y="101600"/>
                  </a:lnTo>
                  <a:lnTo>
                    <a:pt x="46990" y="111760"/>
                  </a:lnTo>
                  <a:lnTo>
                    <a:pt x="50800" y="124460"/>
                  </a:lnTo>
                  <a:lnTo>
                    <a:pt x="55880" y="137160"/>
                  </a:lnTo>
                  <a:lnTo>
                    <a:pt x="58420" y="149860"/>
                  </a:lnTo>
                  <a:lnTo>
                    <a:pt x="59690" y="160020"/>
                  </a:lnTo>
                  <a:lnTo>
                    <a:pt x="60960" y="170180"/>
                  </a:lnTo>
                  <a:lnTo>
                    <a:pt x="63500" y="173990"/>
                  </a:lnTo>
                  <a:lnTo>
                    <a:pt x="66040" y="173990"/>
                  </a:lnTo>
                  <a:lnTo>
                    <a:pt x="69850" y="171450"/>
                  </a:lnTo>
                  <a:lnTo>
                    <a:pt x="73660" y="158750"/>
                  </a:lnTo>
                  <a:lnTo>
                    <a:pt x="77470" y="140970"/>
                  </a:lnTo>
                  <a:lnTo>
                    <a:pt x="81280" y="119380"/>
                  </a:lnTo>
                  <a:lnTo>
                    <a:pt x="86360" y="102870"/>
                  </a:lnTo>
                  <a:lnTo>
                    <a:pt x="92710" y="87630"/>
                  </a:lnTo>
                  <a:lnTo>
                    <a:pt x="100330" y="76200"/>
                  </a:lnTo>
                  <a:lnTo>
                    <a:pt x="107950" y="64770"/>
                  </a:lnTo>
                  <a:lnTo>
                    <a:pt x="115570" y="54610"/>
                  </a:lnTo>
                  <a:lnTo>
                    <a:pt x="123190" y="44450"/>
                  </a:lnTo>
                  <a:lnTo>
                    <a:pt x="133350" y="38100"/>
                  </a:lnTo>
                  <a:lnTo>
                    <a:pt x="143510" y="34290"/>
                  </a:lnTo>
                  <a:lnTo>
                    <a:pt x="154940" y="30480"/>
                  </a:lnTo>
                  <a:lnTo>
                    <a:pt x="165100" y="30480"/>
                  </a:lnTo>
                  <a:lnTo>
                    <a:pt x="175260" y="31750"/>
                  </a:lnTo>
                  <a:lnTo>
                    <a:pt x="184150" y="34290"/>
                  </a:lnTo>
                  <a:lnTo>
                    <a:pt x="191770" y="38100"/>
                  </a:lnTo>
                  <a:lnTo>
                    <a:pt x="198120" y="43180"/>
                  </a:lnTo>
                  <a:lnTo>
                    <a:pt x="204470" y="50800"/>
                  </a:lnTo>
                  <a:lnTo>
                    <a:pt x="209550" y="55880"/>
                  </a:lnTo>
                  <a:lnTo>
                    <a:pt x="219710" y="66040"/>
                  </a:lnTo>
                  <a:lnTo>
                    <a:pt x="223520" y="74930"/>
                  </a:lnTo>
                  <a:lnTo>
                    <a:pt x="228600" y="86360"/>
                  </a:lnTo>
                  <a:lnTo>
                    <a:pt x="232410" y="100330"/>
                  </a:lnTo>
                  <a:lnTo>
                    <a:pt x="234950" y="116840"/>
                  </a:lnTo>
                  <a:lnTo>
                    <a:pt x="237490" y="133350"/>
                  </a:lnTo>
                  <a:lnTo>
                    <a:pt x="238760" y="152400"/>
                  </a:lnTo>
                  <a:lnTo>
                    <a:pt x="241300" y="171450"/>
                  </a:lnTo>
                  <a:lnTo>
                    <a:pt x="243840" y="189230"/>
                  </a:lnTo>
                  <a:lnTo>
                    <a:pt x="254000" y="241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2641600" y="2971800"/>
              <a:ext cx="88901" cy="482601"/>
            </a:xfrm>
            <a:custGeom>
              <a:avLst/>
              <a:gdLst/>
              <a:ahLst/>
              <a:cxnLst/>
              <a:rect l="0" t="0" r="0" b="0"/>
              <a:pathLst>
                <a:path w="88901" h="482601">
                  <a:moveTo>
                    <a:pt x="0" y="0"/>
                  </a:moveTo>
                  <a:lnTo>
                    <a:pt x="13970" y="6350"/>
                  </a:lnTo>
                  <a:lnTo>
                    <a:pt x="20320" y="12700"/>
                  </a:lnTo>
                  <a:lnTo>
                    <a:pt x="27940" y="21590"/>
                  </a:lnTo>
                  <a:lnTo>
                    <a:pt x="35560" y="31750"/>
                  </a:lnTo>
                  <a:lnTo>
                    <a:pt x="41910" y="41910"/>
                  </a:lnTo>
                  <a:lnTo>
                    <a:pt x="48260" y="53340"/>
                  </a:lnTo>
                  <a:lnTo>
                    <a:pt x="58420" y="76200"/>
                  </a:lnTo>
                  <a:lnTo>
                    <a:pt x="67310" y="95250"/>
                  </a:lnTo>
                  <a:lnTo>
                    <a:pt x="69850" y="107950"/>
                  </a:lnTo>
                  <a:lnTo>
                    <a:pt x="72390" y="120650"/>
                  </a:lnTo>
                  <a:lnTo>
                    <a:pt x="73660" y="135890"/>
                  </a:lnTo>
                  <a:lnTo>
                    <a:pt x="76200" y="151130"/>
                  </a:lnTo>
                  <a:lnTo>
                    <a:pt x="78740" y="167640"/>
                  </a:lnTo>
                  <a:lnTo>
                    <a:pt x="82550" y="182880"/>
                  </a:lnTo>
                  <a:lnTo>
                    <a:pt x="83820" y="199390"/>
                  </a:lnTo>
                  <a:lnTo>
                    <a:pt x="86360" y="215900"/>
                  </a:lnTo>
                  <a:lnTo>
                    <a:pt x="86360" y="233680"/>
                  </a:lnTo>
                  <a:lnTo>
                    <a:pt x="87630" y="262890"/>
                  </a:lnTo>
                  <a:lnTo>
                    <a:pt x="88900" y="276860"/>
                  </a:lnTo>
                  <a:lnTo>
                    <a:pt x="87630" y="292100"/>
                  </a:lnTo>
                  <a:lnTo>
                    <a:pt x="85090" y="307340"/>
                  </a:lnTo>
                  <a:lnTo>
                    <a:pt x="82550" y="323850"/>
                  </a:lnTo>
                  <a:lnTo>
                    <a:pt x="80010" y="339090"/>
                  </a:lnTo>
                  <a:lnTo>
                    <a:pt x="78740" y="353060"/>
                  </a:lnTo>
                  <a:lnTo>
                    <a:pt x="76200" y="482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2733040" y="3124200"/>
              <a:ext cx="175261" cy="292101"/>
            </a:xfrm>
            <a:custGeom>
              <a:avLst/>
              <a:gdLst/>
              <a:ahLst/>
              <a:cxnLst/>
              <a:rect l="0" t="0" r="0" b="0"/>
              <a:pathLst>
                <a:path w="175261" h="292101">
                  <a:moveTo>
                    <a:pt x="137160" y="0"/>
                  </a:moveTo>
                  <a:lnTo>
                    <a:pt x="123190" y="20320"/>
                  </a:lnTo>
                  <a:lnTo>
                    <a:pt x="115570" y="29210"/>
                  </a:lnTo>
                  <a:lnTo>
                    <a:pt x="105410" y="38100"/>
                  </a:lnTo>
                  <a:lnTo>
                    <a:pt x="95250" y="45720"/>
                  </a:lnTo>
                  <a:lnTo>
                    <a:pt x="85090" y="53340"/>
                  </a:lnTo>
                  <a:lnTo>
                    <a:pt x="76200" y="59690"/>
                  </a:lnTo>
                  <a:lnTo>
                    <a:pt x="66040" y="64770"/>
                  </a:lnTo>
                  <a:lnTo>
                    <a:pt x="55880" y="73660"/>
                  </a:lnTo>
                  <a:lnTo>
                    <a:pt x="45720" y="82550"/>
                  </a:lnTo>
                  <a:lnTo>
                    <a:pt x="33020" y="92710"/>
                  </a:lnTo>
                  <a:lnTo>
                    <a:pt x="22860" y="101600"/>
                  </a:lnTo>
                  <a:lnTo>
                    <a:pt x="12700" y="109220"/>
                  </a:lnTo>
                  <a:lnTo>
                    <a:pt x="3810" y="114300"/>
                  </a:lnTo>
                  <a:lnTo>
                    <a:pt x="0" y="120650"/>
                  </a:lnTo>
                  <a:lnTo>
                    <a:pt x="1270" y="125730"/>
                  </a:lnTo>
                  <a:lnTo>
                    <a:pt x="3810" y="129540"/>
                  </a:lnTo>
                  <a:lnTo>
                    <a:pt x="10160" y="133350"/>
                  </a:lnTo>
                  <a:lnTo>
                    <a:pt x="19050" y="135890"/>
                  </a:lnTo>
                  <a:lnTo>
                    <a:pt x="27940" y="137160"/>
                  </a:lnTo>
                  <a:lnTo>
                    <a:pt x="36830" y="139700"/>
                  </a:lnTo>
                  <a:lnTo>
                    <a:pt x="43180" y="142240"/>
                  </a:lnTo>
                  <a:lnTo>
                    <a:pt x="49530" y="146050"/>
                  </a:lnTo>
                  <a:lnTo>
                    <a:pt x="63500" y="153670"/>
                  </a:lnTo>
                  <a:lnTo>
                    <a:pt x="71120" y="157480"/>
                  </a:lnTo>
                  <a:lnTo>
                    <a:pt x="80010" y="161290"/>
                  </a:lnTo>
                  <a:lnTo>
                    <a:pt x="90170" y="165100"/>
                  </a:lnTo>
                  <a:lnTo>
                    <a:pt x="101600" y="168910"/>
                  </a:lnTo>
                  <a:lnTo>
                    <a:pt x="110490" y="175260"/>
                  </a:lnTo>
                  <a:lnTo>
                    <a:pt x="118110" y="181610"/>
                  </a:lnTo>
                  <a:lnTo>
                    <a:pt x="124460" y="189230"/>
                  </a:lnTo>
                  <a:lnTo>
                    <a:pt x="132080" y="196850"/>
                  </a:lnTo>
                  <a:lnTo>
                    <a:pt x="147320" y="212090"/>
                  </a:lnTo>
                  <a:lnTo>
                    <a:pt x="152400" y="220980"/>
                  </a:lnTo>
                  <a:lnTo>
                    <a:pt x="156210" y="228600"/>
                  </a:lnTo>
                  <a:lnTo>
                    <a:pt x="157480" y="237490"/>
                  </a:lnTo>
                  <a:lnTo>
                    <a:pt x="163830" y="257810"/>
                  </a:lnTo>
                  <a:lnTo>
                    <a:pt x="175260" y="292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3009900" y="3181350"/>
              <a:ext cx="172721" cy="214631"/>
            </a:xfrm>
            <a:custGeom>
              <a:avLst/>
              <a:gdLst/>
              <a:ahLst/>
              <a:cxnLst/>
              <a:rect l="0" t="0" r="0" b="0"/>
              <a:pathLst>
                <a:path w="172721" h="214631">
                  <a:moveTo>
                    <a:pt x="152400" y="19050"/>
                  </a:moveTo>
                  <a:lnTo>
                    <a:pt x="146050" y="12700"/>
                  </a:lnTo>
                  <a:lnTo>
                    <a:pt x="140970" y="8890"/>
                  </a:lnTo>
                  <a:lnTo>
                    <a:pt x="134620" y="5080"/>
                  </a:lnTo>
                  <a:lnTo>
                    <a:pt x="128270" y="1270"/>
                  </a:lnTo>
                  <a:lnTo>
                    <a:pt x="118110" y="0"/>
                  </a:lnTo>
                  <a:lnTo>
                    <a:pt x="105410" y="1270"/>
                  </a:lnTo>
                  <a:lnTo>
                    <a:pt x="91440" y="2540"/>
                  </a:lnTo>
                  <a:lnTo>
                    <a:pt x="76200" y="3810"/>
                  </a:lnTo>
                  <a:lnTo>
                    <a:pt x="60960" y="5080"/>
                  </a:lnTo>
                  <a:lnTo>
                    <a:pt x="44450" y="5080"/>
                  </a:lnTo>
                  <a:lnTo>
                    <a:pt x="34290" y="10160"/>
                  </a:lnTo>
                  <a:lnTo>
                    <a:pt x="26670" y="17780"/>
                  </a:lnTo>
                  <a:lnTo>
                    <a:pt x="21590" y="26670"/>
                  </a:lnTo>
                  <a:lnTo>
                    <a:pt x="21590" y="34290"/>
                  </a:lnTo>
                  <a:lnTo>
                    <a:pt x="24130" y="40640"/>
                  </a:lnTo>
                  <a:lnTo>
                    <a:pt x="29210" y="45720"/>
                  </a:lnTo>
                  <a:lnTo>
                    <a:pt x="36830" y="52070"/>
                  </a:lnTo>
                  <a:lnTo>
                    <a:pt x="45720" y="59690"/>
                  </a:lnTo>
                  <a:lnTo>
                    <a:pt x="55880" y="67310"/>
                  </a:lnTo>
                  <a:lnTo>
                    <a:pt x="78740" y="83820"/>
                  </a:lnTo>
                  <a:lnTo>
                    <a:pt x="90170" y="91440"/>
                  </a:lnTo>
                  <a:lnTo>
                    <a:pt x="102870" y="101600"/>
                  </a:lnTo>
                  <a:lnTo>
                    <a:pt x="115570" y="111760"/>
                  </a:lnTo>
                  <a:lnTo>
                    <a:pt x="127000" y="123190"/>
                  </a:lnTo>
                  <a:lnTo>
                    <a:pt x="138430" y="132080"/>
                  </a:lnTo>
                  <a:lnTo>
                    <a:pt x="148590" y="139700"/>
                  </a:lnTo>
                  <a:lnTo>
                    <a:pt x="158750" y="146050"/>
                  </a:lnTo>
                  <a:lnTo>
                    <a:pt x="165100" y="154940"/>
                  </a:lnTo>
                  <a:lnTo>
                    <a:pt x="168910" y="163830"/>
                  </a:lnTo>
                  <a:lnTo>
                    <a:pt x="171450" y="175260"/>
                  </a:lnTo>
                  <a:lnTo>
                    <a:pt x="172720" y="184150"/>
                  </a:lnTo>
                  <a:lnTo>
                    <a:pt x="171450" y="190500"/>
                  </a:lnTo>
                  <a:lnTo>
                    <a:pt x="168910" y="196850"/>
                  </a:lnTo>
                  <a:lnTo>
                    <a:pt x="165100" y="203200"/>
                  </a:lnTo>
                  <a:lnTo>
                    <a:pt x="160020" y="208280"/>
                  </a:lnTo>
                  <a:lnTo>
                    <a:pt x="152400" y="212090"/>
                  </a:lnTo>
                  <a:lnTo>
                    <a:pt x="142240" y="214630"/>
                  </a:lnTo>
                  <a:lnTo>
                    <a:pt x="130810" y="214630"/>
                  </a:lnTo>
                  <a:lnTo>
                    <a:pt x="116840" y="212090"/>
                  </a:lnTo>
                  <a:lnTo>
                    <a:pt x="102870" y="210820"/>
                  </a:lnTo>
                  <a:lnTo>
                    <a:pt x="90170" y="207010"/>
                  </a:lnTo>
                  <a:lnTo>
                    <a:pt x="77470" y="203200"/>
                  </a:lnTo>
                  <a:lnTo>
                    <a:pt x="63500" y="199390"/>
                  </a:lnTo>
                  <a:lnTo>
                    <a:pt x="50800" y="195580"/>
                  </a:lnTo>
                  <a:lnTo>
                    <a:pt x="0" y="1841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3399790" y="3141980"/>
              <a:ext cx="143511" cy="223521"/>
            </a:xfrm>
            <a:custGeom>
              <a:avLst/>
              <a:gdLst/>
              <a:ahLst/>
              <a:cxnLst/>
              <a:rect l="0" t="0" r="0" b="0"/>
              <a:pathLst>
                <a:path w="143511" h="223521">
                  <a:moveTo>
                    <a:pt x="143510" y="7620"/>
                  </a:moveTo>
                  <a:lnTo>
                    <a:pt x="137160" y="1270"/>
                  </a:lnTo>
                  <a:lnTo>
                    <a:pt x="130810" y="0"/>
                  </a:lnTo>
                  <a:lnTo>
                    <a:pt x="121920" y="1270"/>
                  </a:lnTo>
                  <a:lnTo>
                    <a:pt x="111760" y="3810"/>
                  </a:lnTo>
                  <a:lnTo>
                    <a:pt x="104140" y="6350"/>
                  </a:lnTo>
                  <a:lnTo>
                    <a:pt x="97790" y="8890"/>
                  </a:lnTo>
                  <a:lnTo>
                    <a:pt x="91440" y="12700"/>
                  </a:lnTo>
                  <a:lnTo>
                    <a:pt x="85090" y="17780"/>
                  </a:lnTo>
                  <a:lnTo>
                    <a:pt x="77470" y="24130"/>
                  </a:lnTo>
                  <a:lnTo>
                    <a:pt x="69850" y="31750"/>
                  </a:lnTo>
                  <a:lnTo>
                    <a:pt x="62230" y="36830"/>
                  </a:lnTo>
                  <a:lnTo>
                    <a:pt x="53340" y="39370"/>
                  </a:lnTo>
                  <a:lnTo>
                    <a:pt x="45720" y="41910"/>
                  </a:lnTo>
                  <a:lnTo>
                    <a:pt x="39370" y="45720"/>
                  </a:lnTo>
                  <a:lnTo>
                    <a:pt x="33020" y="50800"/>
                  </a:lnTo>
                  <a:lnTo>
                    <a:pt x="27940" y="58420"/>
                  </a:lnTo>
                  <a:lnTo>
                    <a:pt x="24130" y="64770"/>
                  </a:lnTo>
                  <a:lnTo>
                    <a:pt x="21590" y="72390"/>
                  </a:lnTo>
                  <a:lnTo>
                    <a:pt x="20320" y="81280"/>
                  </a:lnTo>
                  <a:lnTo>
                    <a:pt x="15240" y="87630"/>
                  </a:lnTo>
                  <a:lnTo>
                    <a:pt x="10160" y="92710"/>
                  </a:lnTo>
                  <a:lnTo>
                    <a:pt x="3810" y="99060"/>
                  </a:lnTo>
                  <a:lnTo>
                    <a:pt x="1270" y="106680"/>
                  </a:lnTo>
                  <a:lnTo>
                    <a:pt x="0" y="115570"/>
                  </a:lnTo>
                  <a:lnTo>
                    <a:pt x="1270" y="125730"/>
                  </a:lnTo>
                  <a:lnTo>
                    <a:pt x="3810" y="134620"/>
                  </a:lnTo>
                  <a:lnTo>
                    <a:pt x="6350" y="142240"/>
                  </a:lnTo>
                  <a:lnTo>
                    <a:pt x="13970" y="154940"/>
                  </a:lnTo>
                  <a:lnTo>
                    <a:pt x="21590" y="170180"/>
                  </a:lnTo>
                  <a:lnTo>
                    <a:pt x="26670" y="176530"/>
                  </a:lnTo>
                  <a:lnTo>
                    <a:pt x="33020" y="182880"/>
                  </a:lnTo>
                  <a:lnTo>
                    <a:pt x="40640" y="187960"/>
                  </a:lnTo>
                  <a:lnTo>
                    <a:pt x="48260" y="193040"/>
                  </a:lnTo>
                  <a:lnTo>
                    <a:pt x="55880" y="196850"/>
                  </a:lnTo>
                  <a:lnTo>
                    <a:pt x="63500" y="201930"/>
                  </a:lnTo>
                  <a:lnTo>
                    <a:pt x="80010" y="210820"/>
                  </a:lnTo>
                  <a:lnTo>
                    <a:pt x="105410" y="2235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3661410" y="3159760"/>
              <a:ext cx="368301" cy="193041"/>
            </a:xfrm>
            <a:custGeom>
              <a:avLst/>
              <a:gdLst/>
              <a:ahLst/>
              <a:cxnLst/>
              <a:rect l="0" t="0" r="0" b="0"/>
              <a:pathLst>
                <a:path w="368301" h="193041">
                  <a:moveTo>
                    <a:pt x="161290" y="66040"/>
                  </a:moveTo>
                  <a:lnTo>
                    <a:pt x="147320" y="52070"/>
                  </a:lnTo>
                  <a:lnTo>
                    <a:pt x="140970" y="48260"/>
                  </a:lnTo>
                  <a:lnTo>
                    <a:pt x="133350" y="45720"/>
                  </a:lnTo>
                  <a:lnTo>
                    <a:pt x="125730" y="44450"/>
                  </a:lnTo>
                  <a:lnTo>
                    <a:pt x="116840" y="43180"/>
                  </a:lnTo>
                  <a:lnTo>
                    <a:pt x="106680" y="41910"/>
                  </a:lnTo>
                  <a:lnTo>
                    <a:pt x="95250" y="41910"/>
                  </a:lnTo>
                  <a:lnTo>
                    <a:pt x="85090" y="43180"/>
                  </a:lnTo>
                  <a:lnTo>
                    <a:pt x="74930" y="44450"/>
                  </a:lnTo>
                  <a:lnTo>
                    <a:pt x="66040" y="48260"/>
                  </a:lnTo>
                  <a:lnTo>
                    <a:pt x="58420" y="50800"/>
                  </a:lnTo>
                  <a:lnTo>
                    <a:pt x="52070" y="54610"/>
                  </a:lnTo>
                  <a:lnTo>
                    <a:pt x="45720" y="58420"/>
                  </a:lnTo>
                  <a:lnTo>
                    <a:pt x="40640" y="63500"/>
                  </a:lnTo>
                  <a:lnTo>
                    <a:pt x="35560" y="69850"/>
                  </a:lnTo>
                  <a:lnTo>
                    <a:pt x="30480" y="77470"/>
                  </a:lnTo>
                  <a:lnTo>
                    <a:pt x="25400" y="82550"/>
                  </a:lnTo>
                  <a:lnTo>
                    <a:pt x="17780" y="85090"/>
                  </a:lnTo>
                  <a:lnTo>
                    <a:pt x="11430" y="87630"/>
                  </a:lnTo>
                  <a:lnTo>
                    <a:pt x="6350" y="92710"/>
                  </a:lnTo>
                  <a:lnTo>
                    <a:pt x="2540" y="100330"/>
                  </a:lnTo>
                  <a:lnTo>
                    <a:pt x="0" y="110490"/>
                  </a:lnTo>
                  <a:lnTo>
                    <a:pt x="2540" y="118110"/>
                  </a:lnTo>
                  <a:lnTo>
                    <a:pt x="5080" y="124460"/>
                  </a:lnTo>
                  <a:lnTo>
                    <a:pt x="11430" y="130810"/>
                  </a:lnTo>
                  <a:lnTo>
                    <a:pt x="17780" y="135890"/>
                  </a:lnTo>
                  <a:lnTo>
                    <a:pt x="24130" y="140970"/>
                  </a:lnTo>
                  <a:lnTo>
                    <a:pt x="31750" y="146050"/>
                  </a:lnTo>
                  <a:lnTo>
                    <a:pt x="39370" y="148590"/>
                  </a:lnTo>
                  <a:lnTo>
                    <a:pt x="48260" y="151130"/>
                  </a:lnTo>
                  <a:lnTo>
                    <a:pt x="55880" y="152400"/>
                  </a:lnTo>
                  <a:lnTo>
                    <a:pt x="66040" y="149860"/>
                  </a:lnTo>
                  <a:lnTo>
                    <a:pt x="76200" y="146050"/>
                  </a:lnTo>
                  <a:lnTo>
                    <a:pt x="87630" y="140970"/>
                  </a:lnTo>
                  <a:lnTo>
                    <a:pt x="95250" y="132080"/>
                  </a:lnTo>
                  <a:lnTo>
                    <a:pt x="100330" y="123190"/>
                  </a:lnTo>
                  <a:lnTo>
                    <a:pt x="104140" y="113030"/>
                  </a:lnTo>
                  <a:lnTo>
                    <a:pt x="104140" y="101600"/>
                  </a:lnTo>
                  <a:lnTo>
                    <a:pt x="104140" y="90170"/>
                  </a:lnTo>
                  <a:lnTo>
                    <a:pt x="101600" y="77470"/>
                  </a:lnTo>
                  <a:lnTo>
                    <a:pt x="99060" y="66040"/>
                  </a:lnTo>
                  <a:lnTo>
                    <a:pt x="95250" y="57150"/>
                  </a:lnTo>
                  <a:lnTo>
                    <a:pt x="92710" y="46990"/>
                  </a:lnTo>
                  <a:lnTo>
                    <a:pt x="88900" y="38100"/>
                  </a:lnTo>
                  <a:lnTo>
                    <a:pt x="85090" y="29210"/>
                  </a:lnTo>
                  <a:lnTo>
                    <a:pt x="80010" y="20320"/>
                  </a:lnTo>
                  <a:lnTo>
                    <a:pt x="82550" y="12700"/>
                  </a:lnTo>
                  <a:lnTo>
                    <a:pt x="87630" y="6350"/>
                  </a:lnTo>
                  <a:lnTo>
                    <a:pt x="95250" y="1270"/>
                  </a:lnTo>
                  <a:lnTo>
                    <a:pt x="104140" y="0"/>
                  </a:lnTo>
                  <a:lnTo>
                    <a:pt x="114300" y="2540"/>
                  </a:lnTo>
                  <a:lnTo>
                    <a:pt x="125730" y="6350"/>
                  </a:lnTo>
                  <a:lnTo>
                    <a:pt x="134620" y="11430"/>
                  </a:lnTo>
                  <a:lnTo>
                    <a:pt x="142240" y="15240"/>
                  </a:lnTo>
                  <a:lnTo>
                    <a:pt x="148590" y="19050"/>
                  </a:lnTo>
                  <a:lnTo>
                    <a:pt x="153670" y="25400"/>
                  </a:lnTo>
                  <a:lnTo>
                    <a:pt x="160020" y="31750"/>
                  </a:lnTo>
                  <a:lnTo>
                    <a:pt x="163830" y="39370"/>
                  </a:lnTo>
                  <a:lnTo>
                    <a:pt x="171450" y="48260"/>
                  </a:lnTo>
                  <a:lnTo>
                    <a:pt x="180340" y="58420"/>
                  </a:lnTo>
                  <a:lnTo>
                    <a:pt x="191770" y="69850"/>
                  </a:lnTo>
                  <a:lnTo>
                    <a:pt x="199390" y="80010"/>
                  </a:lnTo>
                  <a:lnTo>
                    <a:pt x="207010" y="88900"/>
                  </a:lnTo>
                  <a:lnTo>
                    <a:pt x="212090" y="97790"/>
                  </a:lnTo>
                  <a:lnTo>
                    <a:pt x="217170" y="107950"/>
                  </a:lnTo>
                  <a:lnTo>
                    <a:pt x="219710" y="115570"/>
                  </a:lnTo>
                  <a:lnTo>
                    <a:pt x="220980" y="124460"/>
                  </a:lnTo>
                  <a:lnTo>
                    <a:pt x="222250" y="128270"/>
                  </a:lnTo>
                  <a:lnTo>
                    <a:pt x="223520" y="127000"/>
                  </a:lnTo>
                  <a:lnTo>
                    <a:pt x="223520" y="123190"/>
                  </a:lnTo>
                  <a:lnTo>
                    <a:pt x="223520" y="118110"/>
                  </a:lnTo>
                  <a:lnTo>
                    <a:pt x="224790" y="111760"/>
                  </a:lnTo>
                  <a:lnTo>
                    <a:pt x="224790" y="105410"/>
                  </a:lnTo>
                  <a:lnTo>
                    <a:pt x="226060" y="97790"/>
                  </a:lnTo>
                  <a:lnTo>
                    <a:pt x="228600" y="90170"/>
                  </a:lnTo>
                  <a:lnTo>
                    <a:pt x="231140" y="82550"/>
                  </a:lnTo>
                  <a:lnTo>
                    <a:pt x="236220" y="72390"/>
                  </a:lnTo>
                  <a:lnTo>
                    <a:pt x="242570" y="62230"/>
                  </a:lnTo>
                  <a:lnTo>
                    <a:pt x="248920" y="50800"/>
                  </a:lnTo>
                  <a:lnTo>
                    <a:pt x="255270" y="40640"/>
                  </a:lnTo>
                  <a:lnTo>
                    <a:pt x="265430" y="21590"/>
                  </a:lnTo>
                  <a:lnTo>
                    <a:pt x="273050" y="15240"/>
                  </a:lnTo>
                  <a:lnTo>
                    <a:pt x="281940" y="11430"/>
                  </a:lnTo>
                  <a:lnTo>
                    <a:pt x="293370" y="7620"/>
                  </a:lnTo>
                  <a:lnTo>
                    <a:pt x="302260" y="7620"/>
                  </a:lnTo>
                  <a:lnTo>
                    <a:pt x="312420" y="8890"/>
                  </a:lnTo>
                  <a:lnTo>
                    <a:pt x="321310" y="11430"/>
                  </a:lnTo>
                  <a:lnTo>
                    <a:pt x="330200" y="13970"/>
                  </a:lnTo>
                  <a:lnTo>
                    <a:pt x="339090" y="16510"/>
                  </a:lnTo>
                  <a:lnTo>
                    <a:pt x="346710" y="20320"/>
                  </a:lnTo>
                  <a:lnTo>
                    <a:pt x="354330" y="30480"/>
                  </a:lnTo>
                  <a:lnTo>
                    <a:pt x="360680" y="43180"/>
                  </a:lnTo>
                  <a:lnTo>
                    <a:pt x="365760" y="59690"/>
                  </a:lnTo>
                  <a:lnTo>
                    <a:pt x="368300" y="77470"/>
                  </a:lnTo>
                  <a:lnTo>
                    <a:pt x="368300" y="96520"/>
                  </a:lnTo>
                  <a:lnTo>
                    <a:pt x="364490" y="19304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4089400" y="3124200"/>
              <a:ext cx="175261" cy="252731"/>
            </a:xfrm>
            <a:custGeom>
              <a:avLst/>
              <a:gdLst/>
              <a:ahLst/>
              <a:cxnLst/>
              <a:rect l="0" t="0" r="0" b="0"/>
              <a:pathLst>
                <a:path w="175261" h="252731">
                  <a:moveTo>
                    <a:pt x="139700" y="12700"/>
                  </a:moveTo>
                  <a:lnTo>
                    <a:pt x="133350" y="6350"/>
                  </a:lnTo>
                  <a:lnTo>
                    <a:pt x="127000" y="3810"/>
                  </a:lnTo>
                  <a:lnTo>
                    <a:pt x="118110" y="2540"/>
                  </a:lnTo>
                  <a:lnTo>
                    <a:pt x="107950" y="1270"/>
                  </a:lnTo>
                  <a:lnTo>
                    <a:pt x="99060" y="1270"/>
                  </a:lnTo>
                  <a:lnTo>
                    <a:pt x="81280" y="0"/>
                  </a:lnTo>
                  <a:lnTo>
                    <a:pt x="73660" y="5080"/>
                  </a:lnTo>
                  <a:lnTo>
                    <a:pt x="67310" y="11430"/>
                  </a:lnTo>
                  <a:lnTo>
                    <a:pt x="62230" y="20320"/>
                  </a:lnTo>
                  <a:lnTo>
                    <a:pt x="62230" y="30480"/>
                  </a:lnTo>
                  <a:lnTo>
                    <a:pt x="67310" y="41910"/>
                  </a:lnTo>
                  <a:lnTo>
                    <a:pt x="74930" y="53340"/>
                  </a:lnTo>
                  <a:lnTo>
                    <a:pt x="80010" y="63500"/>
                  </a:lnTo>
                  <a:lnTo>
                    <a:pt x="86360" y="73660"/>
                  </a:lnTo>
                  <a:lnTo>
                    <a:pt x="91440" y="82550"/>
                  </a:lnTo>
                  <a:lnTo>
                    <a:pt x="97790" y="91440"/>
                  </a:lnTo>
                  <a:lnTo>
                    <a:pt x="104140" y="100330"/>
                  </a:lnTo>
                  <a:lnTo>
                    <a:pt x="111760" y="109220"/>
                  </a:lnTo>
                  <a:lnTo>
                    <a:pt x="118110" y="118110"/>
                  </a:lnTo>
                  <a:lnTo>
                    <a:pt x="124460" y="127000"/>
                  </a:lnTo>
                  <a:lnTo>
                    <a:pt x="129540" y="135890"/>
                  </a:lnTo>
                  <a:lnTo>
                    <a:pt x="135890" y="143510"/>
                  </a:lnTo>
                  <a:lnTo>
                    <a:pt x="142240" y="152400"/>
                  </a:lnTo>
                  <a:lnTo>
                    <a:pt x="156210" y="167640"/>
                  </a:lnTo>
                  <a:lnTo>
                    <a:pt x="167640" y="179070"/>
                  </a:lnTo>
                  <a:lnTo>
                    <a:pt x="171450" y="187960"/>
                  </a:lnTo>
                  <a:lnTo>
                    <a:pt x="172720" y="196850"/>
                  </a:lnTo>
                  <a:lnTo>
                    <a:pt x="175260" y="207010"/>
                  </a:lnTo>
                  <a:lnTo>
                    <a:pt x="173990" y="215900"/>
                  </a:lnTo>
                  <a:lnTo>
                    <a:pt x="172720" y="223520"/>
                  </a:lnTo>
                  <a:lnTo>
                    <a:pt x="170180" y="228600"/>
                  </a:lnTo>
                  <a:lnTo>
                    <a:pt x="165100" y="234950"/>
                  </a:lnTo>
                  <a:lnTo>
                    <a:pt x="160020" y="240030"/>
                  </a:lnTo>
                  <a:lnTo>
                    <a:pt x="153670" y="243840"/>
                  </a:lnTo>
                  <a:lnTo>
                    <a:pt x="146050" y="247650"/>
                  </a:lnTo>
                  <a:lnTo>
                    <a:pt x="138430" y="250190"/>
                  </a:lnTo>
                  <a:lnTo>
                    <a:pt x="130810" y="251460"/>
                  </a:lnTo>
                  <a:lnTo>
                    <a:pt x="119380" y="252730"/>
                  </a:lnTo>
                  <a:lnTo>
                    <a:pt x="106680" y="252730"/>
                  </a:lnTo>
                  <a:lnTo>
                    <a:pt x="91440" y="252730"/>
                  </a:lnTo>
                  <a:lnTo>
                    <a:pt x="80010" y="251460"/>
                  </a:lnTo>
                  <a:lnTo>
                    <a:pt x="68580" y="250190"/>
                  </a:lnTo>
                  <a:lnTo>
                    <a:pt x="58420" y="246380"/>
                  </a:lnTo>
                  <a:lnTo>
                    <a:pt x="50800" y="245110"/>
                  </a:lnTo>
                  <a:lnTo>
                    <a:pt x="43180" y="243840"/>
                  </a:lnTo>
                  <a:lnTo>
                    <a:pt x="36830" y="242570"/>
                  </a:lnTo>
                  <a:lnTo>
                    <a:pt x="30480" y="240030"/>
                  </a:lnTo>
                  <a:lnTo>
                    <a:pt x="22860" y="234950"/>
                  </a:lnTo>
                  <a:lnTo>
                    <a:pt x="0" y="215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4343400" y="3022600"/>
              <a:ext cx="25401" cy="342901"/>
            </a:xfrm>
            <a:custGeom>
              <a:avLst/>
              <a:gdLst/>
              <a:ahLst/>
              <a:cxnLst/>
              <a:rect l="0" t="0" r="0" b="0"/>
              <a:pathLst>
                <a:path w="25401" h="342901">
                  <a:moveTo>
                    <a:pt x="0" y="0"/>
                  </a:moveTo>
                  <a:lnTo>
                    <a:pt x="6350" y="13970"/>
                  </a:lnTo>
                  <a:lnTo>
                    <a:pt x="10160" y="24130"/>
                  </a:lnTo>
                  <a:lnTo>
                    <a:pt x="13970" y="39370"/>
                  </a:lnTo>
                  <a:lnTo>
                    <a:pt x="17780" y="55880"/>
                  </a:lnTo>
                  <a:lnTo>
                    <a:pt x="20320" y="74930"/>
                  </a:lnTo>
                  <a:lnTo>
                    <a:pt x="21590" y="96520"/>
                  </a:lnTo>
                  <a:lnTo>
                    <a:pt x="22860" y="119380"/>
                  </a:lnTo>
                  <a:lnTo>
                    <a:pt x="24130" y="194310"/>
                  </a:lnTo>
                  <a:lnTo>
                    <a:pt x="25400" y="342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4318000" y="3194050"/>
              <a:ext cx="317501" cy="158751"/>
            </a:xfrm>
            <a:custGeom>
              <a:avLst/>
              <a:gdLst/>
              <a:ahLst/>
              <a:cxnLst/>
              <a:rect l="0" t="0" r="0" b="0"/>
              <a:pathLst>
                <a:path w="317501" h="158751">
                  <a:moveTo>
                    <a:pt x="0" y="31750"/>
                  </a:moveTo>
                  <a:lnTo>
                    <a:pt x="13970" y="25400"/>
                  </a:lnTo>
                  <a:lnTo>
                    <a:pt x="30480" y="22860"/>
                  </a:lnTo>
                  <a:lnTo>
                    <a:pt x="53340" y="21590"/>
                  </a:lnTo>
                  <a:lnTo>
                    <a:pt x="82550" y="20320"/>
                  </a:lnTo>
                  <a:lnTo>
                    <a:pt x="109220" y="21590"/>
                  </a:lnTo>
                  <a:lnTo>
                    <a:pt x="133350" y="24130"/>
                  </a:lnTo>
                  <a:lnTo>
                    <a:pt x="156210" y="26670"/>
                  </a:lnTo>
                  <a:lnTo>
                    <a:pt x="176530" y="27940"/>
                  </a:lnTo>
                  <a:lnTo>
                    <a:pt x="194310" y="29210"/>
                  </a:lnTo>
                  <a:lnTo>
                    <a:pt x="209550" y="30480"/>
                  </a:lnTo>
                  <a:lnTo>
                    <a:pt x="224790" y="29210"/>
                  </a:lnTo>
                  <a:lnTo>
                    <a:pt x="238760" y="26670"/>
                  </a:lnTo>
                  <a:lnTo>
                    <a:pt x="252730" y="24130"/>
                  </a:lnTo>
                  <a:lnTo>
                    <a:pt x="260350" y="21590"/>
                  </a:lnTo>
                  <a:lnTo>
                    <a:pt x="262890" y="17780"/>
                  </a:lnTo>
                  <a:lnTo>
                    <a:pt x="264160" y="13970"/>
                  </a:lnTo>
                  <a:lnTo>
                    <a:pt x="261620" y="10160"/>
                  </a:lnTo>
                  <a:lnTo>
                    <a:pt x="254000" y="6350"/>
                  </a:lnTo>
                  <a:lnTo>
                    <a:pt x="246380" y="1270"/>
                  </a:lnTo>
                  <a:lnTo>
                    <a:pt x="236220" y="0"/>
                  </a:lnTo>
                  <a:lnTo>
                    <a:pt x="224790" y="1270"/>
                  </a:lnTo>
                  <a:lnTo>
                    <a:pt x="213360" y="2540"/>
                  </a:lnTo>
                  <a:lnTo>
                    <a:pt x="201930" y="7620"/>
                  </a:lnTo>
                  <a:lnTo>
                    <a:pt x="189230" y="16510"/>
                  </a:lnTo>
                  <a:lnTo>
                    <a:pt x="176530" y="25400"/>
                  </a:lnTo>
                  <a:lnTo>
                    <a:pt x="166370" y="34290"/>
                  </a:lnTo>
                  <a:lnTo>
                    <a:pt x="156210" y="43180"/>
                  </a:lnTo>
                  <a:lnTo>
                    <a:pt x="146050" y="52070"/>
                  </a:lnTo>
                  <a:lnTo>
                    <a:pt x="140970" y="60960"/>
                  </a:lnTo>
                  <a:lnTo>
                    <a:pt x="139700" y="69850"/>
                  </a:lnTo>
                  <a:lnTo>
                    <a:pt x="139700" y="78740"/>
                  </a:lnTo>
                  <a:lnTo>
                    <a:pt x="140970" y="85090"/>
                  </a:lnTo>
                  <a:lnTo>
                    <a:pt x="143510" y="91440"/>
                  </a:lnTo>
                  <a:lnTo>
                    <a:pt x="146050" y="96520"/>
                  </a:lnTo>
                  <a:lnTo>
                    <a:pt x="153670" y="101600"/>
                  </a:lnTo>
                  <a:lnTo>
                    <a:pt x="165100" y="106680"/>
                  </a:lnTo>
                  <a:lnTo>
                    <a:pt x="177800" y="111760"/>
                  </a:lnTo>
                  <a:lnTo>
                    <a:pt x="189230" y="114300"/>
                  </a:lnTo>
                  <a:lnTo>
                    <a:pt x="199390" y="116840"/>
                  </a:lnTo>
                  <a:lnTo>
                    <a:pt x="209550" y="118110"/>
                  </a:lnTo>
                  <a:lnTo>
                    <a:pt x="218440" y="116840"/>
                  </a:lnTo>
                  <a:lnTo>
                    <a:pt x="227330" y="115570"/>
                  </a:lnTo>
                  <a:lnTo>
                    <a:pt x="236220" y="113030"/>
                  </a:lnTo>
                  <a:lnTo>
                    <a:pt x="243840" y="110490"/>
                  </a:lnTo>
                  <a:lnTo>
                    <a:pt x="250190" y="106680"/>
                  </a:lnTo>
                  <a:lnTo>
                    <a:pt x="255270" y="102870"/>
                  </a:lnTo>
                  <a:lnTo>
                    <a:pt x="259080" y="96520"/>
                  </a:lnTo>
                  <a:lnTo>
                    <a:pt x="261620" y="87630"/>
                  </a:lnTo>
                  <a:lnTo>
                    <a:pt x="262890" y="77470"/>
                  </a:lnTo>
                  <a:lnTo>
                    <a:pt x="264160" y="76200"/>
                  </a:lnTo>
                  <a:lnTo>
                    <a:pt x="265430" y="81280"/>
                  </a:lnTo>
                  <a:lnTo>
                    <a:pt x="265430" y="90170"/>
                  </a:lnTo>
                  <a:lnTo>
                    <a:pt x="269240" y="99060"/>
                  </a:lnTo>
                  <a:lnTo>
                    <a:pt x="274320" y="107950"/>
                  </a:lnTo>
                  <a:lnTo>
                    <a:pt x="279400" y="115570"/>
                  </a:lnTo>
                  <a:lnTo>
                    <a:pt x="287020" y="124460"/>
                  </a:lnTo>
                  <a:lnTo>
                    <a:pt x="294640" y="133350"/>
                  </a:lnTo>
                  <a:lnTo>
                    <a:pt x="317500" y="1587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4699000" y="3206750"/>
              <a:ext cx="165101" cy="171451"/>
            </a:xfrm>
            <a:custGeom>
              <a:avLst/>
              <a:gdLst/>
              <a:ahLst/>
              <a:cxnLst/>
              <a:rect l="0" t="0" r="0" b="0"/>
              <a:pathLst>
                <a:path w="165101" h="171451">
                  <a:moveTo>
                    <a:pt x="0" y="44450"/>
                  </a:moveTo>
                  <a:lnTo>
                    <a:pt x="0" y="85090"/>
                  </a:lnTo>
                  <a:lnTo>
                    <a:pt x="2540" y="95250"/>
                  </a:lnTo>
                  <a:lnTo>
                    <a:pt x="7620" y="101600"/>
                  </a:lnTo>
                  <a:lnTo>
                    <a:pt x="13970" y="102870"/>
                  </a:lnTo>
                  <a:lnTo>
                    <a:pt x="20320" y="99060"/>
                  </a:lnTo>
                  <a:lnTo>
                    <a:pt x="27940" y="91440"/>
                  </a:lnTo>
                  <a:lnTo>
                    <a:pt x="73660" y="22860"/>
                  </a:lnTo>
                  <a:lnTo>
                    <a:pt x="85090" y="10160"/>
                  </a:lnTo>
                  <a:lnTo>
                    <a:pt x="96520" y="3810"/>
                  </a:lnTo>
                  <a:lnTo>
                    <a:pt x="106680" y="0"/>
                  </a:lnTo>
                  <a:lnTo>
                    <a:pt x="114300" y="3810"/>
                  </a:lnTo>
                  <a:lnTo>
                    <a:pt x="121920" y="11430"/>
                  </a:lnTo>
                  <a:lnTo>
                    <a:pt x="128270" y="22860"/>
                  </a:lnTo>
                  <a:lnTo>
                    <a:pt x="132080" y="34290"/>
                  </a:lnTo>
                  <a:lnTo>
                    <a:pt x="134620" y="45720"/>
                  </a:lnTo>
                  <a:lnTo>
                    <a:pt x="135890" y="58420"/>
                  </a:lnTo>
                  <a:lnTo>
                    <a:pt x="137160" y="73660"/>
                  </a:lnTo>
                  <a:lnTo>
                    <a:pt x="138430" y="90170"/>
                  </a:lnTo>
                  <a:lnTo>
                    <a:pt x="138430" y="109220"/>
                  </a:lnTo>
                  <a:lnTo>
                    <a:pt x="140970" y="123190"/>
                  </a:lnTo>
                  <a:lnTo>
                    <a:pt x="143510" y="133350"/>
                  </a:lnTo>
                  <a:lnTo>
                    <a:pt x="165100" y="1714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4978400" y="3009900"/>
              <a:ext cx="12701" cy="406401"/>
            </a:xfrm>
            <a:custGeom>
              <a:avLst/>
              <a:gdLst/>
              <a:ahLst/>
              <a:cxnLst/>
              <a:rect l="0" t="0" r="0" b="0"/>
              <a:pathLst>
                <a:path w="12701" h="406401">
                  <a:moveTo>
                    <a:pt x="12700" y="0"/>
                  </a:moveTo>
                  <a:lnTo>
                    <a:pt x="12700" y="167640"/>
                  </a:lnTo>
                  <a:lnTo>
                    <a:pt x="8890" y="229870"/>
                  </a:lnTo>
                  <a:lnTo>
                    <a:pt x="3810" y="304800"/>
                  </a:lnTo>
                  <a:lnTo>
                    <a:pt x="0" y="406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4914900" y="3138170"/>
              <a:ext cx="190501" cy="24131"/>
            </a:xfrm>
            <a:custGeom>
              <a:avLst/>
              <a:gdLst/>
              <a:ahLst/>
              <a:cxnLst/>
              <a:rect l="0" t="0" r="0" b="0"/>
              <a:pathLst>
                <a:path w="190501" h="24131">
                  <a:moveTo>
                    <a:pt x="0" y="11430"/>
                  </a:moveTo>
                  <a:lnTo>
                    <a:pt x="13970" y="5080"/>
                  </a:lnTo>
                  <a:lnTo>
                    <a:pt x="21590" y="2540"/>
                  </a:lnTo>
                  <a:lnTo>
                    <a:pt x="31750" y="1270"/>
                  </a:lnTo>
                  <a:lnTo>
                    <a:pt x="41910" y="0"/>
                  </a:lnTo>
                  <a:lnTo>
                    <a:pt x="53340" y="1270"/>
                  </a:lnTo>
                  <a:lnTo>
                    <a:pt x="64770" y="3810"/>
                  </a:lnTo>
                  <a:lnTo>
                    <a:pt x="77470" y="6350"/>
                  </a:lnTo>
                  <a:lnTo>
                    <a:pt x="95250" y="8890"/>
                  </a:lnTo>
                  <a:lnTo>
                    <a:pt x="190500" y="241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5334000" y="3136900"/>
              <a:ext cx="177801" cy="12701"/>
            </a:xfrm>
            <a:custGeom>
              <a:avLst/>
              <a:gdLst/>
              <a:ahLst/>
              <a:cxnLst/>
              <a:rect l="0" t="0" r="0" b="0"/>
              <a:pathLst>
                <a:path w="177801" h="12701">
                  <a:moveTo>
                    <a:pt x="0" y="0"/>
                  </a:moveTo>
                  <a:lnTo>
                    <a:pt x="77470" y="0"/>
                  </a:lnTo>
                  <a:lnTo>
                    <a:pt x="92710" y="1270"/>
                  </a:lnTo>
                  <a:lnTo>
                    <a:pt x="105410" y="3810"/>
                  </a:lnTo>
                  <a:lnTo>
                    <a:pt x="116840" y="6350"/>
                  </a:lnTo>
                  <a:lnTo>
                    <a:pt x="128270" y="8890"/>
                  </a:lnTo>
                  <a:lnTo>
                    <a:pt x="140970" y="10160"/>
                  </a:lnTo>
                  <a:lnTo>
                    <a:pt x="1778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5359400" y="323850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0"/>
                  </a:moveTo>
                  <a:lnTo>
                    <a:pt x="38100" y="0"/>
                  </a:lnTo>
                  <a:lnTo>
                    <a:pt x="1651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5748020" y="2959100"/>
              <a:ext cx="220981" cy="304801"/>
            </a:xfrm>
            <a:custGeom>
              <a:avLst/>
              <a:gdLst/>
              <a:ahLst/>
              <a:cxnLst/>
              <a:rect l="0" t="0" r="0" b="0"/>
              <a:pathLst>
                <a:path w="220981" h="304801">
                  <a:moveTo>
                    <a:pt x="220980" y="0"/>
                  </a:moveTo>
                  <a:lnTo>
                    <a:pt x="194310" y="0"/>
                  </a:lnTo>
                  <a:lnTo>
                    <a:pt x="186690" y="1270"/>
                  </a:lnTo>
                  <a:lnTo>
                    <a:pt x="180340" y="3810"/>
                  </a:lnTo>
                  <a:lnTo>
                    <a:pt x="177800" y="6350"/>
                  </a:lnTo>
                  <a:lnTo>
                    <a:pt x="167640" y="12700"/>
                  </a:lnTo>
                  <a:lnTo>
                    <a:pt x="138430" y="31750"/>
                  </a:lnTo>
                  <a:lnTo>
                    <a:pt x="125730" y="40640"/>
                  </a:lnTo>
                  <a:lnTo>
                    <a:pt x="113030" y="49530"/>
                  </a:lnTo>
                  <a:lnTo>
                    <a:pt x="102870" y="58420"/>
                  </a:lnTo>
                  <a:lnTo>
                    <a:pt x="92710" y="68580"/>
                  </a:lnTo>
                  <a:lnTo>
                    <a:pt x="83820" y="80010"/>
                  </a:lnTo>
                  <a:lnTo>
                    <a:pt x="73660" y="91440"/>
                  </a:lnTo>
                  <a:lnTo>
                    <a:pt x="66040" y="101600"/>
                  </a:lnTo>
                  <a:lnTo>
                    <a:pt x="59690" y="111760"/>
                  </a:lnTo>
                  <a:lnTo>
                    <a:pt x="54610" y="120650"/>
                  </a:lnTo>
                  <a:lnTo>
                    <a:pt x="48260" y="129540"/>
                  </a:lnTo>
                  <a:lnTo>
                    <a:pt x="40640" y="138430"/>
                  </a:lnTo>
                  <a:lnTo>
                    <a:pt x="33020" y="147320"/>
                  </a:lnTo>
                  <a:lnTo>
                    <a:pt x="26670" y="156210"/>
                  </a:lnTo>
                  <a:lnTo>
                    <a:pt x="20320" y="165100"/>
                  </a:lnTo>
                  <a:lnTo>
                    <a:pt x="15240" y="173990"/>
                  </a:lnTo>
                  <a:lnTo>
                    <a:pt x="10160" y="181610"/>
                  </a:lnTo>
                  <a:lnTo>
                    <a:pt x="1270" y="199390"/>
                  </a:lnTo>
                  <a:lnTo>
                    <a:pt x="0" y="205740"/>
                  </a:lnTo>
                  <a:lnTo>
                    <a:pt x="0" y="212090"/>
                  </a:lnTo>
                  <a:lnTo>
                    <a:pt x="1270" y="217170"/>
                  </a:lnTo>
                  <a:lnTo>
                    <a:pt x="6350" y="227330"/>
                  </a:lnTo>
                  <a:lnTo>
                    <a:pt x="11430" y="238760"/>
                  </a:lnTo>
                  <a:lnTo>
                    <a:pt x="17780" y="252730"/>
                  </a:lnTo>
                  <a:lnTo>
                    <a:pt x="24130" y="262890"/>
                  </a:lnTo>
                  <a:lnTo>
                    <a:pt x="31750" y="270510"/>
                  </a:lnTo>
                  <a:lnTo>
                    <a:pt x="40640" y="278130"/>
                  </a:lnTo>
                  <a:lnTo>
                    <a:pt x="46990" y="283210"/>
                  </a:lnTo>
                  <a:lnTo>
                    <a:pt x="52070" y="285750"/>
                  </a:lnTo>
                  <a:lnTo>
                    <a:pt x="58420" y="288290"/>
                  </a:lnTo>
                  <a:lnTo>
                    <a:pt x="64770" y="290830"/>
                  </a:lnTo>
                  <a:lnTo>
                    <a:pt x="78740" y="297180"/>
                  </a:lnTo>
                  <a:lnTo>
                    <a:pt x="86360" y="299720"/>
                  </a:lnTo>
                  <a:lnTo>
                    <a:pt x="95250" y="300990"/>
                  </a:lnTo>
                  <a:lnTo>
                    <a:pt x="102870" y="302260"/>
                  </a:lnTo>
                  <a:lnTo>
                    <a:pt x="114300" y="302260"/>
                  </a:lnTo>
                  <a:lnTo>
                    <a:pt x="127000" y="299720"/>
                  </a:lnTo>
                  <a:lnTo>
                    <a:pt x="140970" y="297180"/>
                  </a:lnTo>
                  <a:lnTo>
                    <a:pt x="152400" y="295910"/>
                  </a:lnTo>
                  <a:lnTo>
                    <a:pt x="161290" y="294640"/>
                  </a:lnTo>
                  <a:lnTo>
                    <a:pt x="168910" y="293370"/>
                  </a:lnTo>
                  <a:lnTo>
                    <a:pt x="176530" y="288290"/>
                  </a:lnTo>
                  <a:lnTo>
                    <a:pt x="184150" y="281940"/>
                  </a:lnTo>
                  <a:lnTo>
                    <a:pt x="191770" y="271780"/>
                  </a:lnTo>
                  <a:lnTo>
                    <a:pt x="196850" y="262890"/>
                  </a:lnTo>
                  <a:lnTo>
                    <a:pt x="200660" y="254000"/>
                  </a:lnTo>
                  <a:lnTo>
                    <a:pt x="203200" y="246380"/>
                  </a:lnTo>
                  <a:lnTo>
                    <a:pt x="203200" y="237490"/>
                  </a:lnTo>
                  <a:lnTo>
                    <a:pt x="201930" y="228600"/>
                  </a:lnTo>
                  <a:lnTo>
                    <a:pt x="200660" y="219710"/>
                  </a:lnTo>
                  <a:lnTo>
                    <a:pt x="195580" y="213360"/>
                  </a:lnTo>
                  <a:lnTo>
                    <a:pt x="190500" y="207010"/>
                  </a:lnTo>
                  <a:lnTo>
                    <a:pt x="182880" y="201930"/>
                  </a:lnTo>
                  <a:lnTo>
                    <a:pt x="176530" y="198120"/>
                  </a:lnTo>
                  <a:lnTo>
                    <a:pt x="168910" y="195580"/>
                  </a:lnTo>
                  <a:lnTo>
                    <a:pt x="160020" y="194310"/>
                  </a:lnTo>
                  <a:lnTo>
                    <a:pt x="152400" y="194310"/>
                  </a:lnTo>
                  <a:lnTo>
                    <a:pt x="144780" y="195580"/>
                  </a:lnTo>
                  <a:lnTo>
                    <a:pt x="135890" y="198120"/>
                  </a:lnTo>
                  <a:lnTo>
                    <a:pt x="127000" y="203200"/>
                  </a:lnTo>
                  <a:lnTo>
                    <a:pt x="119380" y="208280"/>
                  </a:lnTo>
                  <a:lnTo>
                    <a:pt x="110490" y="214630"/>
                  </a:lnTo>
                  <a:lnTo>
                    <a:pt x="105410" y="223520"/>
                  </a:lnTo>
                  <a:lnTo>
                    <a:pt x="101600" y="233680"/>
                  </a:lnTo>
                  <a:lnTo>
                    <a:pt x="99060" y="245110"/>
                  </a:lnTo>
                  <a:lnTo>
                    <a:pt x="99060" y="255270"/>
                  </a:lnTo>
                  <a:lnTo>
                    <a:pt x="100330" y="264160"/>
                  </a:lnTo>
                  <a:lnTo>
                    <a:pt x="101600" y="274320"/>
                  </a:lnTo>
                  <a:lnTo>
                    <a:pt x="104140" y="280670"/>
                  </a:lnTo>
                  <a:lnTo>
                    <a:pt x="104140" y="288290"/>
                  </a:lnTo>
                  <a:lnTo>
                    <a:pt x="106680" y="304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6054090" y="3251200"/>
              <a:ext cx="45721" cy="40641"/>
            </a:xfrm>
            <a:custGeom>
              <a:avLst/>
              <a:gdLst/>
              <a:ahLst/>
              <a:cxnLst/>
              <a:rect l="0" t="0" r="0" b="0"/>
              <a:pathLst>
                <a:path w="45721" h="40641">
                  <a:moveTo>
                    <a:pt x="41910" y="0"/>
                  </a:moveTo>
                  <a:lnTo>
                    <a:pt x="21590" y="0"/>
                  </a:lnTo>
                  <a:lnTo>
                    <a:pt x="13970" y="2540"/>
                  </a:lnTo>
                  <a:lnTo>
                    <a:pt x="7620" y="7620"/>
                  </a:lnTo>
                  <a:lnTo>
                    <a:pt x="2540" y="13970"/>
                  </a:lnTo>
                  <a:lnTo>
                    <a:pt x="0" y="20320"/>
                  </a:lnTo>
                  <a:lnTo>
                    <a:pt x="0" y="27940"/>
                  </a:lnTo>
                  <a:lnTo>
                    <a:pt x="1270" y="35560"/>
                  </a:lnTo>
                  <a:lnTo>
                    <a:pt x="6350" y="39370"/>
                  </a:lnTo>
                  <a:lnTo>
                    <a:pt x="13970" y="40640"/>
                  </a:lnTo>
                  <a:lnTo>
                    <a:pt x="22860" y="39370"/>
                  </a:lnTo>
                  <a:lnTo>
                    <a:pt x="30480" y="38100"/>
                  </a:lnTo>
                  <a:lnTo>
                    <a:pt x="36830" y="35560"/>
                  </a:lnTo>
                  <a:lnTo>
                    <a:pt x="43180" y="31750"/>
                  </a:lnTo>
                  <a:lnTo>
                    <a:pt x="45720" y="26670"/>
                  </a:lnTo>
                  <a:lnTo>
                    <a:pt x="45720" y="20320"/>
                  </a:lnTo>
                  <a:lnTo>
                    <a:pt x="44450" y="13970"/>
                  </a:lnTo>
                  <a:lnTo>
                    <a:pt x="41910" y="8890"/>
                  </a:lnTo>
                  <a:lnTo>
                    <a:pt x="39370" y="6350"/>
                  </a:lnTo>
                  <a:lnTo>
                    <a:pt x="1651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6236970" y="3048000"/>
              <a:ext cx="181611" cy="264161"/>
            </a:xfrm>
            <a:custGeom>
              <a:avLst/>
              <a:gdLst/>
              <a:ahLst/>
              <a:cxnLst/>
              <a:rect l="0" t="0" r="0" b="0"/>
              <a:pathLst>
                <a:path w="181611" h="264161">
                  <a:moveTo>
                    <a:pt x="113030" y="0"/>
                  </a:moveTo>
                  <a:lnTo>
                    <a:pt x="64770" y="48260"/>
                  </a:lnTo>
                  <a:lnTo>
                    <a:pt x="54610" y="59690"/>
                  </a:lnTo>
                  <a:lnTo>
                    <a:pt x="44450" y="72390"/>
                  </a:lnTo>
                  <a:lnTo>
                    <a:pt x="34290" y="86360"/>
                  </a:lnTo>
                  <a:lnTo>
                    <a:pt x="25400" y="97790"/>
                  </a:lnTo>
                  <a:lnTo>
                    <a:pt x="17780" y="109220"/>
                  </a:lnTo>
                  <a:lnTo>
                    <a:pt x="11430" y="119380"/>
                  </a:lnTo>
                  <a:lnTo>
                    <a:pt x="7620" y="130810"/>
                  </a:lnTo>
                  <a:lnTo>
                    <a:pt x="3810" y="142240"/>
                  </a:lnTo>
                  <a:lnTo>
                    <a:pt x="2540" y="153670"/>
                  </a:lnTo>
                  <a:lnTo>
                    <a:pt x="1270" y="166370"/>
                  </a:lnTo>
                  <a:lnTo>
                    <a:pt x="0" y="179070"/>
                  </a:lnTo>
                  <a:lnTo>
                    <a:pt x="0" y="190500"/>
                  </a:lnTo>
                  <a:lnTo>
                    <a:pt x="2540" y="201930"/>
                  </a:lnTo>
                  <a:lnTo>
                    <a:pt x="6350" y="212090"/>
                  </a:lnTo>
                  <a:lnTo>
                    <a:pt x="12700" y="222250"/>
                  </a:lnTo>
                  <a:lnTo>
                    <a:pt x="17780" y="229870"/>
                  </a:lnTo>
                  <a:lnTo>
                    <a:pt x="22860" y="236220"/>
                  </a:lnTo>
                  <a:lnTo>
                    <a:pt x="27940" y="242570"/>
                  </a:lnTo>
                  <a:lnTo>
                    <a:pt x="36830" y="247650"/>
                  </a:lnTo>
                  <a:lnTo>
                    <a:pt x="48260" y="252730"/>
                  </a:lnTo>
                  <a:lnTo>
                    <a:pt x="60960" y="257810"/>
                  </a:lnTo>
                  <a:lnTo>
                    <a:pt x="74930" y="260350"/>
                  </a:lnTo>
                  <a:lnTo>
                    <a:pt x="91440" y="262890"/>
                  </a:lnTo>
                  <a:lnTo>
                    <a:pt x="106680" y="264160"/>
                  </a:lnTo>
                  <a:lnTo>
                    <a:pt x="120650" y="262890"/>
                  </a:lnTo>
                  <a:lnTo>
                    <a:pt x="132080" y="261620"/>
                  </a:lnTo>
                  <a:lnTo>
                    <a:pt x="142240" y="259080"/>
                  </a:lnTo>
                  <a:lnTo>
                    <a:pt x="151130" y="256540"/>
                  </a:lnTo>
                  <a:lnTo>
                    <a:pt x="158750" y="252730"/>
                  </a:lnTo>
                  <a:lnTo>
                    <a:pt x="163830" y="248920"/>
                  </a:lnTo>
                  <a:lnTo>
                    <a:pt x="170180" y="242570"/>
                  </a:lnTo>
                  <a:lnTo>
                    <a:pt x="175260" y="233680"/>
                  </a:lnTo>
                  <a:lnTo>
                    <a:pt x="179070" y="223520"/>
                  </a:lnTo>
                  <a:lnTo>
                    <a:pt x="181610" y="214630"/>
                  </a:lnTo>
                  <a:lnTo>
                    <a:pt x="181610" y="208280"/>
                  </a:lnTo>
                  <a:lnTo>
                    <a:pt x="179070" y="201930"/>
                  </a:lnTo>
                  <a:lnTo>
                    <a:pt x="173990" y="195580"/>
                  </a:lnTo>
                  <a:lnTo>
                    <a:pt x="166370" y="187960"/>
                  </a:lnTo>
                  <a:lnTo>
                    <a:pt x="157480" y="180340"/>
                  </a:lnTo>
                  <a:lnTo>
                    <a:pt x="149860" y="173990"/>
                  </a:lnTo>
                  <a:lnTo>
                    <a:pt x="143510" y="167640"/>
                  </a:lnTo>
                  <a:lnTo>
                    <a:pt x="137160" y="162560"/>
                  </a:lnTo>
                  <a:lnTo>
                    <a:pt x="129540" y="161290"/>
                  </a:lnTo>
                  <a:lnTo>
                    <a:pt x="119380" y="161290"/>
                  </a:lnTo>
                  <a:lnTo>
                    <a:pt x="109220" y="162560"/>
                  </a:lnTo>
                  <a:lnTo>
                    <a:pt x="101600" y="167640"/>
                  </a:lnTo>
                  <a:lnTo>
                    <a:pt x="96520" y="175260"/>
                  </a:lnTo>
                  <a:lnTo>
                    <a:pt x="93980" y="184150"/>
                  </a:lnTo>
                  <a:lnTo>
                    <a:pt x="91440" y="191770"/>
                  </a:lnTo>
                  <a:lnTo>
                    <a:pt x="90170" y="198120"/>
                  </a:lnTo>
                  <a:lnTo>
                    <a:pt x="88900" y="204470"/>
                  </a:lnTo>
                  <a:lnTo>
                    <a:pt x="90170" y="210820"/>
                  </a:lnTo>
                  <a:lnTo>
                    <a:pt x="92710" y="218440"/>
                  </a:lnTo>
                  <a:lnTo>
                    <a:pt x="95250" y="226060"/>
                  </a:lnTo>
                  <a:lnTo>
                    <a:pt x="99060" y="232410"/>
                  </a:lnTo>
                  <a:lnTo>
                    <a:pt x="105410" y="238760"/>
                  </a:lnTo>
                  <a:lnTo>
                    <a:pt x="138430" y="254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6540500" y="3014980"/>
              <a:ext cx="228601" cy="363221"/>
            </a:xfrm>
            <a:custGeom>
              <a:avLst/>
              <a:gdLst/>
              <a:ahLst/>
              <a:cxnLst/>
              <a:rect l="0" t="0" r="0" b="0"/>
              <a:pathLst>
                <a:path w="228601" h="363221">
                  <a:moveTo>
                    <a:pt x="0" y="7620"/>
                  </a:moveTo>
                  <a:lnTo>
                    <a:pt x="6350" y="1270"/>
                  </a:lnTo>
                  <a:lnTo>
                    <a:pt x="11430" y="0"/>
                  </a:lnTo>
                  <a:lnTo>
                    <a:pt x="17780" y="1270"/>
                  </a:lnTo>
                  <a:lnTo>
                    <a:pt x="24130" y="3810"/>
                  </a:lnTo>
                  <a:lnTo>
                    <a:pt x="33020" y="8890"/>
                  </a:lnTo>
                  <a:lnTo>
                    <a:pt x="43180" y="16510"/>
                  </a:lnTo>
                  <a:lnTo>
                    <a:pt x="63500" y="34290"/>
                  </a:lnTo>
                  <a:lnTo>
                    <a:pt x="76200" y="46990"/>
                  </a:lnTo>
                  <a:lnTo>
                    <a:pt x="82550" y="53340"/>
                  </a:lnTo>
                  <a:lnTo>
                    <a:pt x="87630" y="60960"/>
                  </a:lnTo>
                  <a:lnTo>
                    <a:pt x="91440" y="68580"/>
                  </a:lnTo>
                  <a:lnTo>
                    <a:pt x="96520" y="76200"/>
                  </a:lnTo>
                  <a:lnTo>
                    <a:pt x="101600" y="85090"/>
                  </a:lnTo>
                  <a:lnTo>
                    <a:pt x="105410" y="92710"/>
                  </a:lnTo>
                  <a:lnTo>
                    <a:pt x="109220" y="99060"/>
                  </a:lnTo>
                  <a:lnTo>
                    <a:pt x="114300" y="105410"/>
                  </a:lnTo>
                  <a:lnTo>
                    <a:pt x="118110" y="110490"/>
                  </a:lnTo>
                  <a:lnTo>
                    <a:pt x="121920" y="119380"/>
                  </a:lnTo>
                  <a:lnTo>
                    <a:pt x="123190" y="128270"/>
                  </a:lnTo>
                  <a:lnTo>
                    <a:pt x="124460" y="138430"/>
                  </a:lnTo>
                  <a:lnTo>
                    <a:pt x="125730" y="148590"/>
                  </a:lnTo>
                  <a:lnTo>
                    <a:pt x="125730" y="158750"/>
                  </a:lnTo>
                  <a:lnTo>
                    <a:pt x="125730" y="167640"/>
                  </a:lnTo>
                  <a:lnTo>
                    <a:pt x="124460" y="176530"/>
                  </a:lnTo>
                  <a:lnTo>
                    <a:pt x="123190" y="185420"/>
                  </a:lnTo>
                  <a:lnTo>
                    <a:pt x="120650" y="193040"/>
                  </a:lnTo>
                  <a:lnTo>
                    <a:pt x="115570" y="203200"/>
                  </a:lnTo>
                  <a:lnTo>
                    <a:pt x="109220" y="214630"/>
                  </a:lnTo>
                  <a:lnTo>
                    <a:pt x="102870" y="226060"/>
                  </a:lnTo>
                  <a:lnTo>
                    <a:pt x="96520" y="236220"/>
                  </a:lnTo>
                  <a:lnTo>
                    <a:pt x="86360" y="255270"/>
                  </a:lnTo>
                  <a:lnTo>
                    <a:pt x="76200" y="266700"/>
                  </a:lnTo>
                  <a:lnTo>
                    <a:pt x="62230" y="276860"/>
                  </a:lnTo>
                  <a:lnTo>
                    <a:pt x="45720" y="289560"/>
                  </a:lnTo>
                  <a:lnTo>
                    <a:pt x="31750" y="298450"/>
                  </a:lnTo>
                  <a:lnTo>
                    <a:pt x="20320" y="306070"/>
                  </a:lnTo>
                  <a:lnTo>
                    <a:pt x="8890" y="312420"/>
                  </a:lnTo>
                  <a:lnTo>
                    <a:pt x="5080" y="314960"/>
                  </a:lnTo>
                  <a:lnTo>
                    <a:pt x="3810" y="316230"/>
                  </a:lnTo>
                  <a:lnTo>
                    <a:pt x="7620" y="314960"/>
                  </a:lnTo>
                  <a:lnTo>
                    <a:pt x="12700" y="313690"/>
                  </a:lnTo>
                  <a:lnTo>
                    <a:pt x="21590" y="313690"/>
                  </a:lnTo>
                  <a:lnTo>
                    <a:pt x="31750" y="312420"/>
                  </a:lnTo>
                  <a:lnTo>
                    <a:pt x="72390" y="312420"/>
                  </a:lnTo>
                  <a:lnTo>
                    <a:pt x="85090" y="313690"/>
                  </a:lnTo>
                  <a:lnTo>
                    <a:pt x="96520" y="316230"/>
                  </a:lnTo>
                  <a:lnTo>
                    <a:pt x="106680" y="318770"/>
                  </a:lnTo>
                  <a:lnTo>
                    <a:pt x="115570" y="321310"/>
                  </a:lnTo>
                  <a:lnTo>
                    <a:pt x="125730" y="322580"/>
                  </a:lnTo>
                  <a:lnTo>
                    <a:pt x="134620" y="323850"/>
                  </a:lnTo>
                  <a:lnTo>
                    <a:pt x="144780" y="326390"/>
                  </a:lnTo>
                  <a:lnTo>
                    <a:pt x="156210" y="331470"/>
                  </a:lnTo>
                  <a:lnTo>
                    <a:pt x="167640" y="337820"/>
                  </a:lnTo>
                  <a:lnTo>
                    <a:pt x="177800" y="341630"/>
                  </a:lnTo>
                  <a:lnTo>
                    <a:pt x="187960" y="345440"/>
                  </a:lnTo>
                  <a:lnTo>
                    <a:pt x="228600" y="3632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6821170" y="3009900"/>
              <a:ext cx="184151" cy="327661"/>
            </a:xfrm>
            <a:custGeom>
              <a:avLst/>
              <a:gdLst/>
              <a:ahLst/>
              <a:cxnLst/>
              <a:rect l="0" t="0" r="0" b="0"/>
              <a:pathLst>
                <a:path w="184151" h="327661">
                  <a:moveTo>
                    <a:pt x="125730" y="0"/>
                  </a:moveTo>
                  <a:lnTo>
                    <a:pt x="111760" y="6350"/>
                  </a:lnTo>
                  <a:lnTo>
                    <a:pt x="106680" y="11430"/>
                  </a:lnTo>
                  <a:lnTo>
                    <a:pt x="101600" y="17780"/>
                  </a:lnTo>
                  <a:lnTo>
                    <a:pt x="96520" y="24130"/>
                  </a:lnTo>
                  <a:lnTo>
                    <a:pt x="93980" y="31750"/>
                  </a:lnTo>
                  <a:lnTo>
                    <a:pt x="91440" y="39370"/>
                  </a:lnTo>
                  <a:lnTo>
                    <a:pt x="90170" y="46990"/>
                  </a:lnTo>
                  <a:lnTo>
                    <a:pt x="86360" y="54610"/>
                  </a:lnTo>
                  <a:lnTo>
                    <a:pt x="81280" y="59690"/>
                  </a:lnTo>
                  <a:lnTo>
                    <a:pt x="74930" y="66040"/>
                  </a:lnTo>
                  <a:lnTo>
                    <a:pt x="66040" y="76200"/>
                  </a:lnTo>
                  <a:lnTo>
                    <a:pt x="57150" y="90170"/>
                  </a:lnTo>
                  <a:lnTo>
                    <a:pt x="45720" y="106680"/>
                  </a:lnTo>
                  <a:lnTo>
                    <a:pt x="36830" y="121920"/>
                  </a:lnTo>
                  <a:lnTo>
                    <a:pt x="30480" y="135890"/>
                  </a:lnTo>
                  <a:lnTo>
                    <a:pt x="17780" y="162560"/>
                  </a:lnTo>
                  <a:lnTo>
                    <a:pt x="8890" y="182880"/>
                  </a:lnTo>
                  <a:lnTo>
                    <a:pt x="5080" y="194310"/>
                  </a:lnTo>
                  <a:lnTo>
                    <a:pt x="2540" y="205740"/>
                  </a:lnTo>
                  <a:lnTo>
                    <a:pt x="1270" y="217170"/>
                  </a:lnTo>
                  <a:lnTo>
                    <a:pt x="0" y="228600"/>
                  </a:lnTo>
                  <a:lnTo>
                    <a:pt x="0" y="238760"/>
                  </a:lnTo>
                  <a:lnTo>
                    <a:pt x="0" y="247650"/>
                  </a:lnTo>
                  <a:lnTo>
                    <a:pt x="1270" y="257810"/>
                  </a:lnTo>
                  <a:lnTo>
                    <a:pt x="2540" y="269240"/>
                  </a:lnTo>
                  <a:lnTo>
                    <a:pt x="6350" y="280670"/>
                  </a:lnTo>
                  <a:lnTo>
                    <a:pt x="8890" y="290830"/>
                  </a:lnTo>
                  <a:lnTo>
                    <a:pt x="12700" y="298450"/>
                  </a:lnTo>
                  <a:lnTo>
                    <a:pt x="16510" y="304800"/>
                  </a:lnTo>
                  <a:lnTo>
                    <a:pt x="21590" y="309880"/>
                  </a:lnTo>
                  <a:lnTo>
                    <a:pt x="27940" y="314960"/>
                  </a:lnTo>
                  <a:lnTo>
                    <a:pt x="35560" y="320040"/>
                  </a:lnTo>
                  <a:lnTo>
                    <a:pt x="44450" y="323850"/>
                  </a:lnTo>
                  <a:lnTo>
                    <a:pt x="54610" y="326390"/>
                  </a:lnTo>
                  <a:lnTo>
                    <a:pt x="66040" y="327660"/>
                  </a:lnTo>
                  <a:lnTo>
                    <a:pt x="77470" y="326390"/>
                  </a:lnTo>
                  <a:lnTo>
                    <a:pt x="88900" y="325120"/>
                  </a:lnTo>
                  <a:lnTo>
                    <a:pt x="101600" y="322580"/>
                  </a:lnTo>
                  <a:lnTo>
                    <a:pt x="110490" y="320040"/>
                  </a:lnTo>
                  <a:lnTo>
                    <a:pt x="118110" y="316230"/>
                  </a:lnTo>
                  <a:lnTo>
                    <a:pt x="125730" y="312420"/>
                  </a:lnTo>
                  <a:lnTo>
                    <a:pt x="139700" y="304800"/>
                  </a:lnTo>
                  <a:lnTo>
                    <a:pt x="148590" y="299720"/>
                  </a:lnTo>
                  <a:lnTo>
                    <a:pt x="156210" y="294640"/>
                  </a:lnTo>
                  <a:lnTo>
                    <a:pt x="163830" y="288290"/>
                  </a:lnTo>
                  <a:lnTo>
                    <a:pt x="172720" y="280670"/>
                  </a:lnTo>
                  <a:lnTo>
                    <a:pt x="177800" y="271780"/>
                  </a:lnTo>
                  <a:lnTo>
                    <a:pt x="181610" y="261620"/>
                  </a:lnTo>
                  <a:lnTo>
                    <a:pt x="184150" y="250190"/>
                  </a:lnTo>
                  <a:lnTo>
                    <a:pt x="182880" y="240030"/>
                  </a:lnTo>
                  <a:lnTo>
                    <a:pt x="179070" y="231140"/>
                  </a:lnTo>
                  <a:lnTo>
                    <a:pt x="173990" y="222250"/>
                  </a:lnTo>
                  <a:lnTo>
                    <a:pt x="165100" y="214630"/>
                  </a:lnTo>
                  <a:lnTo>
                    <a:pt x="153670" y="208280"/>
                  </a:lnTo>
                  <a:lnTo>
                    <a:pt x="139700" y="201930"/>
                  </a:lnTo>
                  <a:lnTo>
                    <a:pt x="128270" y="200660"/>
                  </a:lnTo>
                  <a:lnTo>
                    <a:pt x="116840" y="203200"/>
                  </a:lnTo>
                  <a:lnTo>
                    <a:pt x="107950" y="207010"/>
                  </a:lnTo>
                  <a:lnTo>
                    <a:pt x="97790" y="213360"/>
                  </a:lnTo>
                  <a:lnTo>
                    <a:pt x="88900" y="219710"/>
                  </a:lnTo>
                  <a:lnTo>
                    <a:pt x="80010" y="227330"/>
                  </a:lnTo>
                  <a:lnTo>
                    <a:pt x="74930" y="236220"/>
                  </a:lnTo>
                  <a:lnTo>
                    <a:pt x="73660" y="246380"/>
                  </a:lnTo>
                  <a:lnTo>
                    <a:pt x="73660" y="257810"/>
                  </a:lnTo>
                  <a:lnTo>
                    <a:pt x="76200" y="267970"/>
                  </a:lnTo>
                  <a:lnTo>
                    <a:pt x="78740" y="276860"/>
                  </a:lnTo>
                  <a:lnTo>
                    <a:pt x="87630" y="304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7112000" y="3022600"/>
              <a:ext cx="292101" cy="342901"/>
            </a:xfrm>
            <a:custGeom>
              <a:avLst/>
              <a:gdLst/>
              <a:ahLst/>
              <a:cxnLst/>
              <a:rect l="0" t="0" r="0" b="0"/>
              <a:pathLst>
                <a:path w="292101" h="342901">
                  <a:moveTo>
                    <a:pt x="0" y="0"/>
                  </a:moveTo>
                  <a:lnTo>
                    <a:pt x="20320" y="0"/>
                  </a:lnTo>
                  <a:lnTo>
                    <a:pt x="29210" y="1270"/>
                  </a:lnTo>
                  <a:lnTo>
                    <a:pt x="38100" y="3810"/>
                  </a:lnTo>
                  <a:lnTo>
                    <a:pt x="45720" y="6350"/>
                  </a:lnTo>
                  <a:lnTo>
                    <a:pt x="53340" y="10160"/>
                  </a:lnTo>
                  <a:lnTo>
                    <a:pt x="59690" y="13970"/>
                  </a:lnTo>
                  <a:lnTo>
                    <a:pt x="64770" y="17780"/>
                  </a:lnTo>
                  <a:lnTo>
                    <a:pt x="71120" y="22860"/>
                  </a:lnTo>
                  <a:lnTo>
                    <a:pt x="78740" y="29210"/>
                  </a:lnTo>
                  <a:lnTo>
                    <a:pt x="99060" y="48260"/>
                  </a:lnTo>
                  <a:lnTo>
                    <a:pt x="104140" y="53340"/>
                  </a:lnTo>
                  <a:lnTo>
                    <a:pt x="110490" y="60960"/>
                  </a:lnTo>
                  <a:lnTo>
                    <a:pt x="116840" y="69850"/>
                  </a:lnTo>
                  <a:lnTo>
                    <a:pt x="124460" y="81280"/>
                  </a:lnTo>
                  <a:lnTo>
                    <a:pt x="128270" y="91440"/>
                  </a:lnTo>
                  <a:lnTo>
                    <a:pt x="129540" y="104140"/>
                  </a:lnTo>
                  <a:lnTo>
                    <a:pt x="128270" y="115570"/>
                  </a:lnTo>
                  <a:lnTo>
                    <a:pt x="127000" y="127000"/>
                  </a:lnTo>
                  <a:lnTo>
                    <a:pt x="124460" y="137160"/>
                  </a:lnTo>
                  <a:lnTo>
                    <a:pt x="120650" y="146050"/>
                  </a:lnTo>
                  <a:lnTo>
                    <a:pt x="116840" y="153670"/>
                  </a:lnTo>
                  <a:lnTo>
                    <a:pt x="113030" y="160020"/>
                  </a:lnTo>
                  <a:lnTo>
                    <a:pt x="90170" y="194310"/>
                  </a:lnTo>
                  <a:lnTo>
                    <a:pt x="82550" y="203200"/>
                  </a:lnTo>
                  <a:lnTo>
                    <a:pt x="74930" y="210820"/>
                  </a:lnTo>
                  <a:lnTo>
                    <a:pt x="67310" y="215900"/>
                  </a:lnTo>
                  <a:lnTo>
                    <a:pt x="58420" y="222250"/>
                  </a:lnTo>
                  <a:lnTo>
                    <a:pt x="50800" y="227330"/>
                  </a:lnTo>
                  <a:lnTo>
                    <a:pt x="41910" y="231140"/>
                  </a:lnTo>
                  <a:lnTo>
                    <a:pt x="41910" y="238760"/>
                  </a:lnTo>
                  <a:lnTo>
                    <a:pt x="48260" y="248920"/>
                  </a:lnTo>
                  <a:lnTo>
                    <a:pt x="57150" y="259080"/>
                  </a:lnTo>
                  <a:lnTo>
                    <a:pt x="66040" y="266700"/>
                  </a:lnTo>
                  <a:lnTo>
                    <a:pt x="74930" y="274320"/>
                  </a:lnTo>
                  <a:lnTo>
                    <a:pt x="83820" y="279400"/>
                  </a:lnTo>
                  <a:lnTo>
                    <a:pt x="93980" y="285750"/>
                  </a:lnTo>
                  <a:lnTo>
                    <a:pt x="105410" y="290830"/>
                  </a:lnTo>
                  <a:lnTo>
                    <a:pt x="116840" y="294640"/>
                  </a:lnTo>
                  <a:lnTo>
                    <a:pt x="127000" y="299720"/>
                  </a:lnTo>
                  <a:lnTo>
                    <a:pt x="146050" y="308610"/>
                  </a:lnTo>
                  <a:lnTo>
                    <a:pt x="156210" y="312420"/>
                  </a:lnTo>
                  <a:lnTo>
                    <a:pt x="167640" y="317500"/>
                  </a:lnTo>
                  <a:lnTo>
                    <a:pt x="180340" y="321310"/>
                  </a:lnTo>
                  <a:lnTo>
                    <a:pt x="190500" y="325120"/>
                  </a:lnTo>
                  <a:lnTo>
                    <a:pt x="200660" y="326390"/>
                  </a:lnTo>
                  <a:lnTo>
                    <a:pt x="209550" y="327660"/>
                  </a:lnTo>
                  <a:lnTo>
                    <a:pt x="218440" y="330200"/>
                  </a:lnTo>
                  <a:lnTo>
                    <a:pt x="227330" y="332740"/>
                  </a:lnTo>
                  <a:lnTo>
                    <a:pt x="236220" y="336550"/>
                  </a:lnTo>
                  <a:lnTo>
                    <a:pt x="246380" y="337820"/>
                  </a:lnTo>
                  <a:lnTo>
                    <a:pt x="257810" y="340360"/>
                  </a:lnTo>
                  <a:lnTo>
                    <a:pt x="292100" y="342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7480300" y="3124200"/>
              <a:ext cx="152401" cy="190501"/>
            </a:xfrm>
            <a:custGeom>
              <a:avLst/>
              <a:gdLst/>
              <a:ahLst/>
              <a:cxnLst/>
              <a:rect l="0" t="0" r="0" b="0"/>
              <a:pathLst>
                <a:path w="152401" h="190501">
                  <a:moveTo>
                    <a:pt x="0" y="0"/>
                  </a:moveTo>
                  <a:lnTo>
                    <a:pt x="0" y="13970"/>
                  </a:lnTo>
                  <a:lnTo>
                    <a:pt x="1270" y="20320"/>
                  </a:lnTo>
                  <a:lnTo>
                    <a:pt x="3810" y="27940"/>
                  </a:lnTo>
                  <a:lnTo>
                    <a:pt x="6350" y="35560"/>
                  </a:lnTo>
                  <a:lnTo>
                    <a:pt x="11430" y="43180"/>
                  </a:lnTo>
                  <a:lnTo>
                    <a:pt x="17780" y="52070"/>
                  </a:lnTo>
                  <a:lnTo>
                    <a:pt x="24130" y="59690"/>
                  </a:lnTo>
                  <a:lnTo>
                    <a:pt x="31750" y="68580"/>
                  </a:lnTo>
                  <a:lnTo>
                    <a:pt x="46990" y="85090"/>
                  </a:lnTo>
                  <a:lnTo>
                    <a:pt x="53340" y="92710"/>
                  </a:lnTo>
                  <a:lnTo>
                    <a:pt x="55880" y="101600"/>
                  </a:lnTo>
                  <a:lnTo>
                    <a:pt x="58420" y="110490"/>
                  </a:lnTo>
                  <a:lnTo>
                    <a:pt x="63500" y="116840"/>
                  </a:lnTo>
                  <a:lnTo>
                    <a:pt x="68580" y="123190"/>
                  </a:lnTo>
                  <a:lnTo>
                    <a:pt x="76200" y="128270"/>
                  </a:lnTo>
                  <a:lnTo>
                    <a:pt x="82550" y="134620"/>
                  </a:lnTo>
                  <a:lnTo>
                    <a:pt x="99060" y="149860"/>
                  </a:lnTo>
                  <a:lnTo>
                    <a:pt x="116840" y="167640"/>
                  </a:lnTo>
                  <a:lnTo>
                    <a:pt x="123190" y="172720"/>
                  </a:lnTo>
                  <a:lnTo>
                    <a:pt x="129540" y="176530"/>
                  </a:lnTo>
                  <a:lnTo>
                    <a:pt x="152400" y="190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7454900" y="3136900"/>
              <a:ext cx="203201" cy="165101"/>
            </a:xfrm>
            <a:custGeom>
              <a:avLst/>
              <a:gdLst/>
              <a:ahLst/>
              <a:cxnLst/>
              <a:rect l="0" t="0" r="0" b="0"/>
              <a:pathLst>
                <a:path w="203201" h="165101">
                  <a:moveTo>
                    <a:pt x="203200" y="0"/>
                  </a:moveTo>
                  <a:lnTo>
                    <a:pt x="189230" y="13970"/>
                  </a:lnTo>
                  <a:lnTo>
                    <a:pt x="182880" y="19050"/>
                  </a:lnTo>
                  <a:lnTo>
                    <a:pt x="175260" y="24130"/>
                  </a:lnTo>
                  <a:lnTo>
                    <a:pt x="167640" y="29210"/>
                  </a:lnTo>
                  <a:lnTo>
                    <a:pt x="161290" y="33020"/>
                  </a:lnTo>
                  <a:lnTo>
                    <a:pt x="154940" y="38100"/>
                  </a:lnTo>
                  <a:lnTo>
                    <a:pt x="149860" y="41910"/>
                  </a:lnTo>
                  <a:lnTo>
                    <a:pt x="140970" y="50800"/>
                  </a:lnTo>
                  <a:lnTo>
                    <a:pt x="115570" y="74930"/>
                  </a:lnTo>
                  <a:lnTo>
                    <a:pt x="101600" y="86360"/>
                  </a:lnTo>
                  <a:lnTo>
                    <a:pt x="86360" y="97790"/>
                  </a:lnTo>
                  <a:lnTo>
                    <a:pt x="69850" y="106680"/>
                  </a:lnTo>
                  <a:lnTo>
                    <a:pt x="55880" y="116840"/>
                  </a:lnTo>
                  <a:lnTo>
                    <a:pt x="44450" y="125730"/>
                  </a:lnTo>
                  <a:lnTo>
                    <a:pt x="0" y="165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7747000" y="3098800"/>
              <a:ext cx="101601" cy="203201"/>
            </a:xfrm>
            <a:custGeom>
              <a:avLst/>
              <a:gdLst/>
              <a:ahLst/>
              <a:cxnLst/>
              <a:rect l="0" t="0" r="0" b="0"/>
              <a:pathLst>
                <a:path w="101601" h="203201">
                  <a:moveTo>
                    <a:pt x="101600" y="0"/>
                  </a:moveTo>
                  <a:lnTo>
                    <a:pt x="95250" y="13970"/>
                  </a:lnTo>
                  <a:lnTo>
                    <a:pt x="91440" y="21590"/>
                  </a:lnTo>
                  <a:lnTo>
                    <a:pt x="87630" y="31750"/>
                  </a:lnTo>
                  <a:lnTo>
                    <a:pt x="83820" y="41910"/>
                  </a:lnTo>
                  <a:lnTo>
                    <a:pt x="80010" y="52070"/>
                  </a:lnTo>
                  <a:lnTo>
                    <a:pt x="76200" y="60960"/>
                  </a:lnTo>
                  <a:lnTo>
                    <a:pt x="67310" y="80010"/>
                  </a:lnTo>
                  <a:lnTo>
                    <a:pt x="59690" y="96520"/>
                  </a:lnTo>
                  <a:lnTo>
                    <a:pt x="53340" y="106680"/>
                  </a:lnTo>
                  <a:lnTo>
                    <a:pt x="46990" y="118110"/>
                  </a:lnTo>
                  <a:lnTo>
                    <a:pt x="39370" y="129540"/>
                  </a:lnTo>
                  <a:lnTo>
                    <a:pt x="33020" y="139700"/>
                  </a:lnTo>
                  <a:lnTo>
                    <a:pt x="27940" y="149860"/>
                  </a:lnTo>
                  <a:lnTo>
                    <a:pt x="17780" y="167640"/>
                  </a:lnTo>
                  <a:lnTo>
                    <a:pt x="0" y="203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7915910" y="3124200"/>
              <a:ext cx="151131" cy="176531"/>
            </a:xfrm>
            <a:custGeom>
              <a:avLst/>
              <a:gdLst/>
              <a:ahLst/>
              <a:cxnLst/>
              <a:rect l="0" t="0" r="0" b="0"/>
              <a:pathLst>
                <a:path w="151131" h="176531">
                  <a:moveTo>
                    <a:pt x="110490" y="0"/>
                  </a:moveTo>
                  <a:lnTo>
                    <a:pt x="96520" y="0"/>
                  </a:lnTo>
                  <a:lnTo>
                    <a:pt x="91440" y="1270"/>
                  </a:lnTo>
                  <a:lnTo>
                    <a:pt x="86360" y="3810"/>
                  </a:lnTo>
                  <a:lnTo>
                    <a:pt x="81280" y="6350"/>
                  </a:lnTo>
                  <a:lnTo>
                    <a:pt x="76200" y="10160"/>
                  </a:lnTo>
                  <a:lnTo>
                    <a:pt x="62230" y="17780"/>
                  </a:lnTo>
                  <a:lnTo>
                    <a:pt x="55880" y="21590"/>
                  </a:lnTo>
                  <a:lnTo>
                    <a:pt x="49530" y="25400"/>
                  </a:lnTo>
                  <a:lnTo>
                    <a:pt x="44450" y="30480"/>
                  </a:lnTo>
                  <a:lnTo>
                    <a:pt x="39370" y="35560"/>
                  </a:lnTo>
                  <a:lnTo>
                    <a:pt x="35560" y="41910"/>
                  </a:lnTo>
                  <a:lnTo>
                    <a:pt x="30480" y="49530"/>
                  </a:lnTo>
                  <a:lnTo>
                    <a:pt x="25400" y="57150"/>
                  </a:lnTo>
                  <a:lnTo>
                    <a:pt x="17780" y="64770"/>
                  </a:lnTo>
                  <a:lnTo>
                    <a:pt x="10160" y="72390"/>
                  </a:lnTo>
                  <a:lnTo>
                    <a:pt x="6350" y="82550"/>
                  </a:lnTo>
                  <a:lnTo>
                    <a:pt x="2540" y="92710"/>
                  </a:lnTo>
                  <a:lnTo>
                    <a:pt x="0" y="104140"/>
                  </a:lnTo>
                  <a:lnTo>
                    <a:pt x="1270" y="114300"/>
                  </a:lnTo>
                  <a:lnTo>
                    <a:pt x="5080" y="124460"/>
                  </a:lnTo>
                  <a:lnTo>
                    <a:pt x="11430" y="133350"/>
                  </a:lnTo>
                  <a:lnTo>
                    <a:pt x="19050" y="142240"/>
                  </a:lnTo>
                  <a:lnTo>
                    <a:pt x="27940" y="151130"/>
                  </a:lnTo>
                  <a:lnTo>
                    <a:pt x="38100" y="160020"/>
                  </a:lnTo>
                  <a:lnTo>
                    <a:pt x="48260" y="166370"/>
                  </a:lnTo>
                  <a:lnTo>
                    <a:pt x="58420" y="170180"/>
                  </a:lnTo>
                  <a:lnTo>
                    <a:pt x="67310" y="172720"/>
                  </a:lnTo>
                  <a:lnTo>
                    <a:pt x="78740" y="173990"/>
                  </a:lnTo>
                  <a:lnTo>
                    <a:pt x="92710" y="175260"/>
                  </a:lnTo>
                  <a:lnTo>
                    <a:pt x="106680" y="176530"/>
                  </a:lnTo>
                  <a:lnTo>
                    <a:pt x="118110" y="173990"/>
                  </a:lnTo>
                  <a:lnTo>
                    <a:pt x="127000" y="170180"/>
                  </a:lnTo>
                  <a:lnTo>
                    <a:pt x="133350" y="163830"/>
                  </a:lnTo>
                  <a:lnTo>
                    <a:pt x="139700" y="157480"/>
                  </a:lnTo>
                  <a:lnTo>
                    <a:pt x="146050" y="149860"/>
                  </a:lnTo>
                  <a:lnTo>
                    <a:pt x="151130" y="142240"/>
                  </a:lnTo>
                  <a:lnTo>
                    <a:pt x="151130" y="129540"/>
                  </a:lnTo>
                  <a:lnTo>
                    <a:pt x="148590" y="115570"/>
                  </a:lnTo>
                  <a:lnTo>
                    <a:pt x="144780" y="97790"/>
                  </a:lnTo>
                  <a:lnTo>
                    <a:pt x="137160" y="83820"/>
                  </a:lnTo>
                  <a:lnTo>
                    <a:pt x="128270" y="71120"/>
                  </a:lnTo>
                  <a:lnTo>
                    <a:pt x="118110" y="59690"/>
                  </a:lnTo>
                  <a:lnTo>
                    <a:pt x="110490" y="49530"/>
                  </a:lnTo>
                  <a:lnTo>
                    <a:pt x="102870" y="40640"/>
                  </a:lnTo>
                  <a:lnTo>
                    <a:pt x="96520" y="31750"/>
                  </a:lnTo>
                  <a:lnTo>
                    <a:pt x="90170" y="24130"/>
                  </a:lnTo>
                  <a:lnTo>
                    <a:pt x="82550" y="16510"/>
                  </a:lnTo>
                  <a:lnTo>
                    <a:pt x="4699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8229600" y="3036570"/>
              <a:ext cx="165101" cy="24131"/>
            </a:xfrm>
            <a:custGeom>
              <a:avLst/>
              <a:gdLst/>
              <a:ahLst/>
              <a:cxnLst/>
              <a:rect l="0" t="0" r="0" b="0"/>
              <a:pathLst>
                <a:path w="165101" h="24131">
                  <a:moveTo>
                    <a:pt x="0" y="24130"/>
                  </a:moveTo>
                  <a:lnTo>
                    <a:pt x="35560" y="6350"/>
                  </a:lnTo>
                  <a:lnTo>
                    <a:pt x="43180" y="3810"/>
                  </a:lnTo>
                  <a:lnTo>
                    <a:pt x="52070" y="2540"/>
                  </a:lnTo>
                  <a:lnTo>
                    <a:pt x="59690" y="1270"/>
                  </a:lnTo>
                  <a:lnTo>
                    <a:pt x="69850" y="0"/>
                  </a:lnTo>
                  <a:lnTo>
                    <a:pt x="80010" y="0"/>
                  </a:lnTo>
                  <a:lnTo>
                    <a:pt x="91440" y="0"/>
                  </a:lnTo>
                  <a:lnTo>
                    <a:pt x="101600" y="0"/>
                  </a:lnTo>
                  <a:lnTo>
                    <a:pt x="111760" y="2540"/>
                  </a:lnTo>
                  <a:lnTo>
                    <a:pt x="120650" y="5080"/>
                  </a:lnTo>
                  <a:lnTo>
                    <a:pt x="129540" y="8890"/>
                  </a:lnTo>
                  <a:lnTo>
                    <a:pt x="138430" y="12700"/>
                  </a:lnTo>
                  <a:lnTo>
                    <a:pt x="165100" y="241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8534400" y="2908300"/>
              <a:ext cx="110491" cy="212091"/>
            </a:xfrm>
            <a:custGeom>
              <a:avLst/>
              <a:gdLst/>
              <a:ahLst/>
              <a:cxnLst/>
              <a:rect l="0" t="0" r="0" b="0"/>
              <a:pathLst>
                <a:path w="110491" h="212091">
                  <a:moveTo>
                    <a:pt x="63500" y="0"/>
                  </a:moveTo>
                  <a:lnTo>
                    <a:pt x="83820" y="6350"/>
                  </a:lnTo>
                  <a:lnTo>
                    <a:pt x="90170" y="12700"/>
                  </a:lnTo>
                  <a:lnTo>
                    <a:pt x="93980" y="21590"/>
                  </a:lnTo>
                  <a:lnTo>
                    <a:pt x="96520" y="31750"/>
                  </a:lnTo>
                  <a:lnTo>
                    <a:pt x="95250" y="40640"/>
                  </a:lnTo>
                  <a:lnTo>
                    <a:pt x="91440" y="49530"/>
                  </a:lnTo>
                  <a:lnTo>
                    <a:pt x="86360" y="58420"/>
                  </a:lnTo>
                  <a:lnTo>
                    <a:pt x="80010" y="67310"/>
                  </a:lnTo>
                  <a:lnTo>
                    <a:pt x="73660" y="76200"/>
                  </a:lnTo>
                  <a:lnTo>
                    <a:pt x="66040" y="83820"/>
                  </a:lnTo>
                  <a:lnTo>
                    <a:pt x="58420" y="90170"/>
                  </a:lnTo>
                  <a:lnTo>
                    <a:pt x="49530" y="93980"/>
                  </a:lnTo>
                  <a:lnTo>
                    <a:pt x="41910" y="96520"/>
                  </a:lnTo>
                  <a:lnTo>
                    <a:pt x="40640" y="99060"/>
                  </a:lnTo>
                  <a:lnTo>
                    <a:pt x="44450" y="102870"/>
                  </a:lnTo>
                  <a:lnTo>
                    <a:pt x="50800" y="106680"/>
                  </a:lnTo>
                  <a:lnTo>
                    <a:pt x="58420" y="110490"/>
                  </a:lnTo>
                  <a:lnTo>
                    <a:pt x="68580" y="114300"/>
                  </a:lnTo>
                  <a:lnTo>
                    <a:pt x="80010" y="119380"/>
                  </a:lnTo>
                  <a:lnTo>
                    <a:pt x="88900" y="123190"/>
                  </a:lnTo>
                  <a:lnTo>
                    <a:pt x="95250" y="127000"/>
                  </a:lnTo>
                  <a:lnTo>
                    <a:pt x="101600" y="130810"/>
                  </a:lnTo>
                  <a:lnTo>
                    <a:pt x="105410" y="138430"/>
                  </a:lnTo>
                  <a:lnTo>
                    <a:pt x="109220" y="147320"/>
                  </a:lnTo>
                  <a:lnTo>
                    <a:pt x="110490" y="157480"/>
                  </a:lnTo>
                  <a:lnTo>
                    <a:pt x="110490" y="167640"/>
                  </a:lnTo>
                  <a:lnTo>
                    <a:pt x="109220" y="176530"/>
                  </a:lnTo>
                  <a:lnTo>
                    <a:pt x="106680" y="185420"/>
                  </a:lnTo>
                  <a:lnTo>
                    <a:pt x="100330" y="193040"/>
                  </a:lnTo>
                  <a:lnTo>
                    <a:pt x="92710" y="199390"/>
                  </a:lnTo>
                  <a:lnTo>
                    <a:pt x="82550" y="204470"/>
                  </a:lnTo>
                  <a:lnTo>
                    <a:pt x="73660" y="208280"/>
                  </a:lnTo>
                  <a:lnTo>
                    <a:pt x="64770" y="210820"/>
                  </a:lnTo>
                  <a:lnTo>
                    <a:pt x="55880" y="212090"/>
                  </a:lnTo>
                  <a:lnTo>
                    <a:pt x="46990" y="212090"/>
                  </a:lnTo>
                  <a:lnTo>
                    <a:pt x="38100" y="210820"/>
                  </a:lnTo>
                  <a:lnTo>
                    <a:pt x="29210" y="208280"/>
                  </a:lnTo>
                  <a:lnTo>
                    <a:pt x="22860" y="203200"/>
                  </a:lnTo>
                  <a:lnTo>
                    <a:pt x="16510" y="198120"/>
                  </a:lnTo>
                  <a:lnTo>
                    <a:pt x="0" y="177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8764270" y="2946400"/>
              <a:ext cx="62231" cy="76201"/>
            </a:xfrm>
            <a:custGeom>
              <a:avLst/>
              <a:gdLst/>
              <a:ahLst/>
              <a:cxnLst/>
              <a:rect l="0" t="0" r="0" b="0"/>
              <a:pathLst>
                <a:path w="62231" h="76201">
                  <a:moveTo>
                    <a:pt x="11430" y="0"/>
                  </a:moveTo>
                  <a:lnTo>
                    <a:pt x="5080" y="6350"/>
                  </a:lnTo>
                  <a:lnTo>
                    <a:pt x="2540" y="11430"/>
                  </a:lnTo>
                  <a:lnTo>
                    <a:pt x="1270" y="17780"/>
                  </a:lnTo>
                  <a:lnTo>
                    <a:pt x="0" y="24130"/>
                  </a:lnTo>
                  <a:lnTo>
                    <a:pt x="1270" y="31750"/>
                  </a:lnTo>
                  <a:lnTo>
                    <a:pt x="3810" y="39370"/>
                  </a:lnTo>
                  <a:lnTo>
                    <a:pt x="6350" y="46990"/>
                  </a:lnTo>
                  <a:lnTo>
                    <a:pt x="11430" y="53340"/>
                  </a:lnTo>
                  <a:lnTo>
                    <a:pt x="20320" y="55880"/>
                  </a:lnTo>
                  <a:lnTo>
                    <a:pt x="62230" y="76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8826500" y="2908300"/>
              <a:ext cx="76201" cy="279401"/>
            </a:xfrm>
            <a:custGeom>
              <a:avLst/>
              <a:gdLst/>
              <a:ahLst/>
              <a:cxnLst/>
              <a:rect l="0" t="0" r="0" b="0"/>
              <a:pathLst>
                <a:path w="76201" h="279401">
                  <a:moveTo>
                    <a:pt x="76200" y="0"/>
                  </a:moveTo>
                  <a:lnTo>
                    <a:pt x="69850" y="26670"/>
                  </a:lnTo>
                  <a:lnTo>
                    <a:pt x="66040" y="39370"/>
                  </a:lnTo>
                  <a:lnTo>
                    <a:pt x="58420" y="63500"/>
                  </a:lnTo>
                  <a:lnTo>
                    <a:pt x="26670" y="160020"/>
                  </a:lnTo>
                  <a:lnTo>
                    <a:pt x="22860" y="177800"/>
                  </a:lnTo>
                  <a:lnTo>
                    <a:pt x="19050" y="191770"/>
                  </a:lnTo>
                  <a:lnTo>
                    <a:pt x="16510" y="204470"/>
                  </a:lnTo>
                  <a:lnTo>
                    <a:pt x="13970" y="214630"/>
                  </a:lnTo>
                  <a:lnTo>
                    <a:pt x="11430" y="224790"/>
                  </a:lnTo>
                  <a:lnTo>
                    <a:pt x="0" y="279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9080500" y="3149600"/>
              <a:ext cx="203201" cy="12701"/>
            </a:xfrm>
            <a:custGeom>
              <a:avLst/>
              <a:gdLst/>
              <a:ahLst/>
              <a:cxnLst/>
              <a:rect l="0" t="0" r="0" b="0"/>
              <a:pathLst>
                <a:path w="203201" h="12701">
                  <a:moveTo>
                    <a:pt x="0" y="12700"/>
                  </a:moveTo>
                  <a:lnTo>
                    <a:pt x="170180" y="12700"/>
                  </a:lnTo>
                  <a:lnTo>
                    <a:pt x="2032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9029700" y="3225800"/>
              <a:ext cx="177801" cy="165101"/>
            </a:xfrm>
            <a:custGeom>
              <a:avLst/>
              <a:gdLst/>
              <a:ahLst/>
              <a:cxnLst/>
              <a:rect l="0" t="0" r="0" b="0"/>
              <a:pathLst>
                <a:path w="177801" h="165101">
                  <a:moveTo>
                    <a:pt x="177800" y="0"/>
                  </a:moveTo>
                  <a:lnTo>
                    <a:pt x="163830" y="13970"/>
                  </a:lnTo>
                  <a:lnTo>
                    <a:pt x="158750" y="24130"/>
                  </a:lnTo>
                  <a:lnTo>
                    <a:pt x="153670" y="39370"/>
                  </a:lnTo>
                  <a:lnTo>
                    <a:pt x="148590" y="55880"/>
                  </a:lnTo>
                  <a:lnTo>
                    <a:pt x="142240" y="73660"/>
                  </a:lnTo>
                  <a:lnTo>
                    <a:pt x="132080" y="92710"/>
                  </a:lnTo>
                  <a:lnTo>
                    <a:pt x="121920" y="113030"/>
                  </a:lnTo>
                  <a:lnTo>
                    <a:pt x="106680" y="127000"/>
                  </a:lnTo>
                  <a:lnTo>
                    <a:pt x="87630" y="138430"/>
                  </a:lnTo>
                  <a:lnTo>
                    <a:pt x="67310" y="147320"/>
                  </a:lnTo>
                  <a:lnTo>
                    <a:pt x="50800" y="153670"/>
                  </a:lnTo>
                  <a:lnTo>
                    <a:pt x="36830" y="157480"/>
                  </a:lnTo>
                  <a:lnTo>
                    <a:pt x="0" y="165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9345930" y="3302000"/>
              <a:ext cx="26671" cy="33021"/>
            </a:xfrm>
            <a:custGeom>
              <a:avLst/>
              <a:gdLst/>
              <a:ahLst/>
              <a:cxnLst/>
              <a:rect l="0" t="0" r="0" b="0"/>
              <a:pathLst>
                <a:path w="26671" h="33021">
                  <a:moveTo>
                    <a:pt x="26670" y="0"/>
                  </a:moveTo>
                  <a:lnTo>
                    <a:pt x="6350" y="0"/>
                  </a:lnTo>
                  <a:lnTo>
                    <a:pt x="1270" y="3810"/>
                  </a:lnTo>
                  <a:lnTo>
                    <a:pt x="0" y="11430"/>
                  </a:lnTo>
                  <a:lnTo>
                    <a:pt x="0" y="20320"/>
                  </a:lnTo>
                  <a:lnTo>
                    <a:pt x="3810" y="26670"/>
                  </a:lnTo>
                  <a:lnTo>
                    <a:pt x="8890" y="30480"/>
                  </a:lnTo>
                  <a:lnTo>
                    <a:pt x="13970" y="33020"/>
                  </a:lnTo>
                  <a:lnTo>
                    <a:pt x="15240" y="30480"/>
                  </a:lnTo>
                  <a:lnTo>
                    <a:pt x="13970" y="24130"/>
                  </a:lnTo>
                  <a:lnTo>
                    <a:pt x="127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9461500" y="3225800"/>
              <a:ext cx="152401" cy="189231"/>
            </a:xfrm>
            <a:custGeom>
              <a:avLst/>
              <a:gdLst/>
              <a:ahLst/>
              <a:cxnLst/>
              <a:rect l="0" t="0" r="0" b="0"/>
              <a:pathLst>
                <a:path w="152401" h="189231">
                  <a:moveTo>
                    <a:pt x="152400" y="12700"/>
                  </a:moveTo>
                  <a:lnTo>
                    <a:pt x="138430" y="6350"/>
                  </a:lnTo>
                  <a:lnTo>
                    <a:pt x="132080" y="3810"/>
                  </a:lnTo>
                  <a:lnTo>
                    <a:pt x="124460" y="2540"/>
                  </a:lnTo>
                  <a:lnTo>
                    <a:pt x="116840" y="1270"/>
                  </a:lnTo>
                  <a:lnTo>
                    <a:pt x="106680" y="1270"/>
                  </a:lnTo>
                  <a:lnTo>
                    <a:pt x="78740" y="0"/>
                  </a:lnTo>
                  <a:lnTo>
                    <a:pt x="68580" y="2540"/>
                  </a:lnTo>
                  <a:lnTo>
                    <a:pt x="59690" y="7620"/>
                  </a:lnTo>
                  <a:lnTo>
                    <a:pt x="52070" y="13970"/>
                  </a:lnTo>
                  <a:lnTo>
                    <a:pt x="49530" y="19050"/>
                  </a:lnTo>
                  <a:lnTo>
                    <a:pt x="48260" y="24130"/>
                  </a:lnTo>
                  <a:lnTo>
                    <a:pt x="49530" y="29210"/>
                  </a:lnTo>
                  <a:lnTo>
                    <a:pt x="50800" y="34290"/>
                  </a:lnTo>
                  <a:lnTo>
                    <a:pt x="53340" y="41910"/>
                  </a:lnTo>
                  <a:lnTo>
                    <a:pt x="57150" y="48260"/>
                  </a:lnTo>
                  <a:lnTo>
                    <a:pt x="67310" y="63500"/>
                  </a:lnTo>
                  <a:lnTo>
                    <a:pt x="83820" y="83820"/>
                  </a:lnTo>
                  <a:lnTo>
                    <a:pt x="101600" y="106680"/>
                  </a:lnTo>
                  <a:lnTo>
                    <a:pt x="115570" y="124460"/>
                  </a:lnTo>
                  <a:lnTo>
                    <a:pt x="127000" y="139700"/>
                  </a:lnTo>
                  <a:lnTo>
                    <a:pt x="135890" y="152400"/>
                  </a:lnTo>
                  <a:lnTo>
                    <a:pt x="138430" y="162560"/>
                  </a:lnTo>
                  <a:lnTo>
                    <a:pt x="137160" y="170180"/>
                  </a:lnTo>
                  <a:lnTo>
                    <a:pt x="133350" y="176530"/>
                  </a:lnTo>
                  <a:lnTo>
                    <a:pt x="128270" y="181610"/>
                  </a:lnTo>
                  <a:lnTo>
                    <a:pt x="121920" y="184150"/>
                  </a:lnTo>
                  <a:lnTo>
                    <a:pt x="115570" y="186690"/>
                  </a:lnTo>
                  <a:lnTo>
                    <a:pt x="105410" y="187960"/>
                  </a:lnTo>
                  <a:lnTo>
                    <a:pt x="92710" y="189230"/>
                  </a:lnTo>
                  <a:lnTo>
                    <a:pt x="78740" y="189230"/>
                  </a:lnTo>
                  <a:lnTo>
                    <a:pt x="63500" y="187960"/>
                  </a:lnTo>
                  <a:lnTo>
                    <a:pt x="48260" y="186690"/>
                  </a:lnTo>
                  <a:lnTo>
                    <a:pt x="0" y="177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8978900" y="3276600"/>
              <a:ext cx="38101" cy="101601"/>
            </a:xfrm>
            <a:custGeom>
              <a:avLst/>
              <a:gdLst/>
              <a:ahLst/>
              <a:cxnLst/>
              <a:rect l="0" t="0" r="0" b="0"/>
              <a:pathLst>
                <a:path w="38101" h="101601">
                  <a:moveTo>
                    <a:pt x="0" y="0"/>
                  </a:moveTo>
                  <a:lnTo>
                    <a:pt x="17780" y="35560"/>
                  </a:lnTo>
                  <a:lnTo>
                    <a:pt x="21590" y="44450"/>
                  </a:lnTo>
                  <a:lnTo>
                    <a:pt x="25400" y="54610"/>
                  </a:lnTo>
                  <a:lnTo>
                    <a:pt x="38100" y="101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" name="Freeform 133"/>
          <p:cNvSpPr/>
          <p:nvPr/>
        </p:nvSpPr>
        <p:spPr>
          <a:xfrm>
            <a:off x="8026400" y="1572260"/>
            <a:ext cx="261621" cy="320041"/>
          </a:xfrm>
          <a:custGeom>
            <a:avLst/>
            <a:gdLst/>
            <a:ahLst/>
            <a:cxnLst/>
            <a:rect l="0" t="0" r="0" b="0"/>
            <a:pathLst>
              <a:path w="261621" h="320041">
                <a:moveTo>
                  <a:pt x="0" y="66040"/>
                </a:moveTo>
                <a:lnTo>
                  <a:pt x="13970" y="59690"/>
                </a:lnTo>
                <a:lnTo>
                  <a:pt x="20320" y="52070"/>
                </a:lnTo>
                <a:lnTo>
                  <a:pt x="27940" y="40640"/>
                </a:lnTo>
                <a:lnTo>
                  <a:pt x="35560" y="27940"/>
                </a:lnTo>
                <a:lnTo>
                  <a:pt x="45720" y="17780"/>
                </a:lnTo>
                <a:lnTo>
                  <a:pt x="58420" y="10160"/>
                </a:lnTo>
                <a:lnTo>
                  <a:pt x="73660" y="3810"/>
                </a:lnTo>
                <a:lnTo>
                  <a:pt x="86360" y="0"/>
                </a:lnTo>
                <a:lnTo>
                  <a:pt x="100330" y="0"/>
                </a:lnTo>
                <a:lnTo>
                  <a:pt x="113030" y="0"/>
                </a:lnTo>
                <a:lnTo>
                  <a:pt x="124460" y="2540"/>
                </a:lnTo>
                <a:lnTo>
                  <a:pt x="135890" y="5080"/>
                </a:lnTo>
                <a:lnTo>
                  <a:pt x="179070" y="20320"/>
                </a:lnTo>
                <a:lnTo>
                  <a:pt x="189230" y="24130"/>
                </a:lnTo>
                <a:lnTo>
                  <a:pt x="196850" y="27940"/>
                </a:lnTo>
                <a:lnTo>
                  <a:pt x="203200" y="31750"/>
                </a:lnTo>
                <a:lnTo>
                  <a:pt x="209550" y="36830"/>
                </a:lnTo>
                <a:lnTo>
                  <a:pt x="217170" y="40640"/>
                </a:lnTo>
                <a:lnTo>
                  <a:pt x="226060" y="44450"/>
                </a:lnTo>
                <a:lnTo>
                  <a:pt x="233680" y="50800"/>
                </a:lnTo>
                <a:lnTo>
                  <a:pt x="241300" y="57150"/>
                </a:lnTo>
                <a:lnTo>
                  <a:pt x="250190" y="64770"/>
                </a:lnTo>
                <a:lnTo>
                  <a:pt x="255270" y="72390"/>
                </a:lnTo>
                <a:lnTo>
                  <a:pt x="259080" y="80010"/>
                </a:lnTo>
                <a:lnTo>
                  <a:pt x="261620" y="87630"/>
                </a:lnTo>
                <a:lnTo>
                  <a:pt x="261620" y="97790"/>
                </a:lnTo>
                <a:lnTo>
                  <a:pt x="260350" y="107950"/>
                </a:lnTo>
                <a:lnTo>
                  <a:pt x="259080" y="119380"/>
                </a:lnTo>
                <a:lnTo>
                  <a:pt x="254000" y="129540"/>
                </a:lnTo>
                <a:lnTo>
                  <a:pt x="248920" y="139700"/>
                </a:lnTo>
                <a:lnTo>
                  <a:pt x="241300" y="148590"/>
                </a:lnTo>
                <a:lnTo>
                  <a:pt x="236220" y="156210"/>
                </a:lnTo>
                <a:lnTo>
                  <a:pt x="231140" y="162560"/>
                </a:lnTo>
                <a:lnTo>
                  <a:pt x="226060" y="168910"/>
                </a:lnTo>
                <a:lnTo>
                  <a:pt x="219710" y="173990"/>
                </a:lnTo>
                <a:lnTo>
                  <a:pt x="213360" y="179070"/>
                </a:lnTo>
                <a:lnTo>
                  <a:pt x="205740" y="184150"/>
                </a:lnTo>
                <a:lnTo>
                  <a:pt x="198120" y="189230"/>
                </a:lnTo>
                <a:lnTo>
                  <a:pt x="189230" y="196850"/>
                </a:lnTo>
                <a:lnTo>
                  <a:pt x="181610" y="203200"/>
                </a:lnTo>
                <a:lnTo>
                  <a:pt x="171450" y="212090"/>
                </a:lnTo>
                <a:lnTo>
                  <a:pt x="161290" y="219710"/>
                </a:lnTo>
                <a:lnTo>
                  <a:pt x="149860" y="227330"/>
                </a:lnTo>
                <a:lnTo>
                  <a:pt x="139700" y="236220"/>
                </a:lnTo>
                <a:lnTo>
                  <a:pt x="129540" y="243840"/>
                </a:lnTo>
                <a:lnTo>
                  <a:pt x="120650" y="252730"/>
                </a:lnTo>
                <a:lnTo>
                  <a:pt x="113030" y="260350"/>
                </a:lnTo>
                <a:lnTo>
                  <a:pt x="106680" y="269240"/>
                </a:lnTo>
                <a:lnTo>
                  <a:pt x="100330" y="278130"/>
                </a:lnTo>
                <a:lnTo>
                  <a:pt x="95250" y="285750"/>
                </a:lnTo>
                <a:lnTo>
                  <a:pt x="90170" y="294640"/>
                </a:lnTo>
                <a:lnTo>
                  <a:pt x="76200" y="3200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 134"/>
          <p:cNvSpPr/>
          <p:nvPr/>
        </p:nvSpPr>
        <p:spPr>
          <a:xfrm>
            <a:off x="8115300" y="2032000"/>
            <a:ext cx="63501" cy="50801"/>
          </a:xfrm>
          <a:custGeom>
            <a:avLst/>
            <a:gdLst/>
            <a:ahLst/>
            <a:cxnLst/>
            <a:rect l="0" t="0" r="0" b="0"/>
            <a:pathLst>
              <a:path w="63501" h="50801">
                <a:moveTo>
                  <a:pt x="63500" y="50800"/>
                </a:moveTo>
                <a:lnTo>
                  <a:pt x="49530" y="44450"/>
                </a:lnTo>
                <a:lnTo>
                  <a:pt x="46990" y="39370"/>
                </a:lnTo>
                <a:lnTo>
                  <a:pt x="46990" y="33020"/>
                </a:lnTo>
                <a:lnTo>
                  <a:pt x="48260" y="26670"/>
                </a:lnTo>
                <a:lnTo>
                  <a:pt x="44450" y="20320"/>
                </a:lnTo>
                <a:lnTo>
                  <a:pt x="38100" y="15240"/>
                </a:lnTo>
                <a:lnTo>
                  <a:pt x="30480" y="10160"/>
                </a:lnTo>
                <a:lnTo>
                  <a:pt x="22860" y="6350"/>
                </a:lnTo>
                <a:lnTo>
                  <a:pt x="16510" y="508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5"/>
          <p:cNvSpPr/>
          <p:nvPr/>
        </p:nvSpPr>
        <p:spPr>
          <a:xfrm>
            <a:off x="349250" y="2319020"/>
            <a:ext cx="259081" cy="308611"/>
          </a:xfrm>
          <a:custGeom>
            <a:avLst/>
            <a:gdLst/>
            <a:ahLst/>
            <a:cxnLst/>
            <a:rect l="0" t="0" r="0" b="0"/>
            <a:pathLst>
              <a:path w="259081" h="308611">
                <a:moveTo>
                  <a:pt x="247650" y="157480"/>
                </a:moveTo>
                <a:lnTo>
                  <a:pt x="254000" y="137160"/>
                </a:lnTo>
                <a:lnTo>
                  <a:pt x="256540" y="127000"/>
                </a:lnTo>
                <a:lnTo>
                  <a:pt x="257810" y="115570"/>
                </a:lnTo>
                <a:lnTo>
                  <a:pt x="259080" y="104140"/>
                </a:lnTo>
                <a:lnTo>
                  <a:pt x="252730" y="86360"/>
                </a:lnTo>
                <a:lnTo>
                  <a:pt x="241300" y="64770"/>
                </a:lnTo>
                <a:lnTo>
                  <a:pt x="226060" y="40640"/>
                </a:lnTo>
                <a:lnTo>
                  <a:pt x="208280" y="22860"/>
                </a:lnTo>
                <a:lnTo>
                  <a:pt x="186690" y="10160"/>
                </a:lnTo>
                <a:lnTo>
                  <a:pt x="165100" y="0"/>
                </a:lnTo>
                <a:lnTo>
                  <a:pt x="140970" y="1270"/>
                </a:lnTo>
                <a:lnTo>
                  <a:pt x="114300" y="11430"/>
                </a:lnTo>
                <a:lnTo>
                  <a:pt x="86360" y="26670"/>
                </a:lnTo>
                <a:lnTo>
                  <a:pt x="62230" y="52070"/>
                </a:lnTo>
                <a:lnTo>
                  <a:pt x="40640" y="83820"/>
                </a:lnTo>
                <a:lnTo>
                  <a:pt x="21590" y="120650"/>
                </a:lnTo>
                <a:lnTo>
                  <a:pt x="8890" y="156210"/>
                </a:lnTo>
                <a:lnTo>
                  <a:pt x="2540" y="189230"/>
                </a:lnTo>
                <a:lnTo>
                  <a:pt x="0" y="220980"/>
                </a:lnTo>
                <a:lnTo>
                  <a:pt x="0" y="245110"/>
                </a:lnTo>
                <a:lnTo>
                  <a:pt x="3810" y="264160"/>
                </a:lnTo>
                <a:lnTo>
                  <a:pt x="8890" y="279400"/>
                </a:lnTo>
                <a:lnTo>
                  <a:pt x="16510" y="290830"/>
                </a:lnTo>
                <a:lnTo>
                  <a:pt x="25400" y="299720"/>
                </a:lnTo>
                <a:lnTo>
                  <a:pt x="36830" y="307340"/>
                </a:lnTo>
                <a:lnTo>
                  <a:pt x="43180" y="308610"/>
                </a:lnTo>
                <a:lnTo>
                  <a:pt x="48260" y="304800"/>
                </a:lnTo>
                <a:lnTo>
                  <a:pt x="50800" y="298450"/>
                </a:lnTo>
                <a:lnTo>
                  <a:pt x="53340" y="289560"/>
                </a:lnTo>
                <a:lnTo>
                  <a:pt x="54610" y="279400"/>
                </a:lnTo>
                <a:lnTo>
                  <a:pt x="55880" y="267970"/>
                </a:lnTo>
                <a:lnTo>
                  <a:pt x="53340" y="252730"/>
                </a:lnTo>
                <a:lnTo>
                  <a:pt x="31750" y="1574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Group 138"/>
          <p:cNvGrpSpPr/>
          <p:nvPr/>
        </p:nvGrpSpPr>
        <p:grpSpPr>
          <a:xfrm>
            <a:off x="330200" y="2705100"/>
            <a:ext cx="215901" cy="50801"/>
            <a:chOff x="330200" y="2705100"/>
            <a:chExt cx="215901" cy="50801"/>
          </a:xfrm>
        </p:grpSpPr>
        <p:sp>
          <p:nvSpPr>
            <p:cNvPr id="137" name="Freeform 136"/>
            <p:cNvSpPr/>
            <p:nvPr/>
          </p:nvSpPr>
          <p:spPr>
            <a:xfrm>
              <a:off x="330200" y="2705100"/>
              <a:ext cx="101601" cy="50801"/>
            </a:xfrm>
            <a:custGeom>
              <a:avLst/>
              <a:gdLst/>
              <a:ahLst/>
              <a:cxnLst/>
              <a:rect l="0" t="0" r="0" b="0"/>
              <a:pathLst>
                <a:path w="101601" h="50801">
                  <a:moveTo>
                    <a:pt x="101600" y="0"/>
                  </a:moveTo>
                  <a:lnTo>
                    <a:pt x="87630" y="6350"/>
                  </a:lnTo>
                  <a:lnTo>
                    <a:pt x="81280" y="8890"/>
                  </a:lnTo>
                  <a:lnTo>
                    <a:pt x="73660" y="10160"/>
                  </a:lnTo>
                  <a:lnTo>
                    <a:pt x="66040" y="11430"/>
                  </a:lnTo>
                  <a:lnTo>
                    <a:pt x="57150" y="12700"/>
                  </a:lnTo>
                  <a:lnTo>
                    <a:pt x="46990" y="15240"/>
                  </a:lnTo>
                  <a:lnTo>
                    <a:pt x="35560" y="19050"/>
                  </a:lnTo>
                  <a:lnTo>
                    <a:pt x="26670" y="22860"/>
                  </a:lnTo>
                  <a:lnTo>
                    <a:pt x="19050" y="26670"/>
                  </a:lnTo>
                  <a:lnTo>
                    <a:pt x="0" y="50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533400" y="27178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Freeform 139"/>
          <p:cNvSpPr/>
          <p:nvPr/>
        </p:nvSpPr>
        <p:spPr>
          <a:xfrm>
            <a:off x="364490" y="2819400"/>
            <a:ext cx="181611" cy="139701"/>
          </a:xfrm>
          <a:custGeom>
            <a:avLst/>
            <a:gdLst/>
            <a:ahLst/>
            <a:cxnLst/>
            <a:rect l="0" t="0" r="0" b="0"/>
            <a:pathLst>
              <a:path w="181611" h="139701">
                <a:moveTo>
                  <a:pt x="118110" y="0"/>
                </a:moveTo>
                <a:lnTo>
                  <a:pt x="104140" y="6350"/>
                </a:lnTo>
                <a:lnTo>
                  <a:pt x="99060" y="10160"/>
                </a:lnTo>
                <a:lnTo>
                  <a:pt x="93980" y="13970"/>
                </a:lnTo>
                <a:lnTo>
                  <a:pt x="88900" y="17780"/>
                </a:lnTo>
                <a:lnTo>
                  <a:pt x="83820" y="21590"/>
                </a:lnTo>
                <a:lnTo>
                  <a:pt x="76200" y="25400"/>
                </a:lnTo>
                <a:lnTo>
                  <a:pt x="69850" y="30480"/>
                </a:lnTo>
                <a:lnTo>
                  <a:pt x="63500" y="35560"/>
                </a:lnTo>
                <a:lnTo>
                  <a:pt x="57150" y="41910"/>
                </a:lnTo>
                <a:lnTo>
                  <a:pt x="52070" y="49530"/>
                </a:lnTo>
                <a:lnTo>
                  <a:pt x="44450" y="55880"/>
                </a:lnTo>
                <a:lnTo>
                  <a:pt x="35560" y="60960"/>
                </a:lnTo>
                <a:lnTo>
                  <a:pt x="24130" y="66040"/>
                </a:lnTo>
                <a:lnTo>
                  <a:pt x="16510" y="72390"/>
                </a:lnTo>
                <a:lnTo>
                  <a:pt x="8890" y="78740"/>
                </a:lnTo>
                <a:lnTo>
                  <a:pt x="3810" y="86360"/>
                </a:lnTo>
                <a:lnTo>
                  <a:pt x="0" y="93980"/>
                </a:lnTo>
                <a:lnTo>
                  <a:pt x="0" y="102870"/>
                </a:lnTo>
                <a:lnTo>
                  <a:pt x="1270" y="110490"/>
                </a:lnTo>
                <a:lnTo>
                  <a:pt x="5080" y="118110"/>
                </a:lnTo>
                <a:lnTo>
                  <a:pt x="10160" y="123190"/>
                </a:lnTo>
                <a:lnTo>
                  <a:pt x="16510" y="128270"/>
                </a:lnTo>
                <a:lnTo>
                  <a:pt x="27940" y="132080"/>
                </a:lnTo>
                <a:lnTo>
                  <a:pt x="41910" y="134620"/>
                </a:lnTo>
                <a:lnTo>
                  <a:pt x="59690" y="135890"/>
                </a:lnTo>
                <a:lnTo>
                  <a:pt x="77470" y="137160"/>
                </a:lnTo>
                <a:lnTo>
                  <a:pt x="116840" y="138430"/>
                </a:lnTo>
                <a:lnTo>
                  <a:pt x="181610" y="1397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/>
        </p:nvSpPr>
        <p:spPr>
          <a:xfrm>
            <a:off x="368300" y="3009900"/>
            <a:ext cx="143511" cy="241301"/>
          </a:xfrm>
          <a:custGeom>
            <a:avLst/>
            <a:gdLst/>
            <a:ahLst/>
            <a:cxnLst/>
            <a:rect l="0" t="0" r="0" b="0"/>
            <a:pathLst>
              <a:path w="143511" h="241301">
                <a:moveTo>
                  <a:pt x="38100" y="0"/>
                </a:moveTo>
                <a:lnTo>
                  <a:pt x="38100" y="20320"/>
                </a:lnTo>
                <a:lnTo>
                  <a:pt x="40640" y="34290"/>
                </a:lnTo>
                <a:lnTo>
                  <a:pt x="45720" y="53340"/>
                </a:lnTo>
                <a:lnTo>
                  <a:pt x="52070" y="73660"/>
                </a:lnTo>
                <a:lnTo>
                  <a:pt x="59690" y="91440"/>
                </a:lnTo>
                <a:lnTo>
                  <a:pt x="69850" y="107950"/>
                </a:lnTo>
                <a:lnTo>
                  <a:pt x="80010" y="121920"/>
                </a:lnTo>
                <a:lnTo>
                  <a:pt x="92710" y="130810"/>
                </a:lnTo>
                <a:lnTo>
                  <a:pt x="106680" y="135890"/>
                </a:lnTo>
                <a:lnTo>
                  <a:pt x="121920" y="137160"/>
                </a:lnTo>
                <a:lnTo>
                  <a:pt x="132080" y="132080"/>
                </a:lnTo>
                <a:lnTo>
                  <a:pt x="138430" y="123190"/>
                </a:lnTo>
                <a:lnTo>
                  <a:pt x="143510" y="111760"/>
                </a:lnTo>
                <a:lnTo>
                  <a:pt x="140970" y="101600"/>
                </a:lnTo>
                <a:lnTo>
                  <a:pt x="133350" y="91440"/>
                </a:lnTo>
                <a:lnTo>
                  <a:pt x="123190" y="82550"/>
                </a:lnTo>
                <a:lnTo>
                  <a:pt x="109220" y="76200"/>
                </a:lnTo>
                <a:lnTo>
                  <a:pt x="92710" y="72390"/>
                </a:lnTo>
                <a:lnTo>
                  <a:pt x="73660" y="68580"/>
                </a:lnTo>
                <a:lnTo>
                  <a:pt x="55880" y="77470"/>
                </a:lnTo>
                <a:lnTo>
                  <a:pt x="39370" y="92710"/>
                </a:lnTo>
                <a:lnTo>
                  <a:pt x="21590" y="111760"/>
                </a:lnTo>
                <a:lnTo>
                  <a:pt x="10160" y="133350"/>
                </a:lnTo>
                <a:lnTo>
                  <a:pt x="2540" y="153670"/>
                </a:lnTo>
                <a:lnTo>
                  <a:pt x="0" y="2413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1"/>
          <p:cNvSpPr/>
          <p:nvPr/>
        </p:nvSpPr>
        <p:spPr>
          <a:xfrm>
            <a:off x="425450" y="3302000"/>
            <a:ext cx="146051" cy="228601"/>
          </a:xfrm>
          <a:custGeom>
            <a:avLst/>
            <a:gdLst/>
            <a:ahLst/>
            <a:cxnLst/>
            <a:rect l="0" t="0" r="0" b="0"/>
            <a:pathLst>
              <a:path w="146051" h="228601">
                <a:moveTo>
                  <a:pt x="146050" y="0"/>
                </a:moveTo>
                <a:lnTo>
                  <a:pt x="110490" y="17780"/>
                </a:lnTo>
                <a:lnTo>
                  <a:pt x="102870" y="22860"/>
                </a:lnTo>
                <a:lnTo>
                  <a:pt x="93980" y="29210"/>
                </a:lnTo>
                <a:lnTo>
                  <a:pt x="86360" y="36830"/>
                </a:lnTo>
                <a:lnTo>
                  <a:pt x="76200" y="43180"/>
                </a:lnTo>
                <a:lnTo>
                  <a:pt x="66040" y="48260"/>
                </a:lnTo>
                <a:lnTo>
                  <a:pt x="54610" y="53340"/>
                </a:lnTo>
                <a:lnTo>
                  <a:pt x="45720" y="57150"/>
                </a:lnTo>
                <a:lnTo>
                  <a:pt x="38100" y="58420"/>
                </a:lnTo>
                <a:lnTo>
                  <a:pt x="31750" y="60960"/>
                </a:lnTo>
                <a:lnTo>
                  <a:pt x="22860" y="63500"/>
                </a:lnTo>
                <a:lnTo>
                  <a:pt x="0" y="69850"/>
                </a:lnTo>
                <a:lnTo>
                  <a:pt x="1270" y="69850"/>
                </a:lnTo>
                <a:lnTo>
                  <a:pt x="7620" y="67310"/>
                </a:lnTo>
                <a:lnTo>
                  <a:pt x="12700" y="64770"/>
                </a:lnTo>
                <a:lnTo>
                  <a:pt x="17780" y="60960"/>
                </a:lnTo>
                <a:lnTo>
                  <a:pt x="22860" y="58420"/>
                </a:lnTo>
                <a:lnTo>
                  <a:pt x="29210" y="54610"/>
                </a:lnTo>
                <a:lnTo>
                  <a:pt x="39370" y="50800"/>
                </a:lnTo>
                <a:lnTo>
                  <a:pt x="49530" y="45720"/>
                </a:lnTo>
                <a:lnTo>
                  <a:pt x="58420" y="43180"/>
                </a:lnTo>
                <a:lnTo>
                  <a:pt x="68580" y="41910"/>
                </a:lnTo>
                <a:lnTo>
                  <a:pt x="77470" y="40640"/>
                </a:lnTo>
                <a:lnTo>
                  <a:pt x="87630" y="39370"/>
                </a:lnTo>
                <a:lnTo>
                  <a:pt x="99060" y="39370"/>
                </a:lnTo>
                <a:lnTo>
                  <a:pt x="110490" y="39370"/>
                </a:lnTo>
                <a:lnTo>
                  <a:pt x="119380" y="39370"/>
                </a:lnTo>
                <a:lnTo>
                  <a:pt x="127000" y="41910"/>
                </a:lnTo>
                <a:lnTo>
                  <a:pt x="133350" y="44450"/>
                </a:lnTo>
                <a:lnTo>
                  <a:pt x="137160" y="49530"/>
                </a:lnTo>
                <a:lnTo>
                  <a:pt x="140970" y="55880"/>
                </a:lnTo>
                <a:lnTo>
                  <a:pt x="142240" y="62230"/>
                </a:lnTo>
                <a:lnTo>
                  <a:pt x="143510" y="72390"/>
                </a:lnTo>
                <a:lnTo>
                  <a:pt x="144780" y="85090"/>
                </a:lnTo>
                <a:lnTo>
                  <a:pt x="144780" y="99060"/>
                </a:lnTo>
                <a:lnTo>
                  <a:pt x="140970" y="113030"/>
                </a:lnTo>
                <a:lnTo>
                  <a:pt x="134620" y="125730"/>
                </a:lnTo>
                <a:lnTo>
                  <a:pt x="125730" y="138430"/>
                </a:lnTo>
                <a:lnTo>
                  <a:pt x="116840" y="148590"/>
                </a:lnTo>
                <a:lnTo>
                  <a:pt x="107950" y="157480"/>
                </a:lnTo>
                <a:lnTo>
                  <a:pt x="99060" y="163830"/>
                </a:lnTo>
                <a:lnTo>
                  <a:pt x="88900" y="171450"/>
                </a:lnTo>
                <a:lnTo>
                  <a:pt x="74930" y="179070"/>
                </a:lnTo>
                <a:lnTo>
                  <a:pt x="60960" y="186690"/>
                </a:lnTo>
                <a:lnTo>
                  <a:pt x="48260" y="195580"/>
                </a:lnTo>
                <a:lnTo>
                  <a:pt x="36830" y="203200"/>
                </a:lnTo>
                <a:lnTo>
                  <a:pt x="6350" y="228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/>
          <p:cNvSpPr/>
          <p:nvPr/>
        </p:nvSpPr>
        <p:spPr>
          <a:xfrm>
            <a:off x="660400" y="2870200"/>
            <a:ext cx="215901" cy="50801"/>
          </a:xfrm>
          <a:custGeom>
            <a:avLst/>
            <a:gdLst/>
            <a:ahLst/>
            <a:cxnLst/>
            <a:rect l="0" t="0" r="0" b="0"/>
            <a:pathLst>
              <a:path w="215901" h="50801">
                <a:moveTo>
                  <a:pt x="215900" y="0"/>
                </a:moveTo>
                <a:lnTo>
                  <a:pt x="209550" y="6350"/>
                </a:lnTo>
                <a:lnTo>
                  <a:pt x="201930" y="8890"/>
                </a:lnTo>
                <a:lnTo>
                  <a:pt x="190500" y="10160"/>
                </a:lnTo>
                <a:lnTo>
                  <a:pt x="177800" y="11430"/>
                </a:lnTo>
                <a:lnTo>
                  <a:pt x="165100" y="12700"/>
                </a:lnTo>
                <a:lnTo>
                  <a:pt x="152400" y="15240"/>
                </a:lnTo>
                <a:lnTo>
                  <a:pt x="139700" y="19050"/>
                </a:lnTo>
                <a:lnTo>
                  <a:pt x="128270" y="21590"/>
                </a:lnTo>
                <a:lnTo>
                  <a:pt x="118110" y="22860"/>
                </a:lnTo>
                <a:lnTo>
                  <a:pt x="107950" y="22860"/>
                </a:lnTo>
                <a:lnTo>
                  <a:pt x="99060" y="25400"/>
                </a:lnTo>
                <a:lnTo>
                  <a:pt x="90170" y="27940"/>
                </a:lnTo>
                <a:lnTo>
                  <a:pt x="81280" y="31750"/>
                </a:lnTo>
                <a:lnTo>
                  <a:pt x="69850" y="35560"/>
                </a:lnTo>
                <a:lnTo>
                  <a:pt x="55880" y="39370"/>
                </a:lnTo>
                <a:lnTo>
                  <a:pt x="0" y="50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6" name="Group 145"/>
          <p:cNvGrpSpPr/>
          <p:nvPr/>
        </p:nvGrpSpPr>
        <p:grpSpPr>
          <a:xfrm>
            <a:off x="711200" y="2844800"/>
            <a:ext cx="292101" cy="304801"/>
            <a:chOff x="711200" y="2844800"/>
            <a:chExt cx="292101" cy="304801"/>
          </a:xfrm>
        </p:grpSpPr>
        <p:sp>
          <p:nvSpPr>
            <p:cNvPr id="144" name="Freeform 143"/>
            <p:cNvSpPr/>
            <p:nvPr/>
          </p:nvSpPr>
          <p:spPr>
            <a:xfrm>
              <a:off x="711200" y="2959100"/>
              <a:ext cx="228601" cy="88901"/>
            </a:xfrm>
            <a:custGeom>
              <a:avLst/>
              <a:gdLst/>
              <a:ahLst/>
              <a:cxnLst/>
              <a:rect l="0" t="0" r="0" b="0"/>
              <a:pathLst>
                <a:path w="228601" h="88901">
                  <a:moveTo>
                    <a:pt x="228600" y="0"/>
                  </a:moveTo>
                  <a:lnTo>
                    <a:pt x="222250" y="13970"/>
                  </a:lnTo>
                  <a:lnTo>
                    <a:pt x="215900" y="17780"/>
                  </a:lnTo>
                  <a:lnTo>
                    <a:pt x="207010" y="20320"/>
                  </a:lnTo>
                  <a:lnTo>
                    <a:pt x="196850" y="21590"/>
                  </a:lnTo>
                  <a:lnTo>
                    <a:pt x="182880" y="25400"/>
                  </a:lnTo>
                  <a:lnTo>
                    <a:pt x="143510" y="38100"/>
                  </a:lnTo>
                  <a:lnTo>
                    <a:pt x="127000" y="43180"/>
                  </a:lnTo>
                  <a:lnTo>
                    <a:pt x="113030" y="48260"/>
                  </a:lnTo>
                  <a:lnTo>
                    <a:pt x="100330" y="53340"/>
                  </a:lnTo>
                  <a:lnTo>
                    <a:pt x="88900" y="58420"/>
                  </a:lnTo>
                  <a:lnTo>
                    <a:pt x="69850" y="67310"/>
                  </a:lnTo>
                  <a:lnTo>
                    <a:pt x="59690" y="71120"/>
                  </a:lnTo>
                  <a:lnTo>
                    <a:pt x="48260" y="76200"/>
                  </a:lnTo>
                  <a:lnTo>
                    <a:pt x="0" y="88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711200" y="2844800"/>
              <a:ext cx="292101" cy="304801"/>
            </a:xfrm>
            <a:custGeom>
              <a:avLst/>
              <a:gdLst/>
              <a:ahLst/>
              <a:cxnLst/>
              <a:rect l="0" t="0" r="0" b="0"/>
              <a:pathLst>
                <a:path w="292101" h="304801">
                  <a:moveTo>
                    <a:pt x="152400" y="304800"/>
                  </a:moveTo>
                  <a:lnTo>
                    <a:pt x="152400" y="284480"/>
                  </a:lnTo>
                  <a:lnTo>
                    <a:pt x="154940" y="276860"/>
                  </a:lnTo>
                  <a:lnTo>
                    <a:pt x="160020" y="270510"/>
                  </a:lnTo>
                  <a:lnTo>
                    <a:pt x="166370" y="265430"/>
                  </a:lnTo>
                  <a:lnTo>
                    <a:pt x="171450" y="259080"/>
                  </a:lnTo>
                  <a:lnTo>
                    <a:pt x="176530" y="251460"/>
                  </a:lnTo>
                  <a:lnTo>
                    <a:pt x="181610" y="243840"/>
                  </a:lnTo>
                  <a:lnTo>
                    <a:pt x="189230" y="233680"/>
                  </a:lnTo>
                  <a:lnTo>
                    <a:pt x="201930" y="219710"/>
                  </a:lnTo>
                  <a:lnTo>
                    <a:pt x="240030" y="179070"/>
                  </a:lnTo>
                  <a:lnTo>
                    <a:pt x="246380" y="171450"/>
                  </a:lnTo>
                  <a:lnTo>
                    <a:pt x="251460" y="163830"/>
                  </a:lnTo>
                  <a:lnTo>
                    <a:pt x="256540" y="156210"/>
                  </a:lnTo>
                  <a:lnTo>
                    <a:pt x="261620" y="148590"/>
                  </a:lnTo>
                  <a:lnTo>
                    <a:pt x="265430" y="143510"/>
                  </a:lnTo>
                  <a:lnTo>
                    <a:pt x="270510" y="137160"/>
                  </a:lnTo>
                  <a:lnTo>
                    <a:pt x="276860" y="133350"/>
                  </a:lnTo>
                  <a:lnTo>
                    <a:pt x="283210" y="128270"/>
                  </a:lnTo>
                  <a:lnTo>
                    <a:pt x="290830" y="123190"/>
                  </a:lnTo>
                  <a:lnTo>
                    <a:pt x="292100" y="119380"/>
                  </a:lnTo>
                  <a:lnTo>
                    <a:pt x="290830" y="114300"/>
                  </a:lnTo>
                  <a:lnTo>
                    <a:pt x="287020" y="110490"/>
                  </a:lnTo>
                  <a:lnTo>
                    <a:pt x="276860" y="105410"/>
                  </a:lnTo>
                  <a:lnTo>
                    <a:pt x="264160" y="101600"/>
                  </a:lnTo>
                  <a:lnTo>
                    <a:pt x="247650" y="97790"/>
                  </a:lnTo>
                  <a:lnTo>
                    <a:pt x="234950" y="92710"/>
                  </a:lnTo>
                  <a:lnTo>
                    <a:pt x="222250" y="88900"/>
                  </a:lnTo>
                  <a:lnTo>
                    <a:pt x="212090" y="85090"/>
                  </a:lnTo>
                  <a:lnTo>
                    <a:pt x="199390" y="80010"/>
                  </a:lnTo>
                  <a:lnTo>
                    <a:pt x="185420" y="76200"/>
                  </a:lnTo>
                  <a:lnTo>
                    <a:pt x="170180" y="72390"/>
                  </a:lnTo>
                  <a:lnTo>
                    <a:pt x="157480" y="67310"/>
                  </a:lnTo>
                  <a:lnTo>
                    <a:pt x="146050" y="63500"/>
                  </a:lnTo>
                  <a:lnTo>
                    <a:pt x="134620" y="59690"/>
                  </a:lnTo>
                  <a:lnTo>
                    <a:pt x="123190" y="54610"/>
                  </a:lnTo>
                  <a:lnTo>
                    <a:pt x="107950" y="50800"/>
                  </a:lnTo>
                  <a:lnTo>
                    <a:pt x="93980" y="46990"/>
                  </a:lnTo>
                  <a:lnTo>
                    <a:pt x="81280" y="41910"/>
                  </a:lnTo>
                  <a:lnTo>
                    <a:pt x="69850" y="38100"/>
                  </a:lnTo>
                  <a:lnTo>
                    <a:pt x="58420" y="34290"/>
                  </a:lnTo>
                  <a:lnTo>
                    <a:pt x="48260" y="27940"/>
                  </a:lnTo>
                  <a:lnTo>
                    <a:pt x="35560" y="2159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345828" y="3916561"/>
            <a:ext cx="9387104" cy="992089"/>
            <a:chOff x="345828" y="3916561"/>
            <a:chExt cx="9387104" cy="992089"/>
          </a:xfrm>
        </p:grpSpPr>
        <p:sp>
          <p:nvSpPr>
            <p:cNvPr id="147" name="Freeform 146"/>
            <p:cNvSpPr/>
            <p:nvPr/>
          </p:nvSpPr>
          <p:spPr>
            <a:xfrm>
              <a:off x="345828" y="3916561"/>
              <a:ext cx="9387104" cy="107783"/>
            </a:xfrm>
            <a:custGeom>
              <a:avLst/>
              <a:gdLst/>
              <a:ahLst/>
              <a:cxnLst/>
              <a:rect l="0" t="0" r="0" b="0"/>
              <a:pathLst>
                <a:path w="9387104" h="107783">
                  <a:moveTo>
                    <a:pt x="0" y="87514"/>
                  </a:moveTo>
                  <a:lnTo>
                    <a:pt x="48074" y="101731"/>
                  </a:lnTo>
                  <a:lnTo>
                    <a:pt x="107940" y="106102"/>
                  </a:lnTo>
                  <a:lnTo>
                    <a:pt x="166914" y="107398"/>
                  </a:lnTo>
                  <a:lnTo>
                    <a:pt x="225751" y="107782"/>
                  </a:lnTo>
                  <a:lnTo>
                    <a:pt x="286311" y="102473"/>
                  </a:lnTo>
                  <a:lnTo>
                    <a:pt x="330026" y="99837"/>
                  </a:lnTo>
                  <a:lnTo>
                    <a:pt x="375937" y="97530"/>
                  </a:lnTo>
                  <a:lnTo>
                    <a:pt x="422823" y="92723"/>
                  </a:lnTo>
                  <a:lnTo>
                    <a:pt x="473170" y="86802"/>
                  </a:lnTo>
                  <a:lnTo>
                    <a:pt x="525812" y="81523"/>
                  </a:lnTo>
                  <a:lnTo>
                    <a:pt x="579473" y="79177"/>
                  </a:lnTo>
                  <a:lnTo>
                    <a:pt x="636614" y="75107"/>
                  </a:lnTo>
                  <a:lnTo>
                    <a:pt x="697193" y="70650"/>
                  </a:lnTo>
                  <a:lnTo>
                    <a:pt x="729237" y="69462"/>
                  </a:lnTo>
                  <a:lnTo>
                    <a:pt x="761949" y="68669"/>
                  </a:lnTo>
                  <a:lnTo>
                    <a:pt x="795106" y="68142"/>
                  </a:lnTo>
                  <a:lnTo>
                    <a:pt x="828561" y="67789"/>
                  </a:lnTo>
                  <a:lnTo>
                    <a:pt x="862213" y="67554"/>
                  </a:lnTo>
                  <a:lnTo>
                    <a:pt x="895997" y="66263"/>
                  </a:lnTo>
                  <a:lnTo>
                    <a:pt x="929870" y="64267"/>
                  </a:lnTo>
                  <a:lnTo>
                    <a:pt x="963800" y="61802"/>
                  </a:lnTo>
                  <a:lnTo>
                    <a:pt x="1000040" y="60158"/>
                  </a:lnTo>
                  <a:lnTo>
                    <a:pt x="1037820" y="59062"/>
                  </a:lnTo>
                  <a:lnTo>
                    <a:pt x="1076625" y="58331"/>
                  </a:lnTo>
                  <a:lnTo>
                    <a:pt x="1114980" y="57845"/>
                  </a:lnTo>
                  <a:lnTo>
                    <a:pt x="1153034" y="57520"/>
                  </a:lnTo>
                  <a:lnTo>
                    <a:pt x="1190888" y="57303"/>
                  </a:lnTo>
                  <a:lnTo>
                    <a:pt x="1230878" y="57159"/>
                  </a:lnTo>
                  <a:lnTo>
                    <a:pt x="1272292" y="57063"/>
                  </a:lnTo>
                  <a:lnTo>
                    <a:pt x="1314656" y="56999"/>
                  </a:lnTo>
                  <a:lnTo>
                    <a:pt x="1356518" y="56956"/>
                  </a:lnTo>
                  <a:lnTo>
                    <a:pt x="1398045" y="56927"/>
                  </a:lnTo>
                  <a:lnTo>
                    <a:pt x="1439349" y="56908"/>
                  </a:lnTo>
                  <a:lnTo>
                    <a:pt x="1481640" y="58031"/>
                  </a:lnTo>
                  <a:lnTo>
                    <a:pt x="1524587" y="59914"/>
                  </a:lnTo>
                  <a:lnTo>
                    <a:pt x="1567973" y="62304"/>
                  </a:lnTo>
                  <a:lnTo>
                    <a:pt x="1611651" y="65033"/>
                  </a:lnTo>
                  <a:lnTo>
                    <a:pt x="1655525" y="67987"/>
                  </a:lnTo>
                  <a:lnTo>
                    <a:pt x="1699528" y="71091"/>
                  </a:lnTo>
                  <a:lnTo>
                    <a:pt x="1744752" y="73161"/>
                  </a:lnTo>
                  <a:lnTo>
                    <a:pt x="1790791" y="74540"/>
                  </a:lnTo>
                  <a:lnTo>
                    <a:pt x="1837373" y="75460"/>
                  </a:lnTo>
                  <a:lnTo>
                    <a:pt x="1883181" y="76073"/>
                  </a:lnTo>
                  <a:lnTo>
                    <a:pt x="1928475" y="76482"/>
                  </a:lnTo>
                  <a:lnTo>
                    <a:pt x="1973425" y="76755"/>
                  </a:lnTo>
                  <a:lnTo>
                    <a:pt x="2019281" y="76936"/>
                  </a:lnTo>
                  <a:lnTo>
                    <a:pt x="2065740" y="77057"/>
                  </a:lnTo>
                  <a:lnTo>
                    <a:pt x="2112602" y="77138"/>
                  </a:lnTo>
                  <a:lnTo>
                    <a:pt x="2159733" y="77192"/>
                  </a:lnTo>
                  <a:lnTo>
                    <a:pt x="2207043" y="77228"/>
                  </a:lnTo>
                  <a:lnTo>
                    <a:pt x="2254472" y="77252"/>
                  </a:lnTo>
                  <a:lnTo>
                    <a:pt x="2303115" y="77268"/>
                  </a:lnTo>
                  <a:lnTo>
                    <a:pt x="2352568" y="77278"/>
                  </a:lnTo>
                  <a:lnTo>
                    <a:pt x="2402561" y="77286"/>
                  </a:lnTo>
                  <a:lnTo>
                    <a:pt x="2451779" y="76155"/>
                  </a:lnTo>
                  <a:lnTo>
                    <a:pt x="2500480" y="74267"/>
                  </a:lnTo>
                  <a:lnTo>
                    <a:pt x="2548837" y="71873"/>
                  </a:lnTo>
                  <a:lnTo>
                    <a:pt x="2598099" y="70277"/>
                  </a:lnTo>
                  <a:lnTo>
                    <a:pt x="2647964" y="69213"/>
                  </a:lnTo>
                  <a:lnTo>
                    <a:pt x="2698232" y="68504"/>
                  </a:lnTo>
                  <a:lnTo>
                    <a:pt x="2748767" y="68031"/>
                  </a:lnTo>
                  <a:lnTo>
                    <a:pt x="2799482" y="67715"/>
                  </a:lnTo>
                  <a:lnTo>
                    <a:pt x="2850317" y="67506"/>
                  </a:lnTo>
                  <a:lnTo>
                    <a:pt x="2900095" y="67365"/>
                  </a:lnTo>
                  <a:lnTo>
                    <a:pt x="2949169" y="67272"/>
                  </a:lnTo>
                  <a:lnTo>
                    <a:pt x="2997775" y="67210"/>
                  </a:lnTo>
                  <a:lnTo>
                    <a:pt x="3047203" y="67168"/>
                  </a:lnTo>
                  <a:lnTo>
                    <a:pt x="3097180" y="67140"/>
                  </a:lnTo>
                  <a:lnTo>
                    <a:pt x="3147521" y="67122"/>
                  </a:lnTo>
                  <a:lnTo>
                    <a:pt x="3198106" y="67109"/>
                  </a:lnTo>
                  <a:lnTo>
                    <a:pt x="3248853" y="67101"/>
                  </a:lnTo>
                  <a:lnTo>
                    <a:pt x="3299710" y="67096"/>
                  </a:lnTo>
                  <a:lnTo>
                    <a:pt x="3351773" y="67092"/>
                  </a:lnTo>
                  <a:lnTo>
                    <a:pt x="3404640" y="67090"/>
                  </a:lnTo>
                  <a:lnTo>
                    <a:pt x="3458044" y="67088"/>
                  </a:lnTo>
                  <a:lnTo>
                    <a:pt x="3511806" y="67087"/>
                  </a:lnTo>
                  <a:lnTo>
                    <a:pt x="3565807" y="67087"/>
                  </a:lnTo>
                  <a:lnTo>
                    <a:pt x="3619966" y="67086"/>
                  </a:lnTo>
                  <a:lnTo>
                    <a:pt x="3674231" y="65951"/>
                  </a:lnTo>
                  <a:lnTo>
                    <a:pt x="3728567" y="64059"/>
                  </a:lnTo>
                  <a:lnTo>
                    <a:pt x="3782950" y="61663"/>
                  </a:lnTo>
                  <a:lnTo>
                    <a:pt x="3837364" y="58930"/>
                  </a:lnTo>
                  <a:lnTo>
                    <a:pt x="3891800" y="55974"/>
                  </a:lnTo>
                  <a:lnTo>
                    <a:pt x="3946249" y="52868"/>
                  </a:lnTo>
                  <a:lnTo>
                    <a:pt x="4000707" y="49662"/>
                  </a:lnTo>
                  <a:lnTo>
                    <a:pt x="4055172" y="46390"/>
                  </a:lnTo>
                  <a:lnTo>
                    <a:pt x="4109642" y="43074"/>
                  </a:lnTo>
                  <a:lnTo>
                    <a:pt x="4165248" y="39728"/>
                  </a:lnTo>
                  <a:lnTo>
                    <a:pt x="4221613" y="36362"/>
                  </a:lnTo>
                  <a:lnTo>
                    <a:pt x="4278484" y="32984"/>
                  </a:lnTo>
                  <a:lnTo>
                    <a:pt x="4334557" y="30732"/>
                  </a:lnTo>
                  <a:lnTo>
                    <a:pt x="4390098" y="29230"/>
                  </a:lnTo>
                  <a:lnTo>
                    <a:pt x="4445284" y="28229"/>
                  </a:lnTo>
                  <a:lnTo>
                    <a:pt x="4501369" y="27562"/>
                  </a:lnTo>
                  <a:lnTo>
                    <a:pt x="4558053" y="27117"/>
                  </a:lnTo>
                  <a:lnTo>
                    <a:pt x="4615136" y="26820"/>
                  </a:lnTo>
                  <a:lnTo>
                    <a:pt x="4671351" y="27757"/>
                  </a:lnTo>
                  <a:lnTo>
                    <a:pt x="4726986" y="29517"/>
                  </a:lnTo>
                  <a:lnTo>
                    <a:pt x="4782237" y="31825"/>
                  </a:lnTo>
                  <a:lnTo>
                    <a:pt x="4838363" y="33364"/>
                  </a:lnTo>
                  <a:lnTo>
                    <a:pt x="4895075" y="34390"/>
                  </a:lnTo>
                  <a:lnTo>
                    <a:pt x="4952178" y="35074"/>
                  </a:lnTo>
                  <a:lnTo>
                    <a:pt x="5008404" y="35530"/>
                  </a:lnTo>
                  <a:lnTo>
                    <a:pt x="5064048" y="35833"/>
                  </a:lnTo>
                  <a:lnTo>
                    <a:pt x="5119303" y="36036"/>
                  </a:lnTo>
                  <a:lnTo>
                    <a:pt x="5175433" y="37306"/>
                  </a:lnTo>
                  <a:lnTo>
                    <a:pt x="5232147" y="39288"/>
                  </a:lnTo>
                  <a:lnTo>
                    <a:pt x="5289252" y="41744"/>
                  </a:lnTo>
                  <a:lnTo>
                    <a:pt x="5345480" y="43381"/>
                  </a:lnTo>
                  <a:lnTo>
                    <a:pt x="5401124" y="44473"/>
                  </a:lnTo>
                  <a:lnTo>
                    <a:pt x="5456379" y="45201"/>
                  </a:lnTo>
                  <a:lnTo>
                    <a:pt x="5510240" y="45686"/>
                  </a:lnTo>
                  <a:lnTo>
                    <a:pt x="5563171" y="46009"/>
                  </a:lnTo>
                  <a:lnTo>
                    <a:pt x="5615483" y="46225"/>
                  </a:lnTo>
                  <a:lnTo>
                    <a:pt x="5668517" y="47504"/>
                  </a:lnTo>
                  <a:lnTo>
                    <a:pt x="5722032" y="49491"/>
                  </a:lnTo>
                  <a:lnTo>
                    <a:pt x="5775867" y="51951"/>
                  </a:lnTo>
                  <a:lnTo>
                    <a:pt x="5828782" y="53590"/>
                  </a:lnTo>
                  <a:lnTo>
                    <a:pt x="5881083" y="54683"/>
                  </a:lnTo>
                  <a:lnTo>
                    <a:pt x="5932974" y="55413"/>
                  </a:lnTo>
                  <a:lnTo>
                    <a:pt x="5983457" y="57034"/>
                  </a:lnTo>
                  <a:lnTo>
                    <a:pt x="6033002" y="59249"/>
                  </a:lnTo>
                  <a:lnTo>
                    <a:pt x="6081921" y="61861"/>
                  </a:lnTo>
                  <a:lnTo>
                    <a:pt x="6131558" y="63603"/>
                  </a:lnTo>
                  <a:lnTo>
                    <a:pt x="6181673" y="64763"/>
                  </a:lnTo>
                  <a:lnTo>
                    <a:pt x="6232108" y="65537"/>
                  </a:lnTo>
                  <a:lnTo>
                    <a:pt x="6280484" y="64918"/>
                  </a:lnTo>
                  <a:lnTo>
                    <a:pt x="6327490" y="63370"/>
                  </a:lnTo>
                  <a:lnTo>
                    <a:pt x="6373581" y="61204"/>
                  </a:lnTo>
                  <a:lnTo>
                    <a:pt x="6419063" y="59759"/>
                  </a:lnTo>
                  <a:lnTo>
                    <a:pt x="6464138" y="58796"/>
                  </a:lnTo>
                  <a:lnTo>
                    <a:pt x="6508944" y="58155"/>
                  </a:lnTo>
                  <a:lnTo>
                    <a:pt x="6552433" y="57727"/>
                  </a:lnTo>
                  <a:lnTo>
                    <a:pt x="6595044" y="57441"/>
                  </a:lnTo>
                  <a:lnTo>
                    <a:pt x="6637073" y="57251"/>
                  </a:lnTo>
                  <a:lnTo>
                    <a:pt x="6678709" y="57124"/>
                  </a:lnTo>
                  <a:lnTo>
                    <a:pt x="6720088" y="57040"/>
                  </a:lnTo>
                  <a:lnTo>
                    <a:pt x="6761292" y="56983"/>
                  </a:lnTo>
                  <a:lnTo>
                    <a:pt x="6801246" y="56946"/>
                  </a:lnTo>
                  <a:lnTo>
                    <a:pt x="6840366" y="56920"/>
                  </a:lnTo>
                  <a:lnTo>
                    <a:pt x="6878929" y="56904"/>
                  </a:lnTo>
                  <a:lnTo>
                    <a:pt x="6917124" y="55758"/>
                  </a:lnTo>
                  <a:lnTo>
                    <a:pt x="6955071" y="53859"/>
                  </a:lnTo>
                  <a:lnTo>
                    <a:pt x="6992854" y="51458"/>
                  </a:lnTo>
                  <a:lnTo>
                    <a:pt x="7030526" y="49857"/>
                  </a:lnTo>
                  <a:lnTo>
                    <a:pt x="7068126" y="48790"/>
                  </a:lnTo>
                  <a:lnTo>
                    <a:pt x="7105675" y="48079"/>
                  </a:lnTo>
                  <a:lnTo>
                    <a:pt x="7143194" y="46470"/>
                  </a:lnTo>
                  <a:lnTo>
                    <a:pt x="7180691" y="44262"/>
                  </a:lnTo>
                  <a:lnTo>
                    <a:pt x="7218172" y="41655"/>
                  </a:lnTo>
                  <a:lnTo>
                    <a:pt x="7255646" y="38782"/>
                  </a:lnTo>
                  <a:lnTo>
                    <a:pt x="7293112" y="35732"/>
                  </a:lnTo>
                  <a:lnTo>
                    <a:pt x="7330573" y="32564"/>
                  </a:lnTo>
                  <a:lnTo>
                    <a:pt x="7366897" y="29317"/>
                  </a:lnTo>
                  <a:lnTo>
                    <a:pt x="7402462" y="26017"/>
                  </a:lnTo>
                  <a:lnTo>
                    <a:pt x="7437522" y="22682"/>
                  </a:lnTo>
                  <a:lnTo>
                    <a:pt x="7472244" y="20459"/>
                  </a:lnTo>
                  <a:lnTo>
                    <a:pt x="7506742" y="18977"/>
                  </a:lnTo>
                  <a:lnTo>
                    <a:pt x="7541091" y="17989"/>
                  </a:lnTo>
                  <a:lnTo>
                    <a:pt x="7575338" y="17330"/>
                  </a:lnTo>
                  <a:lnTo>
                    <a:pt x="7609519" y="16891"/>
                  </a:lnTo>
                  <a:lnTo>
                    <a:pt x="7643656" y="16598"/>
                  </a:lnTo>
                  <a:lnTo>
                    <a:pt x="7677764" y="15268"/>
                  </a:lnTo>
                  <a:lnTo>
                    <a:pt x="7711852" y="13246"/>
                  </a:lnTo>
                  <a:lnTo>
                    <a:pt x="7745926" y="10764"/>
                  </a:lnTo>
                  <a:lnTo>
                    <a:pt x="7779992" y="9108"/>
                  </a:lnTo>
                  <a:lnTo>
                    <a:pt x="7814052" y="8005"/>
                  </a:lnTo>
                  <a:lnTo>
                    <a:pt x="7848108" y="7270"/>
                  </a:lnTo>
                  <a:lnTo>
                    <a:pt x="7882161" y="6779"/>
                  </a:lnTo>
                  <a:lnTo>
                    <a:pt x="7916213" y="6452"/>
                  </a:lnTo>
                  <a:lnTo>
                    <a:pt x="7950264" y="6234"/>
                  </a:lnTo>
                  <a:lnTo>
                    <a:pt x="7983178" y="4954"/>
                  </a:lnTo>
                  <a:lnTo>
                    <a:pt x="8015336" y="2966"/>
                  </a:lnTo>
                  <a:lnTo>
                    <a:pt x="8078306" y="0"/>
                  </a:lnTo>
                  <a:lnTo>
                    <a:pt x="8140341" y="2465"/>
                  </a:lnTo>
                  <a:lnTo>
                    <a:pt x="8198934" y="7344"/>
                  </a:lnTo>
                  <a:lnTo>
                    <a:pt x="8256376" y="12160"/>
                  </a:lnTo>
                  <a:lnTo>
                    <a:pt x="8315953" y="14300"/>
                  </a:lnTo>
                  <a:lnTo>
                    <a:pt x="8376480" y="15251"/>
                  </a:lnTo>
                  <a:lnTo>
                    <a:pt x="8436293" y="16809"/>
                  </a:lnTo>
                  <a:lnTo>
                    <a:pt x="8493143" y="21285"/>
                  </a:lnTo>
                  <a:lnTo>
                    <a:pt x="8548676" y="24031"/>
                  </a:lnTo>
                  <a:lnTo>
                    <a:pt x="8602486" y="25251"/>
                  </a:lnTo>
                  <a:lnTo>
                    <a:pt x="8652883" y="25793"/>
                  </a:lnTo>
                  <a:lnTo>
                    <a:pt x="8701764" y="26034"/>
                  </a:lnTo>
                  <a:lnTo>
                    <a:pt x="8748835" y="26141"/>
                  </a:lnTo>
                  <a:lnTo>
                    <a:pt x="8792456" y="26189"/>
                  </a:lnTo>
                  <a:lnTo>
                    <a:pt x="8837568" y="29237"/>
                  </a:lnTo>
                  <a:lnTo>
                    <a:pt x="8884100" y="34374"/>
                  </a:lnTo>
                  <a:lnTo>
                    <a:pt x="8931263" y="40441"/>
                  </a:lnTo>
                  <a:lnTo>
                    <a:pt x="8975679" y="43894"/>
                  </a:lnTo>
                  <a:lnTo>
                    <a:pt x="9038970" y="48864"/>
                  </a:lnTo>
                  <a:lnTo>
                    <a:pt x="9097822" y="54498"/>
                  </a:lnTo>
                  <a:lnTo>
                    <a:pt x="9148175" y="59194"/>
                  </a:lnTo>
                  <a:lnTo>
                    <a:pt x="9205857" y="65527"/>
                  </a:lnTo>
                  <a:lnTo>
                    <a:pt x="9256220" y="73797"/>
                  </a:lnTo>
                  <a:lnTo>
                    <a:pt x="9306710" y="76262"/>
                  </a:lnTo>
                  <a:lnTo>
                    <a:pt x="9359538" y="77094"/>
                  </a:lnTo>
                  <a:lnTo>
                    <a:pt x="9387103" y="772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1387274" y="4236247"/>
              <a:ext cx="521370" cy="452050"/>
            </a:xfrm>
            <a:custGeom>
              <a:avLst/>
              <a:gdLst/>
              <a:ahLst/>
              <a:cxnLst/>
              <a:rect l="0" t="0" r="0" b="0"/>
              <a:pathLst>
                <a:path w="521370" h="452050">
                  <a:moveTo>
                    <a:pt x="92361" y="2761"/>
                  </a:moveTo>
                  <a:lnTo>
                    <a:pt x="97784" y="19029"/>
                  </a:lnTo>
                  <a:lnTo>
                    <a:pt x="97419" y="36095"/>
                  </a:lnTo>
                  <a:lnTo>
                    <a:pt x="83738" y="89371"/>
                  </a:lnTo>
                  <a:lnTo>
                    <a:pt x="69251" y="145575"/>
                  </a:lnTo>
                  <a:lnTo>
                    <a:pt x="62815" y="199176"/>
                  </a:lnTo>
                  <a:lnTo>
                    <a:pt x="55359" y="250998"/>
                  </a:lnTo>
                  <a:lnTo>
                    <a:pt x="52646" y="301157"/>
                  </a:lnTo>
                  <a:lnTo>
                    <a:pt x="48702" y="359352"/>
                  </a:lnTo>
                  <a:lnTo>
                    <a:pt x="32975" y="421224"/>
                  </a:lnTo>
                  <a:lnTo>
                    <a:pt x="22083" y="446755"/>
                  </a:lnTo>
                  <a:lnTo>
                    <a:pt x="16001" y="451974"/>
                  </a:lnTo>
                  <a:lnTo>
                    <a:pt x="9676" y="452049"/>
                  </a:lnTo>
                  <a:lnTo>
                    <a:pt x="3189" y="448694"/>
                  </a:lnTo>
                  <a:lnTo>
                    <a:pt x="0" y="440783"/>
                  </a:lnTo>
                  <a:lnTo>
                    <a:pt x="9" y="387311"/>
                  </a:lnTo>
                  <a:lnTo>
                    <a:pt x="5770" y="327526"/>
                  </a:lnTo>
                  <a:lnTo>
                    <a:pt x="11952" y="264980"/>
                  </a:lnTo>
                  <a:lnTo>
                    <a:pt x="29651" y="207733"/>
                  </a:lnTo>
                  <a:lnTo>
                    <a:pt x="46920" y="166395"/>
                  </a:lnTo>
                  <a:lnTo>
                    <a:pt x="77836" y="111756"/>
                  </a:lnTo>
                  <a:lnTo>
                    <a:pt x="112671" y="54735"/>
                  </a:lnTo>
                  <a:lnTo>
                    <a:pt x="140005" y="18576"/>
                  </a:lnTo>
                  <a:lnTo>
                    <a:pt x="162717" y="6763"/>
                  </a:lnTo>
                  <a:lnTo>
                    <a:pt x="189457" y="0"/>
                  </a:lnTo>
                  <a:lnTo>
                    <a:pt x="212691" y="777"/>
                  </a:lnTo>
                  <a:lnTo>
                    <a:pt x="231340" y="10959"/>
                  </a:lnTo>
                  <a:lnTo>
                    <a:pt x="246060" y="26833"/>
                  </a:lnTo>
                  <a:lnTo>
                    <a:pt x="256385" y="45239"/>
                  </a:lnTo>
                  <a:lnTo>
                    <a:pt x="257734" y="101855"/>
                  </a:lnTo>
                  <a:lnTo>
                    <a:pt x="246886" y="161555"/>
                  </a:lnTo>
                  <a:lnTo>
                    <a:pt x="229194" y="195462"/>
                  </a:lnTo>
                  <a:lnTo>
                    <a:pt x="173535" y="256868"/>
                  </a:lnTo>
                  <a:lnTo>
                    <a:pt x="128356" y="294962"/>
                  </a:lnTo>
                  <a:lnTo>
                    <a:pt x="127707" y="303111"/>
                  </a:lnTo>
                  <a:lnTo>
                    <a:pt x="131814" y="311949"/>
                  </a:lnTo>
                  <a:lnTo>
                    <a:pt x="139092" y="321246"/>
                  </a:lnTo>
                  <a:lnTo>
                    <a:pt x="159285" y="331575"/>
                  </a:lnTo>
                  <a:lnTo>
                    <a:pt x="222487" y="339886"/>
                  </a:lnTo>
                  <a:lnTo>
                    <a:pt x="276368" y="350735"/>
                  </a:lnTo>
                  <a:lnTo>
                    <a:pt x="323176" y="360469"/>
                  </a:lnTo>
                  <a:lnTo>
                    <a:pt x="383732" y="373927"/>
                  </a:lnTo>
                  <a:lnTo>
                    <a:pt x="439015" y="399001"/>
                  </a:lnTo>
                  <a:lnTo>
                    <a:pt x="495392" y="424890"/>
                  </a:lnTo>
                  <a:lnTo>
                    <a:pt x="521369" y="4419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1908551" y="4425636"/>
              <a:ext cx="347386" cy="240184"/>
            </a:xfrm>
            <a:custGeom>
              <a:avLst/>
              <a:gdLst/>
              <a:ahLst/>
              <a:cxnLst/>
              <a:rect l="0" t="0" r="0" b="0"/>
              <a:pathLst>
                <a:path w="347386" h="240184">
                  <a:moveTo>
                    <a:pt x="40950" y="160664"/>
                  </a:moveTo>
                  <a:lnTo>
                    <a:pt x="101351" y="125819"/>
                  </a:lnTo>
                  <a:lnTo>
                    <a:pt x="144547" y="92463"/>
                  </a:lnTo>
                  <a:lnTo>
                    <a:pt x="164169" y="87982"/>
                  </a:lnTo>
                  <a:lnTo>
                    <a:pt x="174169" y="88375"/>
                  </a:lnTo>
                  <a:lnTo>
                    <a:pt x="181970" y="85233"/>
                  </a:lnTo>
                  <a:lnTo>
                    <a:pt x="193664" y="72662"/>
                  </a:lnTo>
                  <a:lnTo>
                    <a:pt x="194967" y="63408"/>
                  </a:lnTo>
                  <a:lnTo>
                    <a:pt x="190361" y="41020"/>
                  </a:lnTo>
                  <a:lnTo>
                    <a:pt x="184820" y="32099"/>
                  </a:lnTo>
                  <a:lnTo>
                    <a:pt x="169584" y="19160"/>
                  </a:lnTo>
                  <a:lnTo>
                    <a:pt x="136441" y="5495"/>
                  </a:lnTo>
                  <a:lnTo>
                    <a:pt x="77551" y="0"/>
                  </a:lnTo>
                  <a:lnTo>
                    <a:pt x="37167" y="7006"/>
                  </a:lnTo>
                  <a:lnTo>
                    <a:pt x="18083" y="17087"/>
                  </a:lnTo>
                  <a:lnTo>
                    <a:pt x="5062" y="32161"/>
                  </a:lnTo>
                  <a:lnTo>
                    <a:pt x="0" y="40947"/>
                  </a:lnTo>
                  <a:lnTo>
                    <a:pt x="3456" y="68868"/>
                  </a:lnTo>
                  <a:lnTo>
                    <a:pt x="21518" y="110767"/>
                  </a:lnTo>
                  <a:lnTo>
                    <a:pt x="35718" y="129408"/>
                  </a:lnTo>
                  <a:lnTo>
                    <a:pt x="92460" y="173931"/>
                  </a:lnTo>
                  <a:lnTo>
                    <a:pt x="154482" y="213976"/>
                  </a:lnTo>
                  <a:lnTo>
                    <a:pt x="205286" y="231263"/>
                  </a:lnTo>
                  <a:lnTo>
                    <a:pt x="259038" y="240183"/>
                  </a:lnTo>
                  <a:lnTo>
                    <a:pt x="299770" y="236307"/>
                  </a:lnTo>
                  <a:lnTo>
                    <a:pt x="320926" y="227953"/>
                  </a:lnTo>
                  <a:lnTo>
                    <a:pt x="347385" y="21173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2291352" y="4444489"/>
              <a:ext cx="209732" cy="192026"/>
            </a:xfrm>
            <a:custGeom>
              <a:avLst/>
              <a:gdLst/>
              <a:ahLst/>
              <a:cxnLst/>
              <a:rect l="0" t="0" r="0" b="0"/>
              <a:pathLst>
                <a:path w="209732" h="192026">
                  <a:moveTo>
                    <a:pt x="209731" y="39666"/>
                  </a:moveTo>
                  <a:lnTo>
                    <a:pt x="198886" y="23399"/>
                  </a:lnTo>
                  <a:lnTo>
                    <a:pt x="184482" y="12386"/>
                  </a:lnTo>
                  <a:lnTo>
                    <a:pt x="165596" y="4843"/>
                  </a:lnTo>
                  <a:lnTo>
                    <a:pt x="110428" y="0"/>
                  </a:lnTo>
                  <a:lnTo>
                    <a:pt x="75936" y="1608"/>
                  </a:lnTo>
                  <a:lnTo>
                    <a:pt x="45474" y="9889"/>
                  </a:lnTo>
                  <a:lnTo>
                    <a:pt x="22855" y="24162"/>
                  </a:lnTo>
                  <a:lnTo>
                    <a:pt x="13645" y="32735"/>
                  </a:lnTo>
                  <a:lnTo>
                    <a:pt x="3413" y="54367"/>
                  </a:lnTo>
                  <a:lnTo>
                    <a:pt x="0" y="77978"/>
                  </a:lnTo>
                  <a:lnTo>
                    <a:pt x="5594" y="111548"/>
                  </a:lnTo>
                  <a:lnTo>
                    <a:pt x="33597" y="170936"/>
                  </a:lnTo>
                  <a:lnTo>
                    <a:pt x="49733" y="186155"/>
                  </a:lnTo>
                  <a:lnTo>
                    <a:pt x="58803" y="191803"/>
                  </a:lnTo>
                  <a:lnTo>
                    <a:pt x="87040" y="192025"/>
                  </a:lnTo>
                  <a:lnTo>
                    <a:pt x="118883" y="183423"/>
                  </a:lnTo>
                  <a:lnTo>
                    <a:pt x="168873" y="15202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2501083" y="4171668"/>
              <a:ext cx="40818" cy="455491"/>
            </a:xfrm>
            <a:custGeom>
              <a:avLst/>
              <a:gdLst/>
              <a:ahLst/>
              <a:cxnLst/>
              <a:rect l="0" t="0" r="0" b="0"/>
              <a:pathLst>
                <a:path w="40818" h="455491">
                  <a:moveTo>
                    <a:pt x="0" y="16267"/>
                  </a:moveTo>
                  <a:lnTo>
                    <a:pt x="10844" y="0"/>
                  </a:lnTo>
                  <a:lnTo>
                    <a:pt x="14039" y="3153"/>
                  </a:lnTo>
                  <a:lnTo>
                    <a:pt x="22193" y="65296"/>
                  </a:lnTo>
                  <a:lnTo>
                    <a:pt x="28139" y="121968"/>
                  </a:lnTo>
                  <a:lnTo>
                    <a:pt x="35571" y="181789"/>
                  </a:lnTo>
                  <a:lnTo>
                    <a:pt x="39813" y="237322"/>
                  </a:lnTo>
                  <a:lnTo>
                    <a:pt x="40651" y="292007"/>
                  </a:lnTo>
                  <a:lnTo>
                    <a:pt x="40817" y="346526"/>
                  </a:lnTo>
                  <a:lnTo>
                    <a:pt x="32695" y="408031"/>
                  </a:lnTo>
                  <a:lnTo>
                    <a:pt x="25702" y="445463"/>
                  </a:lnTo>
                  <a:lnTo>
                    <a:pt x="26214" y="449941"/>
                  </a:lnTo>
                  <a:lnTo>
                    <a:pt x="30643" y="4554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2858589" y="4218579"/>
              <a:ext cx="51074" cy="418795"/>
            </a:xfrm>
            <a:custGeom>
              <a:avLst/>
              <a:gdLst/>
              <a:ahLst/>
              <a:cxnLst/>
              <a:rect l="0" t="0" r="0" b="0"/>
              <a:pathLst>
                <a:path w="51074" h="418795">
                  <a:moveTo>
                    <a:pt x="0" y="0"/>
                  </a:moveTo>
                  <a:lnTo>
                    <a:pt x="8085" y="58582"/>
                  </a:lnTo>
                  <a:lnTo>
                    <a:pt x="4372" y="118004"/>
                  </a:lnTo>
                  <a:lnTo>
                    <a:pt x="1999" y="171819"/>
                  </a:lnTo>
                  <a:lnTo>
                    <a:pt x="8411" y="219385"/>
                  </a:lnTo>
                  <a:lnTo>
                    <a:pt x="17499" y="269418"/>
                  </a:lnTo>
                  <a:lnTo>
                    <a:pt x="26245" y="320183"/>
                  </a:lnTo>
                  <a:lnTo>
                    <a:pt x="32801" y="382123"/>
                  </a:lnTo>
                  <a:lnTo>
                    <a:pt x="38412" y="402496"/>
                  </a:lnTo>
                  <a:lnTo>
                    <a:pt x="51073" y="41879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3052664" y="4484155"/>
              <a:ext cx="20430" cy="46953"/>
            </a:xfrm>
            <a:custGeom>
              <a:avLst/>
              <a:gdLst/>
              <a:ahLst/>
              <a:cxnLst/>
              <a:rect l="0" t="0" r="0" b="0"/>
              <a:pathLst>
                <a:path w="20430" h="46953">
                  <a:moveTo>
                    <a:pt x="0" y="0"/>
                  </a:moveTo>
                  <a:lnTo>
                    <a:pt x="5423" y="16268"/>
                  </a:lnTo>
                  <a:lnTo>
                    <a:pt x="5059" y="33334"/>
                  </a:lnTo>
                  <a:lnTo>
                    <a:pt x="3373" y="42652"/>
                  </a:lnTo>
                  <a:lnTo>
                    <a:pt x="4518" y="46594"/>
                  </a:lnTo>
                  <a:lnTo>
                    <a:pt x="7552" y="46952"/>
                  </a:lnTo>
                  <a:lnTo>
                    <a:pt x="20429" y="4085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3165024" y="4259437"/>
              <a:ext cx="30644" cy="20430"/>
            </a:xfrm>
            <a:custGeom>
              <a:avLst/>
              <a:gdLst/>
              <a:ahLst/>
              <a:cxnLst/>
              <a:rect l="0" t="0" r="0" b="0"/>
              <a:pathLst>
                <a:path w="30644" h="20430">
                  <a:moveTo>
                    <a:pt x="0" y="20429"/>
                  </a:moveTo>
                  <a:lnTo>
                    <a:pt x="21690" y="15006"/>
                  </a:lnTo>
                  <a:lnTo>
                    <a:pt x="26944" y="12274"/>
                  </a:lnTo>
                  <a:lnTo>
                    <a:pt x="29312" y="9318"/>
                  </a:lnTo>
                  <a:lnTo>
                    <a:pt x="3064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3321777" y="4382011"/>
              <a:ext cx="180052" cy="526639"/>
            </a:xfrm>
            <a:custGeom>
              <a:avLst/>
              <a:gdLst/>
              <a:ahLst/>
              <a:cxnLst/>
              <a:rect l="0" t="0" r="0" b="0"/>
              <a:pathLst>
                <a:path w="180052" h="526639">
                  <a:moveTo>
                    <a:pt x="88394" y="0"/>
                  </a:moveTo>
                  <a:lnTo>
                    <a:pt x="55775" y="10424"/>
                  </a:lnTo>
                  <a:lnTo>
                    <a:pt x="31526" y="25062"/>
                  </a:lnTo>
                  <a:lnTo>
                    <a:pt x="14695" y="45943"/>
                  </a:lnTo>
                  <a:lnTo>
                    <a:pt x="4567" y="72626"/>
                  </a:lnTo>
                  <a:lnTo>
                    <a:pt x="0" y="122528"/>
                  </a:lnTo>
                  <a:lnTo>
                    <a:pt x="2953" y="148657"/>
                  </a:lnTo>
                  <a:lnTo>
                    <a:pt x="9870" y="159256"/>
                  </a:lnTo>
                  <a:lnTo>
                    <a:pt x="32687" y="177087"/>
                  </a:lnTo>
                  <a:lnTo>
                    <a:pt x="58718" y="186525"/>
                  </a:lnTo>
                  <a:lnTo>
                    <a:pt x="72015" y="189042"/>
                  </a:lnTo>
                  <a:lnTo>
                    <a:pt x="95869" y="185785"/>
                  </a:lnTo>
                  <a:lnTo>
                    <a:pt x="116685" y="175636"/>
                  </a:lnTo>
                  <a:lnTo>
                    <a:pt x="133503" y="159777"/>
                  </a:lnTo>
                  <a:lnTo>
                    <a:pt x="142491" y="138351"/>
                  </a:lnTo>
                  <a:lnTo>
                    <a:pt x="144888" y="126282"/>
                  </a:lnTo>
                  <a:lnTo>
                    <a:pt x="149891" y="123911"/>
                  </a:lnTo>
                  <a:lnTo>
                    <a:pt x="156631" y="128004"/>
                  </a:lnTo>
                  <a:lnTo>
                    <a:pt x="164529" y="136409"/>
                  </a:lnTo>
                  <a:lnTo>
                    <a:pt x="173304" y="157853"/>
                  </a:lnTo>
                  <a:lnTo>
                    <a:pt x="178938" y="208610"/>
                  </a:lnTo>
                  <a:lnTo>
                    <a:pt x="180051" y="262352"/>
                  </a:lnTo>
                  <a:lnTo>
                    <a:pt x="177244" y="316684"/>
                  </a:lnTo>
                  <a:lnTo>
                    <a:pt x="160675" y="371133"/>
                  </a:lnTo>
                  <a:lnTo>
                    <a:pt x="140293" y="426739"/>
                  </a:lnTo>
                  <a:lnTo>
                    <a:pt x="99108" y="482112"/>
                  </a:lnTo>
                  <a:lnTo>
                    <a:pt x="63272" y="515917"/>
                  </a:lnTo>
                  <a:lnTo>
                    <a:pt x="42424" y="524381"/>
                  </a:lnTo>
                  <a:lnTo>
                    <a:pt x="30509" y="526638"/>
                  </a:lnTo>
                  <a:lnTo>
                    <a:pt x="21430" y="522468"/>
                  </a:lnTo>
                  <a:lnTo>
                    <a:pt x="8317" y="502702"/>
                  </a:lnTo>
                  <a:lnTo>
                    <a:pt x="4758" y="478029"/>
                  </a:lnTo>
                  <a:lnTo>
                    <a:pt x="6678" y="43922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3675748" y="4116434"/>
              <a:ext cx="255363" cy="557160"/>
            </a:xfrm>
            <a:custGeom>
              <a:avLst/>
              <a:gdLst/>
              <a:ahLst/>
              <a:cxnLst/>
              <a:rect l="0" t="0" r="0" b="0"/>
              <a:pathLst>
                <a:path w="255363" h="557160">
                  <a:moveTo>
                    <a:pt x="0" y="0"/>
                  </a:moveTo>
                  <a:lnTo>
                    <a:pt x="14217" y="60241"/>
                  </a:lnTo>
                  <a:lnTo>
                    <a:pt x="38807" y="118275"/>
                  </a:lnTo>
                  <a:lnTo>
                    <a:pt x="48649" y="181625"/>
                  </a:lnTo>
                  <a:lnTo>
                    <a:pt x="50354" y="237297"/>
                  </a:lnTo>
                  <a:lnTo>
                    <a:pt x="50859" y="291498"/>
                  </a:lnTo>
                  <a:lnTo>
                    <a:pt x="51009" y="343497"/>
                  </a:lnTo>
                  <a:lnTo>
                    <a:pt x="56476" y="394844"/>
                  </a:lnTo>
                  <a:lnTo>
                    <a:pt x="59861" y="445998"/>
                  </a:lnTo>
                  <a:lnTo>
                    <a:pt x="66157" y="508926"/>
                  </a:lnTo>
                  <a:lnTo>
                    <a:pt x="56826" y="551227"/>
                  </a:lnTo>
                  <a:lnTo>
                    <a:pt x="53773" y="554750"/>
                  </a:lnTo>
                  <a:lnTo>
                    <a:pt x="50603" y="553694"/>
                  </a:lnTo>
                  <a:lnTo>
                    <a:pt x="47354" y="549585"/>
                  </a:lnTo>
                  <a:lnTo>
                    <a:pt x="42782" y="505845"/>
                  </a:lnTo>
                  <a:lnTo>
                    <a:pt x="41713" y="461645"/>
                  </a:lnTo>
                  <a:lnTo>
                    <a:pt x="42373" y="416275"/>
                  </a:lnTo>
                  <a:lnTo>
                    <a:pt x="49125" y="365209"/>
                  </a:lnTo>
                  <a:lnTo>
                    <a:pt x="61575" y="310310"/>
                  </a:lnTo>
                  <a:lnTo>
                    <a:pt x="69359" y="288863"/>
                  </a:lnTo>
                  <a:lnTo>
                    <a:pt x="80386" y="271765"/>
                  </a:lnTo>
                  <a:lnTo>
                    <a:pt x="95878" y="259626"/>
                  </a:lnTo>
                  <a:lnTo>
                    <a:pt x="104777" y="254800"/>
                  </a:lnTo>
                  <a:lnTo>
                    <a:pt x="115249" y="254987"/>
                  </a:lnTo>
                  <a:lnTo>
                    <a:pt x="138990" y="264275"/>
                  </a:lnTo>
                  <a:lnTo>
                    <a:pt x="167034" y="283224"/>
                  </a:lnTo>
                  <a:lnTo>
                    <a:pt x="179409" y="299524"/>
                  </a:lnTo>
                  <a:lnTo>
                    <a:pt x="207318" y="354747"/>
                  </a:lnTo>
                  <a:lnTo>
                    <a:pt x="219058" y="388468"/>
                  </a:lnTo>
                  <a:lnTo>
                    <a:pt x="229395" y="447910"/>
                  </a:lnTo>
                  <a:lnTo>
                    <a:pt x="245315" y="508394"/>
                  </a:lnTo>
                  <a:lnTo>
                    <a:pt x="253377" y="556544"/>
                  </a:lnTo>
                  <a:lnTo>
                    <a:pt x="254039" y="557159"/>
                  </a:lnTo>
                  <a:lnTo>
                    <a:pt x="255362" y="51072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4135399" y="4065362"/>
              <a:ext cx="61288" cy="572012"/>
            </a:xfrm>
            <a:custGeom>
              <a:avLst/>
              <a:gdLst/>
              <a:ahLst/>
              <a:cxnLst/>
              <a:rect l="0" t="0" r="0" b="0"/>
              <a:pathLst>
                <a:path w="61288" h="572012">
                  <a:moveTo>
                    <a:pt x="61287" y="0"/>
                  </a:moveTo>
                  <a:lnTo>
                    <a:pt x="44999" y="53403"/>
                  </a:lnTo>
                  <a:lnTo>
                    <a:pt x="44702" y="115384"/>
                  </a:lnTo>
                  <a:lnTo>
                    <a:pt x="49185" y="178704"/>
                  </a:lnTo>
                  <a:lnTo>
                    <a:pt x="50514" y="236432"/>
                  </a:lnTo>
                  <a:lnTo>
                    <a:pt x="47881" y="293637"/>
                  </a:lnTo>
                  <a:lnTo>
                    <a:pt x="42939" y="346527"/>
                  </a:lnTo>
                  <a:lnTo>
                    <a:pt x="38448" y="398138"/>
                  </a:lnTo>
                  <a:lnTo>
                    <a:pt x="26763" y="460994"/>
                  </a:lnTo>
                  <a:lnTo>
                    <a:pt x="22306" y="514148"/>
                  </a:lnTo>
                  <a:lnTo>
                    <a:pt x="15563" y="556758"/>
                  </a:lnTo>
                  <a:lnTo>
                    <a:pt x="12645" y="564112"/>
                  </a:lnTo>
                  <a:lnTo>
                    <a:pt x="9565" y="567880"/>
                  </a:lnTo>
                  <a:lnTo>
                    <a:pt x="0" y="57201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4023040" y="4351367"/>
              <a:ext cx="347293" cy="20430"/>
            </a:xfrm>
            <a:custGeom>
              <a:avLst/>
              <a:gdLst/>
              <a:ahLst/>
              <a:cxnLst/>
              <a:rect l="0" t="0" r="0" b="0"/>
              <a:pathLst>
                <a:path w="347293" h="20430">
                  <a:moveTo>
                    <a:pt x="347292" y="0"/>
                  </a:moveTo>
                  <a:lnTo>
                    <a:pt x="294762" y="8085"/>
                  </a:lnTo>
                  <a:lnTo>
                    <a:pt x="236032" y="9794"/>
                  </a:lnTo>
                  <a:lnTo>
                    <a:pt x="186582" y="10090"/>
                  </a:lnTo>
                  <a:lnTo>
                    <a:pt x="135990" y="10178"/>
                  </a:lnTo>
                  <a:lnTo>
                    <a:pt x="75076" y="4323"/>
                  </a:lnTo>
                  <a:lnTo>
                    <a:pt x="30820" y="9099"/>
                  </a:lnTo>
                  <a:lnTo>
                    <a:pt x="0" y="2042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4554193" y="4504584"/>
              <a:ext cx="132789" cy="10216"/>
            </a:xfrm>
            <a:custGeom>
              <a:avLst/>
              <a:gdLst/>
              <a:ahLst/>
              <a:cxnLst/>
              <a:rect l="0" t="0" r="0" b="0"/>
              <a:pathLst>
                <a:path w="132789" h="10216">
                  <a:moveTo>
                    <a:pt x="0" y="0"/>
                  </a:moveTo>
                  <a:lnTo>
                    <a:pt x="56868" y="8795"/>
                  </a:lnTo>
                  <a:lnTo>
                    <a:pt x="118867" y="10028"/>
                  </a:lnTo>
                  <a:lnTo>
                    <a:pt x="132788" y="1021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4686981" y="4576086"/>
              <a:ext cx="112360" cy="40859"/>
            </a:xfrm>
            <a:custGeom>
              <a:avLst/>
              <a:gdLst/>
              <a:ahLst/>
              <a:cxnLst/>
              <a:rect l="0" t="0" r="0" b="0"/>
              <a:pathLst>
                <a:path w="112360" h="40859">
                  <a:moveTo>
                    <a:pt x="0" y="0"/>
                  </a:moveTo>
                  <a:lnTo>
                    <a:pt x="42651" y="23012"/>
                  </a:lnTo>
                  <a:lnTo>
                    <a:pt x="99256" y="37723"/>
                  </a:lnTo>
                  <a:lnTo>
                    <a:pt x="112359" y="4085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5231907" y="4085791"/>
            <a:ext cx="3408077" cy="587536"/>
            <a:chOff x="5231907" y="4085791"/>
            <a:chExt cx="3408077" cy="587536"/>
          </a:xfrm>
        </p:grpSpPr>
        <p:sp>
          <p:nvSpPr>
            <p:cNvPr id="162" name="Freeform 161"/>
            <p:cNvSpPr/>
            <p:nvPr/>
          </p:nvSpPr>
          <p:spPr>
            <a:xfrm>
              <a:off x="5231907" y="4085791"/>
              <a:ext cx="317922" cy="518674"/>
            </a:xfrm>
            <a:custGeom>
              <a:avLst/>
              <a:gdLst/>
              <a:ahLst/>
              <a:cxnLst/>
              <a:rect l="0" t="0" r="0" b="0"/>
              <a:pathLst>
                <a:path w="317922" h="518674">
                  <a:moveTo>
                    <a:pt x="241588" y="0"/>
                  </a:moveTo>
                  <a:lnTo>
                    <a:pt x="188186" y="17423"/>
                  </a:lnTo>
                  <a:lnTo>
                    <a:pt x="130492" y="39523"/>
                  </a:lnTo>
                  <a:lnTo>
                    <a:pt x="68053" y="83916"/>
                  </a:lnTo>
                  <a:lnTo>
                    <a:pt x="29377" y="124143"/>
                  </a:lnTo>
                  <a:lnTo>
                    <a:pt x="8453" y="174629"/>
                  </a:lnTo>
                  <a:lnTo>
                    <a:pt x="0" y="223875"/>
                  </a:lnTo>
                  <a:lnTo>
                    <a:pt x="522" y="279702"/>
                  </a:lnTo>
                  <a:lnTo>
                    <a:pt x="6200" y="309307"/>
                  </a:lnTo>
                  <a:lnTo>
                    <a:pt x="24428" y="347386"/>
                  </a:lnTo>
                  <a:lnTo>
                    <a:pt x="64055" y="406916"/>
                  </a:lnTo>
                  <a:lnTo>
                    <a:pt x="99836" y="457305"/>
                  </a:lnTo>
                  <a:lnTo>
                    <a:pt x="139691" y="490756"/>
                  </a:lnTo>
                  <a:lnTo>
                    <a:pt x="190549" y="513293"/>
                  </a:lnTo>
                  <a:lnTo>
                    <a:pt x="232015" y="518673"/>
                  </a:lnTo>
                  <a:lnTo>
                    <a:pt x="260789" y="510852"/>
                  </a:lnTo>
                  <a:lnTo>
                    <a:pt x="286440" y="494892"/>
                  </a:lnTo>
                  <a:lnTo>
                    <a:pt x="305407" y="472666"/>
                  </a:lnTo>
                  <a:lnTo>
                    <a:pt x="315350" y="444628"/>
                  </a:lnTo>
                  <a:lnTo>
                    <a:pt x="317921" y="393913"/>
                  </a:lnTo>
                  <a:lnTo>
                    <a:pt x="312967" y="360068"/>
                  </a:lnTo>
                  <a:lnTo>
                    <a:pt x="303199" y="337460"/>
                  </a:lnTo>
                  <a:lnTo>
                    <a:pt x="279516" y="311970"/>
                  </a:lnTo>
                  <a:lnTo>
                    <a:pt x="251635" y="306246"/>
                  </a:lnTo>
                  <a:lnTo>
                    <a:pt x="194518" y="311820"/>
                  </a:lnTo>
                  <a:lnTo>
                    <a:pt x="185239" y="317969"/>
                  </a:lnTo>
                  <a:lnTo>
                    <a:pt x="171903" y="336908"/>
                  </a:lnTo>
                  <a:lnTo>
                    <a:pt x="158015" y="378516"/>
                  </a:lnTo>
                  <a:lnTo>
                    <a:pt x="159426" y="407324"/>
                  </a:lnTo>
                  <a:lnTo>
                    <a:pt x="167982" y="468231"/>
                  </a:lnTo>
                  <a:lnTo>
                    <a:pt x="170087" y="50050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5760676" y="4132193"/>
              <a:ext cx="223544" cy="515395"/>
            </a:xfrm>
            <a:custGeom>
              <a:avLst/>
              <a:gdLst/>
              <a:ahLst/>
              <a:cxnLst/>
              <a:rect l="0" t="0" r="0" b="0"/>
              <a:pathLst>
                <a:path w="223544" h="515395">
                  <a:moveTo>
                    <a:pt x="111184" y="147673"/>
                  </a:moveTo>
                  <a:lnTo>
                    <a:pt x="148413" y="119239"/>
                  </a:lnTo>
                  <a:lnTo>
                    <a:pt x="151893" y="111693"/>
                  </a:lnTo>
                  <a:lnTo>
                    <a:pt x="154773" y="85940"/>
                  </a:lnTo>
                  <a:lnTo>
                    <a:pt x="163091" y="70676"/>
                  </a:lnTo>
                  <a:lnTo>
                    <a:pt x="165276" y="50274"/>
                  </a:lnTo>
                  <a:lnTo>
                    <a:pt x="164270" y="38477"/>
                  </a:lnTo>
                  <a:lnTo>
                    <a:pt x="159059" y="28343"/>
                  </a:lnTo>
                  <a:lnTo>
                    <a:pt x="141163" y="11030"/>
                  </a:lnTo>
                  <a:lnTo>
                    <a:pt x="108998" y="1822"/>
                  </a:lnTo>
                  <a:lnTo>
                    <a:pt x="69354" y="0"/>
                  </a:lnTo>
                  <a:lnTo>
                    <a:pt x="29036" y="6756"/>
                  </a:lnTo>
                  <a:lnTo>
                    <a:pt x="15561" y="16275"/>
                  </a:lnTo>
                  <a:lnTo>
                    <a:pt x="6577" y="29431"/>
                  </a:lnTo>
                  <a:lnTo>
                    <a:pt x="588" y="45011"/>
                  </a:lnTo>
                  <a:lnTo>
                    <a:pt x="0" y="58803"/>
                  </a:lnTo>
                  <a:lnTo>
                    <a:pt x="8427" y="83207"/>
                  </a:lnTo>
                  <a:lnTo>
                    <a:pt x="41580" y="132501"/>
                  </a:lnTo>
                  <a:lnTo>
                    <a:pt x="70888" y="157679"/>
                  </a:lnTo>
                  <a:lnTo>
                    <a:pt x="121473" y="180797"/>
                  </a:lnTo>
                  <a:lnTo>
                    <a:pt x="130528" y="179970"/>
                  </a:lnTo>
                  <a:lnTo>
                    <a:pt x="146642" y="169972"/>
                  </a:lnTo>
                  <a:lnTo>
                    <a:pt x="168475" y="145200"/>
                  </a:lnTo>
                  <a:lnTo>
                    <a:pt x="183898" y="110874"/>
                  </a:lnTo>
                  <a:lnTo>
                    <a:pt x="186899" y="110656"/>
                  </a:lnTo>
                  <a:lnTo>
                    <a:pt x="190233" y="131599"/>
                  </a:lnTo>
                  <a:lnTo>
                    <a:pt x="185354" y="185314"/>
                  </a:lnTo>
                  <a:lnTo>
                    <a:pt x="186239" y="242667"/>
                  </a:lnTo>
                  <a:lnTo>
                    <a:pt x="191584" y="302882"/>
                  </a:lnTo>
                  <a:lnTo>
                    <a:pt x="199660" y="358493"/>
                  </a:lnTo>
                  <a:lnTo>
                    <a:pt x="205458" y="413194"/>
                  </a:lnTo>
                  <a:lnTo>
                    <a:pt x="211774" y="467716"/>
                  </a:lnTo>
                  <a:lnTo>
                    <a:pt x="223543" y="51539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6124969" y="4119088"/>
              <a:ext cx="247402" cy="290278"/>
            </a:xfrm>
            <a:custGeom>
              <a:avLst/>
              <a:gdLst/>
              <a:ahLst/>
              <a:cxnLst/>
              <a:rect l="0" t="0" r="0" b="0"/>
              <a:pathLst>
                <a:path w="247402" h="290278">
                  <a:moveTo>
                    <a:pt x="226972" y="109705"/>
                  </a:moveTo>
                  <a:lnTo>
                    <a:pt x="246611" y="67055"/>
                  </a:lnTo>
                  <a:lnTo>
                    <a:pt x="246874" y="58573"/>
                  </a:lnTo>
                  <a:lnTo>
                    <a:pt x="243645" y="50648"/>
                  </a:lnTo>
                  <a:lnTo>
                    <a:pt x="229842" y="35790"/>
                  </a:lnTo>
                  <a:lnTo>
                    <a:pt x="196548" y="15799"/>
                  </a:lnTo>
                  <a:lnTo>
                    <a:pt x="155662" y="3318"/>
                  </a:lnTo>
                  <a:lnTo>
                    <a:pt x="120372" y="0"/>
                  </a:lnTo>
                  <a:lnTo>
                    <a:pt x="62220" y="14400"/>
                  </a:lnTo>
                  <a:lnTo>
                    <a:pt x="34202" y="31029"/>
                  </a:lnTo>
                  <a:lnTo>
                    <a:pt x="15317" y="50905"/>
                  </a:lnTo>
                  <a:lnTo>
                    <a:pt x="3142" y="74871"/>
                  </a:lnTo>
                  <a:lnTo>
                    <a:pt x="0" y="103681"/>
                  </a:lnTo>
                  <a:lnTo>
                    <a:pt x="7231" y="162992"/>
                  </a:lnTo>
                  <a:lnTo>
                    <a:pt x="20723" y="210270"/>
                  </a:lnTo>
                  <a:lnTo>
                    <a:pt x="50559" y="262715"/>
                  </a:lnTo>
                  <a:lnTo>
                    <a:pt x="66851" y="277206"/>
                  </a:lnTo>
                  <a:lnTo>
                    <a:pt x="86575" y="286295"/>
                  </a:lnTo>
                  <a:lnTo>
                    <a:pt x="122068" y="290277"/>
                  </a:lnTo>
                  <a:lnTo>
                    <a:pt x="154653" y="283638"/>
                  </a:lnTo>
                  <a:lnTo>
                    <a:pt x="175536" y="273643"/>
                  </a:lnTo>
                  <a:lnTo>
                    <a:pt x="201013" y="249832"/>
                  </a:lnTo>
                  <a:lnTo>
                    <a:pt x="222937" y="210368"/>
                  </a:lnTo>
                  <a:lnTo>
                    <a:pt x="232964" y="157312"/>
                  </a:lnTo>
                  <a:lnTo>
                    <a:pt x="237486" y="98092"/>
                  </a:lnTo>
                  <a:lnTo>
                    <a:pt x="247401" y="6884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6151887" y="4360618"/>
              <a:ext cx="248489" cy="312709"/>
            </a:xfrm>
            <a:custGeom>
              <a:avLst/>
              <a:gdLst/>
              <a:ahLst/>
              <a:cxnLst/>
              <a:rect l="0" t="0" r="0" b="0"/>
              <a:pathLst>
                <a:path w="248489" h="312709">
                  <a:moveTo>
                    <a:pt x="138767" y="41822"/>
                  </a:moveTo>
                  <a:lnTo>
                    <a:pt x="138767" y="20132"/>
                  </a:lnTo>
                  <a:lnTo>
                    <a:pt x="135362" y="12608"/>
                  </a:lnTo>
                  <a:lnTo>
                    <a:pt x="122499" y="1221"/>
                  </a:lnTo>
                  <a:lnTo>
                    <a:pt x="113168" y="0"/>
                  </a:lnTo>
                  <a:lnTo>
                    <a:pt x="90693" y="4697"/>
                  </a:lnTo>
                  <a:lnTo>
                    <a:pt x="68598" y="20403"/>
                  </a:lnTo>
                  <a:lnTo>
                    <a:pt x="24523" y="73469"/>
                  </a:lnTo>
                  <a:lnTo>
                    <a:pt x="10059" y="98258"/>
                  </a:lnTo>
                  <a:lnTo>
                    <a:pt x="0" y="148582"/>
                  </a:lnTo>
                  <a:lnTo>
                    <a:pt x="7864" y="206621"/>
                  </a:lnTo>
                  <a:lnTo>
                    <a:pt x="24570" y="245256"/>
                  </a:lnTo>
                  <a:lnTo>
                    <a:pt x="52821" y="279780"/>
                  </a:lnTo>
                  <a:lnTo>
                    <a:pt x="74843" y="298529"/>
                  </a:lnTo>
                  <a:lnTo>
                    <a:pt x="102790" y="309131"/>
                  </a:lnTo>
                  <a:lnTo>
                    <a:pt x="131857" y="312708"/>
                  </a:lnTo>
                  <a:lnTo>
                    <a:pt x="156125" y="310515"/>
                  </a:lnTo>
                  <a:lnTo>
                    <a:pt x="175233" y="302730"/>
                  </a:lnTo>
                  <a:lnTo>
                    <a:pt x="191292" y="290569"/>
                  </a:lnTo>
                  <a:lnTo>
                    <a:pt x="232795" y="235316"/>
                  </a:lnTo>
                  <a:lnTo>
                    <a:pt x="242223" y="215210"/>
                  </a:lnTo>
                  <a:lnTo>
                    <a:pt x="248488" y="168480"/>
                  </a:lnTo>
                  <a:lnTo>
                    <a:pt x="244922" y="111507"/>
                  </a:lnTo>
                  <a:lnTo>
                    <a:pt x="236642" y="83764"/>
                  </a:lnTo>
                  <a:lnTo>
                    <a:pt x="231255" y="73188"/>
                  </a:lnTo>
                  <a:lnTo>
                    <a:pt x="226529" y="68407"/>
                  </a:lnTo>
                  <a:lnTo>
                    <a:pt x="222244" y="67490"/>
                  </a:lnTo>
                  <a:lnTo>
                    <a:pt x="210268" y="7246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6597088" y="4231672"/>
              <a:ext cx="296221" cy="327944"/>
            </a:xfrm>
            <a:custGeom>
              <a:avLst/>
              <a:gdLst/>
              <a:ahLst/>
              <a:cxnLst/>
              <a:rect l="0" t="0" r="0" b="0"/>
              <a:pathLst>
                <a:path w="296221" h="327944">
                  <a:moveTo>
                    <a:pt x="0" y="58408"/>
                  </a:moveTo>
                  <a:lnTo>
                    <a:pt x="10845" y="69253"/>
                  </a:lnTo>
                  <a:lnTo>
                    <a:pt x="23012" y="103110"/>
                  </a:lnTo>
                  <a:lnTo>
                    <a:pt x="28383" y="159926"/>
                  </a:lnTo>
                  <a:lnTo>
                    <a:pt x="24312" y="221086"/>
                  </a:lnTo>
                  <a:lnTo>
                    <a:pt x="28263" y="275715"/>
                  </a:lnTo>
                  <a:lnTo>
                    <a:pt x="31073" y="324815"/>
                  </a:lnTo>
                  <a:lnTo>
                    <a:pt x="33200" y="327943"/>
                  </a:lnTo>
                  <a:lnTo>
                    <a:pt x="35753" y="326624"/>
                  </a:lnTo>
                  <a:lnTo>
                    <a:pt x="44768" y="303077"/>
                  </a:lnTo>
                  <a:lnTo>
                    <a:pt x="53269" y="241309"/>
                  </a:lnTo>
                  <a:lnTo>
                    <a:pt x="65126" y="187602"/>
                  </a:lnTo>
                  <a:lnTo>
                    <a:pt x="78398" y="133277"/>
                  </a:lnTo>
                  <a:lnTo>
                    <a:pt x="94974" y="78830"/>
                  </a:lnTo>
                  <a:lnTo>
                    <a:pt x="126378" y="20030"/>
                  </a:lnTo>
                  <a:lnTo>
                    <a:pt x="139776" y="3141"/>
                  </a:lnTo>
                  <a:lnTo>
                    <a:pt x="151067" y="0"/>
                  </a:lnTo>
                  <a:lnTo>
                    <a:pt x="181770" y="2562"/>
                  </a:lnTo>
                  <a:lnTo>
                    <a:pt x="194950" y="8693"/>
                  </a:lnTo>
                  <a:lnTo>
                    <a:pt x="215650" y="27612"/>
                  </a:lnTo>
                  <a:lnTo>
                    <a:pt x="240064" y="63785"/>
                  </a:lnTo>
                  <a:lnTo>
                    <a:pt x="256252" y="119523"/>
                  </a:lnTo>
                  <a:lnTo>
                    <a:pt x="271889" y="178048"/>
                  </a:lnTo>
                  <a:lnTo>
                    <a:pt x="285907" y="235174"/>
                  </a:lnTo>
                  <a:lnTo>
                    <a:pt x="294183" y="295345"/>
                  </a:lnTo>
                  <a:lnTo>
                    <a:pt x="295314" y="305203"/>
                  </a:lnTo>
                  <a:lnTo>
                    <a:pt x="296220" y="3035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7015882" y="4201968"/>
              <a:ext cx="367722" cy="337911"/>
            </a:xfrm>
            <a:custGeom>
              <a:avLst/>
              <a:gdLst/>
              <a:ahLst/>
              <a:cxnLst/>
              <a:rect l="0" t="0" r="0" b="0"/>
              <a:pathLst>
                <a:path w="367722" h="337911">
                  <a:moveTo>
                    <a:pt x="0" y="16611"/>
                  </a:moveTo>
                  <a:lnTo>
                    <a:pt x="16268" y="27456"/>
                  </a:lnTo>
                  <a:lnTo>
                    <a:pt x="27281" y="41860"/>
                  </a:lnTo>
                  <a:lnTo>
                    <a:pt x="31806" y="50468"/>
                  </a:lnTo>
                  <a:lnTo>
                    <a:pt x="38176" y="100540"/>
                  </a:lnTo>
                  <a:lnTo>
                    <a:pt x="40063" y="149424"/>
                  </a:lnTo>
                  <a:lnTo>
                    <a:pt x="46044" y="198083"/>
                  </a:lnTo>
                  <a:lnTo>
                    <a:pt x="51215" y="257209"/>
                  </a:lnTo>
                  <a:lnTo>
                    <a:pt x="58961" y="315631"/>
                  </a:lnTo>
                  <a:lnTo>
                    <a:pt x="60253" y="337910"/>
                  </a:lnTo>
                  <a:lnTo>
                    <a:pt x="60598" y="337494"/>
                  </a:lnTo>
                  <a:lnTo>
                    <a:pt x="61227" y="279869"/>
                  </a:lnTo>
                  <a:lnTo>
                    <a:pt x="61274" y="227253"/>
                  </a:lnTo>
                  <a:lnTo>
                    <a:pt x="66705" y="170449"/>
                  </a:lnTo>
                  <a:lnTo>
                    <a:pt x="80925" y="119570"/>
                  </a:lnTo>
                  <a:lnTo>
                    <a:pt x="99515" y="86588"/>
                  </a:lnTo>
                  <a:lnTo>
                    <a:pt x="108336" y="82557"/>
                  </a:lnTo>
                  <a:lnTo>
                    <a:pt x="130243" y="84130"/>
                  </a:lnTo>
                  <a:lnTo>
                    <a:pt x="140171" y="89997"/>
                  </a:lnTo>
                  <a:lnTo>
                    <a:pt x="157255" y="108623"/>
                  </a:lnTo>
                  <a:lnTo>
                    <a:pt x="174212" y="144631"/>
                  </a:lnTo>
                  <a:lnTo>
                    <a:pt x="190109" y="203355"/>
                  </a:lnTo>
                  <a:lnTo>
                    <a:pt x="197230" y="227857"/>
                  </a:lnTo>
                  <a:lnTo>
                    <a:pt x="199583" y="231213"/>
                  </a:lnTo>
                  <a:lnTo>
                    <a:pt x="201152" y="228910"/>
                  </a:lnTo>
                  <a:lnTo>
                    <a:pt x="207040" y="167841"/>
                  </a:lnTo>
                  <a:lnTo>
                    <a:pt x="213029" y="114958"/>
                  </a:lnTo>
                  <a:lnTo>
                    <a:pt x="222367" y="60796"/>
                  </a:lnTo>
                  <a:lnTo>
                    <a:pt x="228591" y="33601"/>
                  </a:lnTo>
                  <a:lnTo>
                    <a:pt x="241194" y="12434"/>
                  </a:lnTo>
                  <a:lnTo>
                    <a:pt x="249321" y="3612"/>
                  </a:lnTo>
                  <a:lnTo>
                    <a:pt x="259279" y="0"/>
                  </a:lnTo>
                  <a:lnTo>
                    <a:pt x="282450" y="2040"/>
                  </a:lnTo>
                  <a:lnTo>
                    <a:pt x="301827" y="13540"/>
                  </a:lnTo>
                  <a:lnTo>
                    <a:pt x="316871" y="31135"/>
                  </a:lnTo>
                  <a:lnTo>
                    <a:pt x="345038" y="92533"/>
                  </a:lnTo>
                  <a:lnTo>
                    <a:pt x="362064" y="146195"/>
                  </a:lnTo>
                  <a:lnTo>
                    <a:pt x="366603" y="200512"/>
                  </a:lnTo>
                  <a:lnTo>
                    <a:pt x="367721" y="24132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7617906" y="4311229"/>
              <a:ext cx="255993" cy="40139"/>
            </a:xfrm>
            <a:custGeom>
              <a:avLst/>
              <a:gdLst/>
              <a:ahLst/>
              <a:cxnLst/>
              <a:rect l="0" t="0" r="0" b="0"/>
              <a:pathLst>
                <a:path w="255993" h="40139">
                  <a:moveTo>
                    <a:pt x="10845" y="40138"/>
                  </a:moveTo>
                  <a:lnTo>
                    <a:pt x="0" y="29294"/>
                  </a:lnTo>
                  <a:lnTo>
                    <a:pt x="1345" y="24964"/>
                  </a:lnTo>
                  <a:lnTo>
                    <a:pt x="14946" y="17127"/>
                  </a:lnTo>
                  <a:lnTo>
                    <a:pt x="66552" y="9867"/>
                  </a:lnTo>
                  <a:lnTo>
                    <a:pt x="120967" y="1708"/>
                  </a:lnTo>
                  <a:lnTo>
                    <a:pt x="170586" y="0"/>
                  </a:lnTo>
                  <a:lnTo>
                    <a:pt x="199875" y="1870"/>
                  </a:lnTo>
                  <a:lnTo>
                    <a:pt x="255992" y="1970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7659394" y="4412654"/>
              <a:ext cx="255363" cy="46014"/>
            </a:xfrm>
            <a:custGeom>
              <a:avLst/>
              <a:gdLst/>
              <a:ahLst/>
              <a:cxnLst/>
              <a:rect l="0" t="0" r="0" b="0"/>
              <a:pathLst>
                <a:path w="255363" h="46014">
                  <a:moveTo>
                    <a:pt x="0" y="0"/>
                  </a:moveTo>
                  <a:lnTo>
                    <a:pt x="62290" y="28434"/>
                  </a:lnTo>
                  <a:lnTo>
                    <a:pt x="104838" y="37177"/>
                  </a:lnTo>
                  <a:lnTo>
                    <a:pt x="155137" y="34246"/>
                  </a:lnTo>
                  <a:lnTo>
                    <a:pt x="218036" y="42242"/>
                  </a:lnTo>
                  <a:lnTo>
                    <a:pt x="238773" y="46013"/>
                  </a:lnTo>
                  <a:lnTo>
                    <a:pt x="244302" y="45429"/>
                  </a:lnTo>
                  <a:lnTo>
                    <a:pt x="255362" y="4085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8149689" y="4136863"/>
              <a:ext cx="204193" cy="439224"/>
            </a:xfrm>
            <a:custGeom>
              <a:avLst/>
              <a:gdLst/>
              <a:ahLst/>
              <a:cxnLst/>
              <a:rect l="0" t="0" r="0" b="0"/>
              <a:pathLst>
                <a:path w="204193" h="439224">
                  <a:moveTo>
                    <a:pt x="0" y="0"/>
                  </a:moveTo>
                  <a:lnTo>
                    <a:pt x="62290" y="0"/>
                  </a:lnTo>
                  <a:lnTo>
                    <a:pt x="99414" y="5423"/>
                  </a:lnTo>
                  <a:lnTo>
                    <a:pt x="126557" y="19640"/>
                  </a:lnTo>
                  <a:lnTo>
                    <a:pt x="154396" y="43651"/>
                  </a:lnTo>
                  <a:lnTo>
                    <a:pt x="173365" y="77752"/>
                  </a:lnTo>
                  <a:lnTo>
                    <a:pt x="195826" y="136965"/>
                  </a:lnTo>
                  <a:lnTo>
                    <a:pt x="202617" y="196582"/>
                  </a:lnTo>
                  <a:lnTo>
                    <a:pt x="203794" y="245891"/>
                  </a:lnTo>
                  <a:lnTo>
                    <a:pt x="204192" y="307968"/>
                  </a:lnTo>
                  <a:lnTo>
                    <a:pt x="194980" y="362812"/>
                  </a:lnTo>
                  <a:lnTo>
                    <a:pt x="178706" y="395775"/>
                  </a:lnTo>
                  <a:lnTo>
                    <a:pt x="166058" y="412724"/>
                  </a:lnTo>
                  <a:lnTo>
                    <a:pt x="122574" y="43922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8394836" y="4361582"/>
              <a:ext cx="245148" cy="173647"/>
            </a:xfrm>
            <a:custGeom>
              <a:avLst/>
              <a:gdLst/>
              <a:ahLst/>
              <a:cxnLst/>
              <a:rect l="0" t="0" r="0" b="0"/>
              <a:pathLst>
                <a:path w="245148" h="173647">
                  <a:moveTo>
                    <a:pt x="0" y="0"/>
                  </a:moveTo>
                  <a:lnTo>
                    <a:pt x="56869" y="19639"/>
                  </a:lnTo>
                  <a:lnTo>
                    <a:pt x="109426" y="45914"/>
                  </a:lnTo>
                  <a:lnTo>
                    <a:pt x="166552" y="82714"/>
                  </a:lnTo>
                  <a:lnTo>
                    <a:pt x="196597" y="105993"/>
                  </a:lnTo>
                  <a:lnTo>
                    <a:pt x="234548" y="158265"/>
                  </a:lnTo>
                  <a:lnTo>
                    <a:pt x="245147" y="17364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9933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7987" y="-171704"/>
            <a:ext cx="10476865" cy="85012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295670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533400"/>
            <a:ext cx="5219700" cy="4191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100673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422400" y="203200"/>
            <a:ext cx="5118101" cy="628651"/>
            <a:chOff x="1422400" y="203200"/>
            <a:chExt cx="5118101" cy="628651"/>
          </a:xfrm>
        </p:grpSpPr>
        <p:sp>
          <p:nvSpPr>
            <p:cNvPr id="2" name="Freeform 1"/>
            <p:cNvSpPr/>
            <p:nvPr/>
          </p:nvSpPr>
          <p:spPr>
            <a:xfrm>
              <a:off x="1422400" y="406400"/>
              <a:ext cx="381001" cy="215901"/>
            </a:xfrm>
            <a:custGeom>
              <a:avLst/>
              <a:gdLst/>
              <a:ahLst/>
              <a:cxnLst/>
              <a:rect l="0" t="0" r="0" b="0"/>
              <a:pathLst>
                <a:path w="381001" h="215901">
                  <a:moveTo>
                    <a:pt x="0" y="203200"/>
                  </a:moveTo>
                  <a:lnTo>
                    <a:pt x="59690" y="172720"/>
                  </a:lnTo>
                  <a:lnTo>
                    <a:pt x="68580" y="170180"/>
                  </a:lnTo>
                  <a:lnTo>
                    <a:pt x="76200" y="168910"/>
                  </a:lnTo>
                  <a:lnTo>
                    <a:pt x="85090" y="167640"/>
                  </a:lnTo>
                  <a:lnTo>
                    <a:pt x="95250" y="165100"/>
                  </a:lnTo>
                  <a:lnTo>
                    <a:pt x="105410" y="162560"/>
                  </a:lnTo>
                  <a:lnTo>
                    <a:pt x="116840" y="158750"/>
                  </a:lnTo>
                  <a:lnTo>
                    <a:pt x="125730" y="154940"/>
                  </a:lnTo>
                  <a:lnTo>
                    <a:pt x="133350" y="151130"/>
                  </a:lnTo>
                  <a:lnTo>
                    <a:pt x="139700" y="147320"/>
                  </a:lnTo>
                  <a:lnTo>
                    <a:pt x="168910" y="128270"/>
                  </a:lnTo>
                  <a:lnTo>
                    <a:pt x="177800" y="121920"/>
                  </a:lnTo>
                  <a:lnTo>
                    <a:pt x="184150" y="116840"/>
                  </a:lnTo>
                  <a:lnTo>
                    <a:pt x="190500" y="111760"/>
                  </a:lnTo>
                  <a:lnTo>
                    <a:pt x="198120" y="106680"/>
                  </a:lnTo>
                  <a:lnTo>
                    <a:pt x="205740" y="102870"/>
                  </a:lnTo>
                  <a:lnTo>
                    <a:pt x="213360" y="97790"/>
                  </a:lnTo>
                  <a:lnTo>
                    <a:pt x="220980" y="91440"/>
                  </a:lnTo>
                  <a:lnTo>
                    <a:pt x="228600" y="85090"/>
                  </a:lnTo>
                  <a:lnTo>
                    <a:pt x="237490" y="77470"/>
                  </a:lnTo>
                  <a:lnTo>
                    <a:pt x="243840" y="69850"/>
                  </a:lnTo>
                  <a:lnTo>
                    <a:pt x="250190" y="62230"/>
                  </a:lnTo>
                  <a:lnTo>
                    <a:pt x="255270" y="54610"/>
                  </a:lnTo>
                  <a:lnTo>
                    <a:pt x="257810" y="44450"/>
                  </a:lnTo>
                  <a:lnTo>
                    <a:pt x="257810" y="34290"/>
                  </a:lnTo>
                  <a:lnTo>
                    <a:pt x="256540" y="22860"/>
                  </a:lnTo>
                  <a:lnTo>
                    <a:pt x="254000" y="15240"/>
                  </a:lnTo>
                  <a:lnTo>
                    <a:pt x="251460" y="10160"/>
                  </a:lnTo>
                  <a:lnTo>
                    <a:pt x="247650" y="6350"/>
                  </a:lnTo>
                  <a:lnTo>
                    <a:pt x="240030" y="5080"/>
                  </a:lnTo>
                  <a:lnTo>
                    <a:pt x="229870" y="2540"/>
                  </a:lnTo>
                  <a:lnTo>
                    <a:pt x="215900" y="2540"/>
                  </a:lnTo>
                  <a:lnTo>
                    <a:pt x="204470" y="1270"/>
                  </a:lnTo>
                  <a:lnTo>
                    <a:pt x="184150" y="0"/>
                  </a:lnTo>
                  <a:lnTo>
                    <a:pt x="175260" y="1270"/>
                  </a:lnTo>
                  <a:lnTo>
                    <a:pt x="166370" y="3810"/>
                  </a:lnTo>
                  <a:lnTo>
                    <a:pt x="157480" y="6350"/>
                  </a:lnTo>
                  <a:lnTo>
                    <a:pt x="149860" y="10160"/>
                  </a:lnTo>
                  <a:lnTo>
                    <a:pt x="143510" y="13970"/>
                  </a:lnTo>
                  <a:lnTo>
                    <a:pt x="138430" y="17780"/>
                  </a:lnTo>
                  <a:lnTo>
                    <a:pt x="132080" y="22860"/>
                  </a:lnTo>
                  <a:lnTo>
                    <a:pt x="124460" y="29210"/>
                  </a:lnTo>
                  <a:lnTo>
                    <a:pt x="116840" y="36830"/>
                  </a:lnTo>
                  <a:lnTo>
                    <a:pt x="109220" y="45720"/>
                  </a:lnTo>
                  <a:lnTo>
                    <a:pt x="100330" y="55880"/>
                  </a:lnTo>
                  <a:lnTo>
                    <a:pt x="92710" y="67310"/>
                  </a:lnTo>
                  <a:lnTo>
                    <a:pt x="87630" y="78740"/>
                  </a:lnTo>
                  <a:lnTo>
                    <a:pt x="83820" y="90170"/>
                  </a:lnTo>
                  <a:lnTo>
                    <a:pt x="81280" y="102870"/>
                  </a:lnTo>
                  <a:lnTo>
                    <a:pt x="82550" y="115570"/>
                  </a:lnTo>
                  <a:lnTo>
                    <a:pt x="86360" y="127000"/>
                  </a:lnTo>
                  <a:lnTo>
                    <a:pt x="91440" y="139700"/>
                  </a:lnTo>
                  <a:lnTo>
                    <a:pt x="97790" y="148590"/>
                  </a:lnTo>
                  <a:lnTo>
                    <a:pt x="104140" y="153670"/>
                  </a:lnTo>
                  <a:lnTo>
                    <a:pt x="111760" y="157480"/>
                  </a:lnTo>
                  <a:lnTo>
                    <a:pt x="118110" y="162560"/>
                  </a:lnTo>
                  <a:lnTo>
                    <a:pt x="124460" y="168910"/>
                  </a:lnTo>
                  <a:lnTo>
                    <a:pt x="129540" y="176530"/>
                  </a:lnTo>
                  <a:lnTo>
                    <a:pt x="135890" y="182880"/>
                  </a:lnTo>
                  <a:lnTo>
                    <a:pt x="142240" y="187960"/>
                  </a:lnTo>
                  <a:lnTo>
                    <a:pt x="149860" y="193040"/>
                  </a:lnTo>
                  <a:lnTo>
                    <a:pt x="158750" y="196850"/>
                  </a:lnTo>
                  <a:lnTo>
                    <a:pt x="170180" y="198120"/>
                  </a:lnTo>
                  <a:lnTo>
                    <a:pt x="180340" y="200660"/>
                  </a:lnTo>
                  <a:lnTo>
                    <a:pt x="191770" y="203200"/>
                  </a:lnTo>
                  <a:lnTo>
                    <a:pt x="200660" y="205740"/>
                  </a:lnTo>
                  <a:lnTo>
                    <a:pt x="209550" y="209550"/>
                  </a:lnTo>
                  <a:lnTo>
                    <a:pt x="218440" y="210820"/>
                  </a:lnTo>
                  <a:lnTo>
                    <a:pt x="227330" y="213360"/>
                  </a:lnTo>
                  <a:lnTo>
                    <a:pt x="236220" y="213360"/>
                  </a:lnTo>
                  <a:lnTo>
                    <a:pt x="248920" y="214630"/>
                  </a:lnTo>
                  <a:lnTo>
                    <a:pt x="281940" y="215900"/>
                  </a:lnTo>
                  <a:lnTo>
                    <a:pt x="298450" y="214630"/>
                  </a:lnTo>
                  <a:lnTo>
                    <a:pt x="313690" y="212090"/>
                  </a:lnTo>
                  <a:lnTo>
                    <a:pt x="327660" y="209550"/>
                  </a:lnTo>
                  <a:lnTo>
                    <a:pt x="339090" y="205740"/>
                  </a:lnTo>
                  <a:lnTo>
                    <a:pt x="350520" y="201930"/>
                  </a:lnTo>
                  <a:lnTo>
                    <a:pt x="381000" y="190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1854200" y="457200"/>
              <a:ext cx="215901" cy="139701"/>
            </a:xfrm>
            <a:custGeom>
              <a:avLst/>
              <a:gdLst/>
              <a:ahLst/>
              <a:cxnLst/>
              <a:rect l="0" t="0" r="0" b="0"/>
              <a:pathLst>
                <a:path w="215901" h="139701">
                  <a:moveTo>
                    <a:pt x="0" y="0"/>
                  </a:moveTo>
                  <a:lnTo>
                    <a:pt x="13970" y="6350"/>
                  </a:lnTo>
                  <a:lnTo>
                    <a:pt x="19050" y="11430"/>
                  </a:lnTo>
                  <a:lnTo>
                    <a:pt x="24130" y="17780"/>
                  </a:lnTo>
                  <a:lnTo>
                    <a:pt x="29210" y="24130"/>
                  </a:lnTo>
                  <a:lnTo>
                    <a:pt x="34290" y="31750"/>
                  </a:lnTo>
                  <a:lnTo>
                    <a:pt x="41910" y="39370"/>
                  </a:lnTo>
                  <a:lnTo>
                    <a:pt x="48260" y="46990"/>
                  </a:lnTo>
                  <a:lnTo>
                    <a:pt x="59690" y="57150"/>
                  </a:lnTo>
                  <a:lnTo>
                    <a:pt x="72390" y="67310"/>
                  </a:lnTo>
                  <a:lnTo>
                    <a:pt x="86360" y="78740"/>
                  </a:lnTo>
                  <a:lnTo>
                    <a:pt x="100330" y="88900"/>
                  </a:lnTo>
                  <a:lnTo>
                    <a:pt x="125730" y="107950"/>
                  </a:lnTo>
                  <a:lnTo>
                    <a:pt x="137160" y="114300"/>
                  </a:lnTo>
                  <a:lnTo>
                    <a:pt x="148590" y="118110"/>
                  </a:lnTo>
                  <a:lnTo>
                    <a:pt x="157480" y="121920"/>
                  </a:lnTo>
                  <a:lnTo>
                    <a:pt x="180340" y="128270"/>
                  </a:lnTo>
                  <a:lnTo>
                    <a:pt x="215900" y="139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1854200" y="444500"/>
              <a:ext cx="190501" cy="190501"/>
            </a:xfrm>
            <a:custGeom>
              <a:avLst/>
              <a:gdLst/>
              <a:ahLst/>
              <a:cxnLst/>
              <a:rect l="0" t="0" r="0" b="0"/>
              <a:pathLst>
                <a:path w="190501" h="190501">
                  <a:moveTo>
                    <a:pt x="190500" y="0"/>
                  </a:moveTo>
                  <a:lnTo>
                    <a:pt x="184150" y="6350"/>
                  </a:lnTo>
                  <a:lnTo>
                    <a:pt x="179070" y="8890"/>
                  </a:lnTo>
                  <a:lnTo>
                    <a:pt x="172720" y="10160"/>
                  </a:lnTo>
                  <a:lnTo>
                    <a:pt x="166370" y="11430"/>
                  </a:lnTo>
                  <a:lnTo>
                    <a:pt x="158750" y="13970"/>
                  </a:lnTo>
                  <a:lnTo>
                    <a:pt x="151130" y="19050"/>
                  </a:lnTo>
                  <a:lnTo>
                    <a:pt x="143510" y="25400"/>
                  </a:lnTo>
                  <a:lnTo>
                    <a:pt x="135890" y="33020"/>
                  </a:lnTo>
                  <a:lnTo>
                    <a:pt x="130810" y="40640"/>
                  </a:lnTo>
                  <a:lnTo>
                    <a:pt x="124460" y="48260"/>
                  </a:lnTo>
                  <a:lnTo>
                    <a:pt x="116840" y="54610"/>
                  </a:lnTo>
                  <a:lnTo>
                    <a:pt x="107950" y="60960"/>
                  </a:lnTo>
                  <a:lnTo>
                    <a:pt x="97790" y="66040"/>
                  </a:lnTo>
                  <a:lnTo>
                    <a:pt x="87630" y="73660"/>
                  </a:lnTo>
                  <a:lnTo>
                    <a:pt x="77470" y="82550"/>
                  </a:lnTo>
                  <a:lnTo>
                    <a:pt x="60960" y="101600"/>
                  </a:lnTo>
                  <a:lnTo>
                    <a:pt x="49530" y="114300"/>
                  </a:lnTo>
                  <a:lnTo>
                    <a:pt x="34290" y="129540"/>
                  </a:lnTo>
                  <a:lnTo>
                    <a:pt x="15240" y="149860"/>
                  </a:lnTo>
                  <a:lnTo>
                    <a:pt x="10160" y="157480"/>
                  </a:lnTo>
                  <a:lnTo>
                    <a:pt x="6350" y="166370"/>
                  </a:ln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2151380" y="419100"/>
              <a:ext cx="172721" cy="177801"/>
            </a:xfrm>
            <a:custGeom>
              <a:avLst/>
              <a:gdLst/>
              <a:ahLst/>
              <a:cxnLst/>
              <a:rect l="0" t="0" r="0" b="0"/>
              <a:pathLst>
                <a:path w="172721" h="177801">
                  <a:moveTo>
                    <a:pt x="160020" y="0"/>
                  </a:moveTo>
                  <a:lnTo>
                    <a:pt x="139700" y="0"/>
                  </a:lnTo>
                  <a:lnTo>
                    <a:pt x="129540" y="3810"/>
                  </a:lnTo>
                  <a:lnTo>
                    <a:pt x="118110" y="11430"/>
                  </a:lnTo>
                  <a:lnTo>
                    <a:pt x="106680" y="20320"/>
                  </a:lnTo>
                  <a:lnTo>
                    <a:pt x="96520" y="26670"/>
                  </a:lnTo>
                  <a:lnTo>
                    <a:pt x="86360" y="30480"/>
                  </a:lnTo>
                  <a:lnTo>
                    <a:pt x="77470" y="33020"/>
                  </a:lnTo>
                  <a:lnTo>
                    <a:pt x="69850" y="36830"/>
                  </a:lnTo>
                  <a:lnTo>
                    <a:pt x="63500" y="43180"/>
                  </a:lnTo>
                  <a:lnTo>
                    <a:pt x="57150" y="49530"/>
                  </a:lnTo>
                  <a:lnTo>
                    <a:pt x="50800" y="57150"/>
                  </a:lnTo>
                  <a:lnTo>
                    <a:pt x="35560" y="72390"/>
                  </a:lnTo>
                  <a:lnTo>
                    <a:pt x="11430" y="97790"/>
                  </a:lnTo>
                  <a:lnTo>
                    <a:pt x="6350" y="107950"/>
                  </a:lnTo>
                  <a:lnTo>
                    <a:pt x="2540" y="118110"/>
                  </a:lnTo>
                  <a:lnTo>
                    <a:pt x="0" y="129540"/>
                  </a:lnTo>
                  <a:lnTo>
                    <a:pt x="1270" y="138430"/>
                  </a:lnTo>
                  <a:lnTo>
                    <a:pt x="5080" y="146050"/>
                  </a:lnTo>
                  <a:lnTo>
                    <a:pt x="10160" y="152400"/>
                  </a:lnTo>
                  <a:lnTo>
                    <a:pt x="19050" y="157480"/>
                  </a:lnTo>
                  <a:lnTo>
                    <a:pt x="30480" y="163830"/>
                  </a:lnTo>
                  <a:lnTo>
                    <a:pt x="44450" y="167640"/>
                  </a:lnTo>
                  <a:lnTo>
                    <a:pt x="63500" y="171450"/>
                  </a:lnTo>
                  <a:lnTo>
                    <a:pt x="85090" y="173990"/>
                  </a:lnTo>
                  <a:lnTo>
                    <a:pt x="172720" y="177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489200" y="482600"/>
              <a:ext cx="1" cy="101601"/>
            </a:xfrm>
            <a:custGeom>
              <a:avLst/>
              <a:gdLst/>
              <a:ahLst/>
              <a:cxnLst/>
              <a:rect l="0" t="0" r="0" b="0"/>
              <a:pathLst>
                <a:path w="1" h="101601">
                  <a:moveTo>
                    <a:pt x="0" y="0"/>
                  </a:moveTo>
                  <a:lnTo>
                    <a:pt x="0" y="101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489200" y="241300"/>
              <a:ext cx="1" cy="50801"/>
            </a:xfrm>
            <a:custGeom>
              <a:avLst/>
              <a:gdLst/>
              <a:ahLst/>
              <a:cxnLst/>
              <a:rect l="0" t="0" r="0" b="0"/>
              <a:pathLst>
                <a:path w="1" h="50801">
                  <a:moveTo>
                    <a:pt x="0" y="5080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2641600" y="203200"/>
              <a:ext cx="63501" cy="368301"/>
            </a:xfrm>
            <a:custGeom>
              <a:avLst/>
              <a:gdLst/>
              <a:ahLst/>
              <a:cxnLst/>
              <a:rect l="0" t="0" r="0" b="0"/>
              <a:pathLst>
                <a:path w="63501" h="368301">
                  <a:moveTo>
                    <a:pt x="0" y="0"/>
                  </a:moveTo>
                  <a:lnTo>
                    <a:pt x="6350" y="13970"/>
                  </a:lnTo>
                  <a:lnTo>
                    <a:pt x="10160" y="22860"/>
                  </a:lnTo>
                  <a:lnTo>
                    <a:pt x="13970" y="35560"/>
                  </a:lnTo>
                  <a:lnTo>
                    <a:pt x="17780" y="48260"/>
                  </a:lnTo>
                  <a:lnTo>
                    <a:pt x="20320" y="66040"/>
                  </a:lnTo>
                  <a:lnTo>
                    <a:pt x="21590" y="86360"/>
                  </a:lnTo>
                  <a:lnTo>
                    <a:pt x="22860" y="107950"/>
                  </a:lnTo>
                  <a:lnTo>
                    <a:pt x="25400" y="128270"/>
                  </a:lnTo>
                  <a:lnTo>
                    <a:pt x="27940" y="148590"/>
                  </a:lnTo>
                  <a:lnTo>
                    <a:pt x="31750" y="166370"/>
                  </a:lnTo>
                  <a:lnTo>
                    <a:pt x="34290" y="182880"/>
                  </a:lnTo>
                  <a:lnTo>
                    <a:pt x="35560" y="198120"/>
                  </a:lnTo>
                  <a:lnTo>
                    <a:pt x="35560" y="212090"/>
                  </a:lnTo>
                  <a:lnTo>
                    <a:pt x="36830" y="236220"/>
                  </a:lnTo>
                  <a:lnTo>
                    <a:pt x="38100" y="246380"/>
                  </a:lnTo>
                  <a:lnTo>
                    <a:pt x="39370" y="259080"/>
                  </a:lnTo>
                  <a:lnTo>
                    <a:pt x="41910" y="273050"/>
                  </a:lnTo>
                  <a:lnTo>
                    <a:pt x="44450" y="287020"/>
                  </a:lnTo>
                  <a:lnTo>
                    <a:pt x="52070" y="318770"/>
                  </a:lnTo>
                  <a:lnTo>
                    <a:pt x="63500" y="368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2578100" y="378460"/>
              <a:ext cx="419101" cy="193041"/>
            </a:xfrm>
            <a:custGeom>
              <a:avLst/>
              <a:gdLst/>
              <a:ahLst/>
              <a:cxnLst/>
              <a:rect l="0" t="0" r="0" b="0"/>
              <a:pathLst>
                <a:path w="419101" h="193041">
                  <a:moveTo>
                    <a:pt x="0" y="91440"/>
                  </a:moveTo>
                  <a:lnTo>
                    <a:pt x="133350" y="91440"/>
                  </a:lnTo>
                  <a:lnTo>
                    <a:pt x="148590" y="90170"/>
                  </a:lnTo>
                  <a:lnTo>
                    <a:pt x="162560" y="87630"/>
                  </a:lnTo>
                  <a:lnTo>
                    <a:pt x="176530" y="85090"/>
                  </a:lnTo>
                  <a:lnTo>
                    <a:pt x="191770" y="82550"/>
                  </a:lnTo>
                  <a:lnTo>
                    <a:pt x="209550" y="81280"/>
                  </a:lnTo>
                  <a:lnTo>
                    <a:pt x="228600" y="80010"/>
                  </a:lnTo>
                  <a:lnTo>
                    <a:pt x="250190" y="77470"/>
                  </a:lnTo>
                  <a:lnTo>
                    <a:pt x="273050" y="72390"/>
                  </a:lnTo>
                  <a:lnTo>
                    <a:pt x="295910" y="66040"/>
                  </a:lnTo>
                  <a:lnTo>
                    <a:pt x="316230" y="58420"/>
                  </a:lnTo>
                  <a:lnTo>
                    <a:pt x="332740" y="50800"/>
                  </a:lnTo>
                  <a:lnTo>
                    <a:pt x="349250" y="43180"/>
                  </a:lnTo>
                  <a:lnTo>
                    <a:pt x="364490" y="36830"/>
                  </a:lnTo>
                  <a:lnTo>
                    <a:pt x="378460" y="30480"/>
                  </a:lnTo>
                  <a:lnTo>
                    <a:pt x="392430" y="25400"/>
                  </a:lnTo>
                  <a:lnTo>
                    <a:pt x="402590" y="19050"/>
                  </a:lnTo>
                  <a:lnTo>
                    <a:pt x="410210" y="12700"/>
                  </a:lnTo>
                  <a:lnTo>
                    <a:pt x="417830" y="5080"/>
                  </a:lnTo>
                  <a:lnTo>
                    <a:pt x="419100" y="1270"/>
                  </a:lnTo>
                  <a:lnTo>
                    <a:pt x="417830" y="0"/>
                  </a:lnTo>
                  <a:lnTo>
                    <a:pt x="414020" y="1270"/>
                  </a:lnTo>
                  <a:lnTo>
                    <a:pt x="405130" y="3810"/>
                  </a:lnTo>
                  <a:lnTo>
                    <a:pt x="374650" y="15240"/>
                  </a:lnTo>
                  <a:lnTo>
                    <a:pt x="361950" y="21590"/>
                  </a:lnTo>
                  <a:lnTo>
                    <a:pt x="349250" y="26670"/>
                  </a:lnTo>
                  <a:lnTo>
                    <a:pt x="339090" y="30480"/>
                  </a:lnTo>
                  <a:lnTo>
                    <a:pt x="330200" y="36830"/>
                  </a:lnTo>
                  <a:lnTo>
                    <a:pt x="323850" y="44450"/>
                  </a:lnTo>
                  <a:lnTo>
                    <a:pt x="317500" y="50800"/>
                  </a:lnTo>
                  <a:lnTo>
                    <a:pt x="311150" y="57150"/>
                  </a:lnTo>
                  <a:lnTo>
                    <a:pt x="306070" y="63500"/>
                  </a:lnTo>
                  <a:lnTo>
                    <a:pt x="302260" y="68580"/>
                  </a:lnTo>
                  <a:lnTo>
                    <a:pt x="297180" y="76200"/>
                  </a:lnTo>
                  <a:lnTo>
                    <a:pt x="292100" y="85090"/>
                  </a:lnTo>
                  <a:lnTo>
                    <a:pt x="288290" y="96520"/>
                  </a:lnTo>
                  <a:lnTo>
                    <a:pt x="285750" y="105410"/>
                  </a:lnTo>
                  <a:lnTo>
                    <a:pt x="283210" y="115570"/>
                  </a:lnTo>
                  <a:lnTo>
                    <a:pt x="281940" y="124460"/>
                  </a:lnTo>
                  <a:lnTo>
                    <a:pt x="284480" y="134620"/>
                  </a:lnTo>
                  <a:lnTo>
                    <a:pt x="288290" y="146050"/>
                  </a:lnTo>
                  <a:lnTo>
                    <a:pt x="293370" y="157480"/>
                  </a:lnTo>
                  <a:lnTo>
                    <a:pt x="299720" y="166370"/>
                  </a:lnTo>
                  <a:lnTo>
                    <a:pt x="307340" y="173990"/>
                  </a:lnTo>
                  <a:lnTo>
                    <a:pt x="314960" y="180340"/>
                  </a:lnTo>
                  <a:lnTo>
                    <a:pt x="322580" y="184150"/>
                  </a:lnTo>
                  <a:lnTo>
                    <a:pt x="331470" y="187960"/>
                  </a:lnTo>
                  <a:lnTo>
                    <a:pt x="355600" y="19304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089910" y="449580"/>
              <a:ext cx="199391" cy="113031"/>
            </a:xfrm>
            <a:custGeom>
              <a:avLst/>
              <a:gdLst/>
              <a:ahLst/>
              <a:cxnLst/>
              <a:rect l="0" t="0" r="0" b="0"/>
              <a:pathLst>
                <a:path w="199391" h="113031">
                  <a:moveTo>
                    <a:pt x="173990" y="7620"/>
                  </a:moveTo>
                  <a:lnTo>
                    <a:pt x="167640" y="7620"/>
                  </a:lnTo>
                  <a:lnTo>
                    <a:pt x="160020" y="6350"/>
                  </a:lnTo>
                  <a:lnTo>
                    <a:pt x="135890" y="1270"/>
                  </a:lnTo>
                  <a:lnTo>
                    <a:pt x="121920" y="0"/>
                  </a:lnTo>
                  <a:lnTo>
                    <a:pt x="106680" y="1270"/>
                  </a:lnTo>
                  <a:lnTo>
                    <a:pt x="91440" y="3810"/>
                  </a:lnTo>
                  <a:lnTo>
                    <a:pt x="77470" y="5080"/>
                  </a:lnTo>
                  <a:lnTo>
                    <a:pt x="66040" y="6350"/>
                  </a:lnTo>
                  <a:lnTo>
                    <a:pt x="55880" y="6350"/>
                  </a:lnTo>
                  <a:lnTo>
                    <a:pt x="45720" y="10160"/>
                  </a:lnTo>
                  <a:lnTo>
                    <a:pt x="36830" y="13970"/>
                  </a:lnTo>
                  <a:lnTo>
                    <a:pt x="26670" y="20320"/>
                  </a:lnTo>
                  <a:lnTo>
                    <a:pt x="19050" y="27940"/>
                  </a:lnTo>
                  <a:lnTo>
                    <a:pt x="12700" y="35560"/>
                  </a:lnTo>
                  <a:lnTo>
                    <a:pt x="7620" y="43180"/>
                  </a:lnTo>
                  <a:lnTo>
                    <a:pt x="3810" y="50800"/>
                  </a:lnTo>
                  <a:lnTo>
                    <a:pt x="1270" y="58420"/>
                  </a:lnTo>
                  <a:lnTo>
                    <a:pt x="0" y="67310"/>
                  </a:lnTo>
                  <a:lnTo>
                    <a:pt x="2540" y="76200"/>
                  </a:lnTo>
                  <a:lnTo>
                    <a:pt x="8890" y="83820"/>
                  </a:lnTo>
                  <a:lnTo>
                    <a:pt x="17780" y="92710"/>
                  </a:lnTo>
                  <a:lnTo>
                    <a:pt x="26670" y="99060"/>
                  </a:lnTo>
                  <a:lnTo>
                    <a:pt x="38100" y="105410"/>
                  </a:lnTo>
                  <a:lnTo>
                    <a:pt x="49530" y="110490"/>
                  </a:lnTo>
                  <a:lnTo>
                    <a:pt x="62230" y="113030"/>
                  </a:lnTo>
                  <a:lnTo>
                    <a:pt x="77470" y="113030"/>
                  </a:lnTo>
                  <a:lnTo>
                    <a:pt x="92710" y="111760"/>
                  </a:lnTo>
                  <a:lnTo>
                    <a:pt x="106680" y="109220"/>
                  </a:lnTo>
                  <a:lnTo>
                    <a:pt x="120650" y="106680"/>
                  </a:lnTo>
                  <a:lnTo>
                    <a:pt x="134620" y="102870"/>
                  </a:lnTo>
                  <a:lnTo>
                    <a:pt x="146050" y="99060"/>
                  </a:lnTo>
                  <a:lnTo>
                    <a:pt x="156210" y="95250"/>
                  </a:lnTo>
                  <a:lnTo>
                    <a:pt x="199390" y="711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289300" y="228600"/>
              <a:ext cx="25401" cy="342901"/>
            </a:xfrm>
            <a:custGeom>
              <a:avLst/>
              <a:gdLst/>
              <a:ahLst/>
              <a:cxnLst/>
              <a:rect l="0" t="0" r="0" b="0"/>
              <a:pathLst>
                <a:path w="25401" h="342901">
                  <a:moveTo>
                    <a:pt x="12700" y="0"/>
                  </a:moveTo>
                  <a:lnTo>
                    <a:pt x="6350" y="13970"/>
                  </a:lnTo>
                  <a:lnTo>
                    <a:pt x="3810" y="22860"/>
                  </a:lnTo>
                  <a:lnTo>
                    <a:pt x="2540" y="35560"/>
                  </a:lnTo>
                  <a:lnTo>
                    <a:pt x="1270" y="48260"/>
                  </a:lnTo>
                  <a:lnTo>
                    <a:pt x="1270" y="62230"/>
                  </a:lnTo>
                  <a:lnTo>
                    <a:pt x="0" y="88900"/>
                  </a:lnTo>
                  <a:lnTo>
                    <a:pt x="0" y="180340"/>
                  </a:lnTo>
                  <a:lnTo>
                    <a:pt x="1270" y="209550"/>
                  </a:lnTo>
                  <a:lnTo>
                    <a:pt x="3810" y="232410"/>
                  </a:lnTo>
                  <a:lnTo>
                    <a:pt x="6350" y="252730"/>
                  </a:lnTo>
                  <a:lnTo>
                    <a:pt x="8890" y="267970"/>
                  </a:lnTo>
                  <a:lnTo>
                    <a:pt x="10160" y="281940"/>
                  </a:lnTo>
                  <a:lnTo>
                    <a:pt x="11430" y="293370"/>
                  </a:lnTo>
                  <a:lnTo>
                    <a:pt x="12700" y="304800"/>
                  </a:lnTo>
                  <a:lnTo>
                    <a:pt x="15240" y="314960"/>
                  </a:lnTo>
                  <a:lnTo>
                    <a:pt x="25400" y="342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619500" y="389890"/>
              <a:ext cx="368301" cy="143511"/>
            </a:xfrm>
            <a:custGeom>
              <a:avLst/>
              <a:gdLst/>
              <a:ahLst/>
              <a:cxnLst/>
              <a:rect l="0" t="0" r="0" b="0"/>
              <a:pathLst>
                <a:path w="368301" h="143511">
                  <a:moveTo>
                    <a:pt x="0" y="130810"/>
                  </a:moveTo>
                  <a:lnTo>
                    <a:pt x="13970" y="130810"/>
                  </a:lnTo>
                  <a:lnTo>
                    <a:pt x="24130" y="129540"/>
                  </a:lnTo>
                  <a:lnTo>
                    <a:pt x="39370" y="127000"/>
                  </a:lnTo>
                  <a:lnTo>
                    <a:pt x="55880" y="124460"/>
                  </a:lnTo>
                  <a:lnTo>
                    <a:pt x="68580" y="120650"/>
                  </a:lnTo>
                  <a:lnTo>
                    <a:pt x="77470" y="116840"/>
                  </a:lnTo>
                  <a:lnTo>
                    <a:pt x="86360" y="113030"/>
                  </a:lnTo>
                  <a:lnTo>
                    <a:pt x="93980" y="107950"/>
                  </a:lnTo>
                  <a:lnTo>
                    <a:pt x="101600" y="101600"/>
                  </a:lnTo>
                  <a:lnTo>
                    <a:pt x="110490" y="93980"/>
                  </a:lnTo>
                  <a:lnTo>
                    <a:pt x="125730" y="85090"/>
                  </a:lnTo>
                  <a:lnTo>
                    <a:pt x="146050" y="74930"/>
                  </a:lnTo>
                  <a:lnTo>
                    <a:pt x="215900" y="41910"/>
                  </a:lnTo>
                  <a:lnTo>
                    <a:pt x="227330" y="34290"/>
                  </a:lnTo>
                  <a:lnTo>
                    <a:pt x="237490" y="26670"/>
                  </a:lnTo>
                  <a:lnTo>
                    <a:pt x="247650" y="19050"/>
                  </a:lnTo>
                  <a:lnTo>
                    <a:pt x="251460" y="12700"/>
                  </a:lnTo>
                  <a:lnTo>
                    <a:pt x="250190" y="7620"/>
                  </a:lnTo>
                  <a:lnTo>
                    <a:pt x="247650" y="1270"/>
                  </a:lnTo>
                  <a:lnTo>
                    <a:pt x="241300" y="0"/>
                  </a:lnTo>
                  <a:lnTo>
                    <a:pt x="232410" y="0"/>
                  </a:lnTo>
                  <a:lnTo>
                    <a:pt x="223520" y="1270"/>
                  </a:lnTo>
                  <a:lnTo>
                    <a:pt x="213360" y="3810"/>
                  </a:lnTo>
                  <a:lnTo>
                    <a:pt x="204470" y="6350"/>
                  </a:lnTo>
                  <a:lnTo>
                    <a:pt x="195580" y="10160"/>
                  </a:lnTo>
                  <a:lnTo>
                    <a:pt x="186690" y="11430"/>
                  </a:lnTo>
                  <a:lnTo>
                    <a:pt x="177800" y="13970"/>
                  </a:lnTo>
                  <a:lnTo>
                    <a:pt x="170180" y="13970"/>
                  </a:lnTo>
                  <a:lnTo>
                    <a:pt x="161290" y="16510"/>
                  </a:lnTo>
                  <a:lnTo>
                    <a:pt x="152400" y="19050"/>
                  </a:lnTo>
                  <a:lnTo>
                    <a:pt x="143510" y="22860"/>
                  </a:lnTo>
                  <a:lnTo>
                    <a:pt x="135890" y="26670"/>
                  </a:lnTo>
                  <a:lnTo>
                    <a:pt x="118110" y="34290"/>
                  </a:lnTo>
                  <a:lnTo>
                    <a:pt x="111760" y="39370"/>
                  </a:lnTo>
                  <a:lnTo>
                    <a:pt x="105410" y="45720"/>
                  </a:lnTo>
                  <a:lnTo>
                    <a:pt x="100330" y="53340"/>
                  </a:lnTo>
                  <a:lnTo>
                    <a:pt x="97790" y="62230"/>
                  </a:lnTo>
                  <a:lnTo>
                    <a:pt x="97790" y="72390"/>
                  </a:lnTo>
                  <a:lnTo>
                    <a:pt x="99060" y="83820"/>
                  </a:lnTo>
                  <a:lnTo>
                    <a:pt x="102870" y="92710"/>
                  </a:lnTo>
                  <a:lnTo>
                    <a:pt x="107950" y="99060"/>
                  </a:lnTo>
                  <a:lnTo>
                    <a:pt x="114300" y="105410"/>
                  </a:lnTo>
                  <a:lnTo>
                    <a:pt x="121920" y="111760"/>
                  </a:lnTo>
                  <a:lnTo>
                    <a:pt x="128270" y="116840"/>
                  </a:lnTo>
                  <a:lnTo>
                    <a:pt x="137160" y="120650"/>
                  </a:lnTo>
                  <a:lnTo>
                    <a:pt x="146050" y="124460"/>
                  </a:lnTo>
                  <a:lnTo>
                    <a:pt x="156210" y="127000"/>
                  </a:lnTo>
                  <a:lnTo>
                    <a:pt x="167640" y="128270"/>
                  </a:lnTo>
                  <a:lnTo>
                    <a:pt x="177800" y="130810"/>
                  </a:lnTo>
                  <a:lnTo>
                    <a:pt x="187960" y="133350"/>
                  </a:lnTo>
                  <a:lnTo>
                    <a:pt x="196850" y="137160"/>
                  </a:lnTo>
                  <a:lnTo>
                    <a:pt x="209550" y="138430"/>
                  </a:lnTo>
                  <a:lnTo>
                    <a:pt x="222250" y="140970"/>
                  </a:lnTo>
                  <a:lnTo>
                    <a:pt x="237490" y="140970"/>
                  </a:lnTo>
                  <a:lnTo>
                    <a:pt x="261620" y="142240"/>
                  </a:lnTo>
                  <a:lnTo>
                    <a:pt x="283210" y="143510"/>
                  </a:lnTo>
                  <a:lnTo>
                    <a:pt x="368300" y="14351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962400" y="279400"/>
              <a:ext cx="190501" cy="1"/>
            </a:xfrm>
            <a:custGeom>
              <a:avLst/>
              <a:gdLst/>
              <a:ahLst/>
              <a:cxnLst/>
              <a:rect l="0" t="0" r="0" b="0"/>
              <a:pathLst>
                <a:path w="190501" h="1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478020" y="337820"/>
              <a:ext cx="182881" cy="220981"/>
            </a:xfrm>
            <a:custGeom>
              <a:avLst/>
              <a:gdLst/>
              <a:ahLst/>
              <a:cxnLst/>
              <a:rect l="0" t="0" r="0" b="0"/>
              <a:pathLst>
                <a:path w="182881" h="220981">
                  <a:moveTo>
                    <a:pt x="182880" y="55880"/>
                  </a:moveTo>
                  <a:lnTo>
                    <a:pt x="182880" y="35560"/>
                  </a:lnTo>
                  <a:lnTo>
                    <a:pt x="181610" y="27940"/>
                  </a:lnTo>
                  <a:lnTo>
                    <a:pt x="179070" y="21590"/>
                  </a:lnTo>
                  <a:lnTo>
                    <a:pt x="176530" y="16510"/>
                  </a:lnTo>
                  <a:lnTo>
                    <a:pt x="171450" y="11430"/>
                  </a:lnTo>
                  <a:lnTo>
                    <a:pt x="165100" y="6350"/>
                  </a:lnTo>
                  <a:lnTo>
                    <a:pt x="158750" y="1270"/>
                  </a:lnTo>
                  <a:lnTo>
                    <a:pt x="151130" y="0"/>
                  </a:lnTo>
                  <a:lnTo>
                    <a:pt x="143510" y="0"/>
                  </a:lnTo>
                  <a:lnTo>
                    <a:pt x="135890" y="1270"/>
                  </a:lnTo>
                  <a:lnTo>
                    <a:pt x="125730" y="3810"/>
                  </a:lnTo>
                  <a:lnTo>
                    <a:pt x="115570" y="7620"/>
                  </a:lnTo>
                  <a:lnTo>
                    <a:pt x="104140" y="11430"/>
                  </a:lnTo>
                  <a:lnTo>
                    <a:pt x="90170" y="17780"/>
                  </a:lnTo>
                  <a:lnTo>
                    <a:pt x="76200" y="25400"/>
                  </a:lnTo>
                  <a:lnTo>
                    <a:pt x="60960" y="35560"/>
                  </a:lnTo>
                  <a:lnTo>
                    <a:pt x="49530" y="44450"/>
                  </a:lnTo>
                  <a:lnTo>
                    <a:pt x="40640" y="50800"/>
                  </a:lnTo>
                  <a:lnTo>
                    <a:pt x="33020" y="57150"/>
                  </a:lnTo>
                  <a:lnTo>
                    <a:pt x="26670" y="63500"/>
                  </a:lnTo>
                  <a:lnTo>
                    <a:pt x="20320" y="71120"/>
                  </a:lnTo>
                  <a:lnTo>
                    <a:pt x="15240" y="78740"/>
                  </a:lnTo>
                  <a:lnTo>
                    <a:pt x="10160" y="86360"/>
                  </a:lnTo>
                  <a:lnTo>
                    <a:pt x="6350" y="95250"/>
                  </a:lnTo>
                  <a:lnTo>
                    <a:pt x="1270" y="102870"/>
                  </a:lnTo>
                  <a:lnTo>
                    <a:pt x="0" y="113030"/>
                  </a:lnTo>
                  <a:lnTo>
                    <a:pt x="0" y="123190"/>
                  </a:lnTo>
                  <a:lnTo>
                    <a:pt x="1270" y="134620"/>
                  </a:lnTo>
                  <a:lnTo>
                    <a:pt x="3810" y="144780"/>
                  </a:lnTo>
                  <a:lnTo>
                    <a:pt x="7620" y="154940"/>
                  </a:lnTo>
                  <a:lnTo>
                    <a:pt x="11430" y="163830"/>
                  </a:lnTo>
                  <a:lnTo>
                    <a:pt x="16510" y="171450"/>
                  </a:lnTo>
                  <a:lnTo>
                    <a:pt x="22860" y="177800"/>
                  </a:lnTo>
                  <a:lnTo>
                    <a:pt x="29210" y="184150"/>
                  </a:lnTo>
                  <a:lnTo>
                    <a:pt x="35560" y="189230"/>
                  </a:lnTo>
                  <a:lnTo>
                    <a:pt x="40640" y="194310"/>
                  </a:lnTo>
                  <a:lnTo>
                    <a:pt x="45720" y="199390"/>
                  </a:lnTo>
                  <a:lnTo>
                    <a:pt x="53340" y="201930"/>
                  </a:lnTo>
                  <a:lnTo>
                    <a:pt x="62230" y="204470"/>
                  </a:lnTo>
                  <a:lnTo>
                    <a:pt x="73660" y="205740"/>
                  </a:lnTo>
                  <a:lnTo>
                    <a:pt x="81280" y="208280"/>
                  </a:lnTo>
                  <a:lnTo>
                    <a:pt x="88900" y="210820"/>
                  </a:lnTo>
                  <a:lnTo>
                    <a:pt x="132080" y="2209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728210" y="367030"/>
              <a:ext cx="580391" cy="204471"/>
            </a:xfrm>
            <a:custGeom>
              <a:avLst/>
              <a:gdLst/>
              <a:ahLst/>
              <a:cxnLst/>
              <a:rect l="0" t="0" r="0" b="0"/>
              <a:pathLst>
                <a:path w="580391" h="204471">
                  <a:moveTo>
                    <a:pt x="148590" y="39370"/>
                  </a:moveTo>
                  <a:lnTo>
                    <a:pt x="128270" y="33020"/>
                  </a:lnTo>
                  <a:lnTo>
                    <a:pt x="119380" y="31750"/>
                  </a:lnTo>
                  <a:lnTo>
                    <a:pt x="102870" y="35560"/>
                  </a:lnTo>
                  <a:lnTo>
                    <a:pt x="88900" y="39370"/>
                  </a:lnTo>
                  <a:lnTo>
                    <a:pt x="55880" y="52070"/>
                  </a:lnTo>
                  <a:lnTo>
                    <a:pt x="44450" y="58420"/>
                  </a:lnTo>
                  <a:lnTo>
                    <a:pt x="36830" y="66040"/>
                  </a:lnTo>
                  <a:lnTo>
                    <a:pt x="31750" y="74930"/>
                  </a:lnTo>
                  <a:lnTo>
                    <a:pt x="25400" y="81280"/>
                  </a:lnTo>
                  <a:lnTo>
                    <a:pt x="19050" y="86360"/>
                  </a:lnTo>
                  <a:lnTo>
                    <a:pt x="11430" y="92710"/>
                  </a:lnTo>
                  <a:lnTo>
                    <a:pt x="6350" y="100330"/>
                  </a:lnTo>
                  <a:lnTo>
                    <a:pt x="2540" y="109220"/>
                  </a:lnTo>
                  <a:lnTo>
                    <a:pt x="0" y="119380"/>
                  </a:lnTo>
                  <a:lnTo>
                    <a:pt x="2540" y="128270"/>
                  </a:lnTo>
                  <a:lnTo>
                    <a:pt x="5080" y="135890"/>
                  </a:lnTo>
                  <a:lnTo>
                    <a:pt x="11430" y="140970"/>
                  </a:lnTo>
                  <a:lnTo>
                    <a:pt x="20320" y="147320"/>
                  </a:lnTo>
                  <a:lnTo>
                    <a:pt x="31750" y="152400"/>
                  </a:lnTo>
                  <a:lnTo>
                    <a:pt x="45720" y="156210"/>
                  </a:lnTo>
                  <a:lnTo>
                    <a:pt x="59690" y="158750"/>
                  </a:lnTo>
                  <a:lnTo>
                    <a:pt x="74930" y="158750"/>
                  </a:lnTo>
                  <a:lnTo>
                    <a:pt x="91440" y="156210"/>
                  </a:lnTo>
                  <a:lnTo>
                    <a:pt x="102870" y="149860"/>
                  </a:lnTo>
                  <a:lnTo>
                    <a:pt x="113030" y="139700"/>
                  </a:lnTo>
                  <a:lnTo>
                    <a:pt x="120650" y="127000"/>
                  </a:lnTo>
                  <a:lnTo>
                    <a:pt x="125730" y="116840"/>
                  </a:lnTo>
                  <a:lnTo>
                    <a:pt x="129540" y="106680"/>
                  </a:lnTo>
                  <a:lnTo>
                    <a:pt x="130810" y="96520"/>
                  </a:lnTo>
                  <a:lnTo>
                    <a:pt x="130810" y="87630"/>
                  </a:lnTo>
                  <a:lnTo>
                    <a:pt x="129540" y="78740"/>
                  </a:lnTo>
                  <a:lnTo>
                    <a:pt x="128270" y="69850"/>
                  </a:lnTo>
                  <a:lnTo>
                    <a:pt x="124460" y="62230"/>
                  </a:lnTo>
                  <a:lnTo>
                    <a:pt x="121920" y="55880"/>
                  </a:lnTo>
                  <a:lnTo>
                    <a:pt x="118110" y="50800"/>
                  </a:lnTo>
                  <a:lnTo>
                    <a:pt x="114300" y="44450"/>
                  </a:lnTo>
                  <a:lnTo>
                    <a:pt x="110490" y="36830"/>
                  </a:lnTo>
                  <a:lnTo>
                    <a:pt x="105410" y="29210"/>
                  </a:lnTo>
                  <a:lnTo>
                    <a:pt x="104140" y="21590"/>
                  </a:lnTo>
                  <a:lnTo>
                    <a:pt x="105410" y="12700"/>
                  </a:lnTo>
                  <a:lnTo>
                    <a:pt x="106680" y="5080"/>
                  </a:lnTo>
                  <a:lnTo>
                    <a:pt x="111760" y="1270"/>
                  </a:lnTo>
                  <a:lnTo>
                    <a:pt x="120650" y="0"/>
                  </a:lnTo>
                  <a:lnTo>
                    <a:pt x="129540" y="0"/>
                  </a:lnTo>
                  <a:lnTo>
                    <a:pt x="138430" y="3810"/>
                  </a:lnTo>
                  <a:lnTo>
                    <a:pt x="147320" y="8890"/>
                  </a:lnTo>
                  <a:lnTo>
                    <a:pt x="177800" y="29210"/>
                  </a:lnTo>
                  <a:lnTo>
                    <a:pt x="189230" y="36830"/>
                  </a:lnTo>
                  <a:lnTo>
                    <a:pt x="198120" y="44450"/>
                  </a:lnTo>
                  <a:lnTo>
                    <a:pt x="205740" y="52070"/>
                  </a:lnTo>
                  <a:lnTo>
                    <a:pt x="212090" y="60960"/>
                  </a:lnTo>
                  <a:lnTo>
                    <a:pt x="217170" y="69850"/>
                  </a:lnTo>
                  <a:lnTo>
                    <a:pt x="222250" y="77470"/>
                  </a:lnTo>
                  <a:lnTo>
                    <a:pt x="227330" y="86360"/>
                  </a:lnTo>
                  <a:lnTo>
                    <a:pt x="232410" y="96520"/>
                  </a:lnTo>
                  <a:lnTo>
                    <a:pt x="237490" y="106680"/>
                  </a:lnTo>
                  <a:lnTo>
                    <a:pt x="241300" y="118110"/>
                  </a:lnTo>
                  <a:lnTo>
                    <a:pt x="245110" y="121920"/>
                  </a:lnTo>
                  <a:lnTo>
                    <a:pt x="250190" y="119380"/>
                  </a:lnTo>
                  <a:lnTo>
                    <a:pt x="254000" y="114300"/>
                  </a:lnTo>
                  <a:lnTo>
                    <a:pt x="259080" y="109220"/>
                  </a:lnTo>
                  <a:lnTo>
                    <a:pt x="262890" y="104140"/>
                  </a:lnTo>
                  <a:lnTo>
                    <a:pt x="271780" y="95250"/>
                  </a:lnTo>
                  <a:lnTo>
                    <a:pt x="285750" y="80010"/>
                  </a:lnTo>
                  <a:lnTo>
                    <a:pt x="316230" y="49530"/>
                  </a:lnTo>
                  <a:lnTo>
                    <a:pt x="323850" y="45720"/>
                  </a:lnTo>
                  <a:lnTo>
                    <a:pt x="332740" y="44450"/>
                  </a:lnTo>
                  <a:lnTo>
                    <a:pt x="344170" y="41910"/>
                  </a:lnTo>
                  <a:lnTo>
                    <a:pt x="355600" y="41910"/>
                  </a:lnTo>
                  <a:lnTo>
                    <a:pt x="370840" y="40640"/>
                  </a:lnTo>
                  <a:lnTo>
                    <a:pt x="384810" y="40640"/>
                  </a:lnTo>
                  <a:lnTo>
                    <a:pt x="400050" y="43180"/>
                  </a:lnTo>
                  <a:lnTo>
                    <a:pt x="412750" y="46990"/>
                  </a:lnTo>
                  <a:lnTo>
                    <a:pt x="426720" y="53340"/>
                  </a:lnTo>
                  <a:lnTo>
                    <a:pt x="439420" y="59690"/>
                  </a:lnTo>
                  <a:lnTo>
                    <a:pt x="453390" y="67310"/>
                  </a:lnTo>
                  <a:lnTo>
                    <a:pt x="466090" y="74930"/>
                  </a:lnTo>
                  <a:lnTo>
                    <a:pt x="473710" y="82550"/>
                  </a:lnTo>
                  <a:lnTo>
                    <a:pt x="480060" y="91440"/>
                  </a:lnTo>
                  <a:lnTo>
                    <a:pt x="487680" y="107950"/>
                  </a:lnTo>
                  <a:lnTo>
                    <a:pt x="496570" y="124460"/>
                  </a:lnTo>
                  <a:lnTo>
                    <a:pt x="500380" y="130810"/>
                  </a:lnTo>
                  <a:lnTo>
                    <a:pt x="504190" y="137160"/>
                  </a:lnTo>
                  <a:lnTo>
                    <a:pt x="508000" y="142240"/>
                  </a:lnTo>
                  <a:lnTo>
                    <a:pt x="520700" y="160020"/>
                  </a:lnTo>
                  <a:lnTo>
                    <a:pt x="528320" y="170180"/>
                  </a:lnTo>
                  <a:lnTo>
                    <a:pt x="534670" y="179070"/>
                  </a:lnTo>
                  <a:lnTo>
                    <a:pt x="539750" y="186690"/>
                  </a:lnTo>
                  <a:lnTo>
                    <a:pt x="544830" y="191770"/>
                  </a:lnTo>
                  <a:lnTo>
                    <a:pt x="551180" y="196850"/>
                  </a:lnTo>
                  <a:lnTo>
                    <a:pt x="557530" y="199390"/>
                  </a:lnTo>
                  <a:lnTo>
                    <a:pt x="580390" y="2044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430520" y="231140"/>
              <a:ext cx="132081" cy="340361"/>
            </a:xfrm>
            <a:custGeom>
              <a:avLst/>
              <a:gdLst/>
              <a:ahLst/>
              <a:cxnLst/>
              <a:rect l="0" t="0" r="0" b="0"/>
              <a:pathLst>
                <a:path w="132081" h="340361">
                  <a:moveTo>
                    <a:pt x="132080" y="48260"/>
                  </a:moveTo>
                  <a:lnTo>
                    <a:pt x="132080" y="41910"/>
                  </a:lnTo>
                  <a:lnTo>
                    <a:pt x="129540" y="36830"/>
                  </a:lnTo>
                  <a:lnTo>
                    <a:pt x="124460" y="30480"/>
                  </a:lnTo>
                  <a:lnTo>
                    <a:pt x="118110" y="24130"/>
                  </a:lnTo>
                  <a:lnTo>
                    <a:pt x="111760" y="17780"/>
                  </a:lnTo>
                  <a:lnTo>
                    <a:pt x="104140" y="12700"/>
                  </a:lnTo>
                  <a:lnTo>
                    <a:pt x="96520" y="7620"/>
                  </a:lnTo>
                  <a:lnTo>
                    <a:pt x="88900" y="3810"/>
                  </a:lnTo>
                  <a:lnTo>
                    <a:pt x="80010" y="2540"/>
                  </a:lnTo>
                  <a:lnTo>
                    <a:pt x="72390" y="0"/>
                  </a:lnTo>
                  <a:lnTo>
                    <a:pt x="63500" y="1270"/>
                  </a:lnTo>
                  <a:lnTo>
                    <a:pt x="55880" y="2540"/>
                  </a:lnTo>
                  <a:lnTo>
                    <a:pt x="46990" y="5080"/>
                  </a:lnTo>
                  <a:lnTo>
                    <a:pt x="40640" y="10160"/>
                  </a:lnTo>
                  <a:lnTo>
                    <a:pt x="34290" y="15240"/>
                  </a:lnTo>
                  <a:lnTo>
                    <a:pt x="29210" y="21590"/>
                  </a:lnTo>
                  <a:lnTo>
                    <a:pt x="24130" y="27940"/>
                  </a:lnTo>
                  <a:lnTo>
                    <a:pt x="19050" y="33020"/>
                  </a:lnTo>
                  <a:lnTo>
                    <a:pt x="13970" y="38100"/>
                  </a:lnTo>
                  <a:lnTo>
                    <a:pt x="10160" y="44450"/>
                  </a:lnTo>
                  <a:lnTo>
                    <a:pt x="5080" y="50800"/>
                  </a:lnTo>
                  <a:lnTo>
                    <a:pt x="1270" y="58420"/>
                  </a:lnTo>
                  <a:lnTo>
                    <a:pt x="0" y="68580"/>
                  </a:lnTo>
                  <a:lnTo>
                    <a:pt x="0" y="78740"/>
                  </a:lnTo>
                  <a:lnTo>
                    <a:pt x="1270" y="88900"/>
                  </a:lnTo>
                  <a:lnTo>
                    <a:pt x="2540" y="104140"/>
                  </a:lnTo>
                  <a:lnTo>
                    <a:pt x="3810" y="120650"/>
                  </a:lnTo>
                  <a:lnTo>
                    <a:pt x="3810" y="138430"/>
                  </a:lnTo>
                  <a:lnTo>
                    <a:pt x="6350" y="156210"/>
                  </a:lnTo>
                  <a:lnTo>
                    <a:pt x="8890" y="173990"/>
                  </a:lnTo>
                  <a:lnTo>
                    <a:pt x="11430" y="191770"/>
                  </a:lnTo>
                  <a:lnTo>
                    <a:pt x="13970" y="207010"/>
                  </a:lnTo>
                  <a:lnTo>
                    <a:pt x="15240" y="222250"/>
                  </a:lnTo>
                  <a:lnTo>
                    <a:pt x="16510" y="236220"/>
                  </a:lnTo>
                  <a:lnTo>
                    <a:pt x="16510" y="250190"/>
                  </a:lnTo>
                  <a:lnTo>
                    <a:pt x="17780" y="275590"/>
                  </a:lnTo>
                  <a:lnTo>
                    <a:pt x="17780" y="3403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334000" y="457200"/>
              <a:ext cx="127001" cy="1"/>
            </a:xfrm>
            <a:custGeom>
              <a:avLst/>
              <a:gdLst/>
              <a:ahLst/>
              <a:cxnLst/>
              <a:rect l="0" t="0" r="0" b="0"/>
              <a:pathLst>
                <a:path w="127001" h="1">
                  <a:moveTo>
                    <a:pt x="0" y="0"/>
                  </a:moveTo>
                  <a:lnTo>
                    <a:pt x="1270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638800" y="444500"/>
              <a:ext cx="38101" cy="127001"/>
            </a:xfrm>
            <a:custGeom>
              <a:avLst/>
              <a:gdLst/>
              <a:ahLst/>
              <a:cxnLst/>
              <a:rect l="0" t="0" r="0" b="0"/>
              <a:pathLst>
                <a:path w="38101" h="127001">
                  <a:moveTo>
                    <a:pt x="0" y="0"/>
                  </a:moveTo>
                  <a:lnTo>
                    <a:pt x="6350" y="13970"/>
                  </a:lnTo>
                  <a:lnTo>
                    <a:pt x="8890" y="21590"/>
                  </a:lnTo>
                  <a:lnTo>
                    <a:pt x="10160" y="31750"/>
                  </a:lnTo>
                  <a:lnTo>
                    <a:pt x="11430" y="41910"/>
                  </a:lnTo>
                  <a:lnTo>
                    <a:pt x="12700" y="52070"/>
                  </a:lnTo>
                  <a:lnTo>
                    <a:pt x="15240" y="60960"/>
                  </a:lnTo>
                  <a:lnTo>
                    <a:pt x="38100" y="1270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702300" y="3556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127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796280" y="368300"/>
              <a:ext cx="96521" cy="109221"/>
            </a:xfrm>
            <a:custGeom>
              <a:avLst/>
              <a:gdLst/>
              <a:ahLst/>
              <a:cxnLst/>
              <a:rect l="0" t="0" r="0" b="0"/>
              <a:pathLst>
                <a:path w="96521" h="109221">
                  <a:moveTo>
                    <a:pt x="83820" y="0"/>
                  </a:moveTo>
                  <a:lnTo>
                    <a:pt x="11430" y="72390"/>
                  </a:lnTo>
                  <a:lnTo>
                    <a:pt x="6350" y="81280"/>
                  </a:lnTo>
                  <a:lnTo>
                    <a:pt x="2540" y="88900"/>
                  </a:lnTo>
                  <a:lnTo>
                    <a:pt x="0" y="97790"/>
                  </a:lnTo>
                  <a:lnTo>
                    <a:pt x="1270" y="102870"/>
                  </a:lnTo>
                  <a:lnTo>
                    <a:pt x="5080" y="106680"/>
                  </a:lnTo>
                  <a:lnTo>
                    <a:pt x="10160" y="109220"/>
                  </a:lnTo>
                  <a:lnTo>
                    <a:pt x="17780" y="109220"/>
                  </a:lnTo>
                  <a:lnTo>
                    <a:pt x="26670" y="107950"/>
                  </a:lnTo>
                  <a:lnTo>
                    <a:pt x="36830" y="106680"/>
                  </a:lnTo>
                  <a:lnTo>
                    <a:pt x="45720" y="102870"/>
                  </a:lnTo>
                  <a:lnTo>
                    <a:pt x="53340" y="100330"/>
                  </a:lnTo>
                  <a:lnTo>
                    <a:pt x="58420" y="96520"/>
                  </a:lnTo>
                  <a:lnTo>
                    <a:pt x="66040" y="92710"/>
                  </a:lnTo>
                  <a:lnTo>
                    <a:pt x="96520" y="76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775960" y="393700"/>
              <a:ext cx="256541" cy="438151"/>
            </a:xfrm>
            <a:custGeom>
              <a:avLst/>
              <a:gdLst/>
              <a:ahLst/>
              <a:cxnLst/>
              <a:rect l="0" t="0" r="0" b="0"/>
              <a:pathLst>
                <a:path w="256541" h="438151">
                  <a:moveTo>
                    <a:pt x="129540" y="0"/>
                  </a:moveTo>
                  <a:lnTo>
                    <a:pt x="129540" y="13970"/>
                  </a:lnTo>
                  <a:lnTo>
                    <a:pt x="133350" y="29210"/>
                  </a:lnTo>
                  <a:lnTo>
                    <a:pt x="140970" y="50800"/>
                  </a:lnTo>
                  <a:lnTo>
                    <a:pt x="175260" y="152400"/>
                  </a:lnTo>
                  <a:lnTo>
                    <a:pt x="186690" y="176530"/>
                  </a:lnTo>
                  <a:lnTo>
                    <a:pt x="200660" y="199390"/>
                  </a:lnTo>
                  <a:lnTo>
                    <a:pt x="214630" y="222250"/>
                  </a:lnTo>
                  <a:lnTo>
                    <a:pt x="226060" y="240030"/>
                  </a:lnTo>
                  <a:lnTo>
                    <a:pt x="234950" y="254000"/>
                  </a:lnTo>
                  <a:lnTo>
                    <a:pt x="242570" y="266700"/>
                  </a:lnTo>
                  <a:lnTo>
                    <a:pt x="246380" y="280670"/>
                  </a:lnTo>
                  <a:lnTo>
                    <a:pt x="250190" y="295910"/>
                  </a:lnTo>
                  <a:lnTo>
                    <a:pt x="252730" y="311150"/>
                  </a:lnTo>
                  <a:lnTo>
                    <a:pt x="254000" y="323850"/>
                  </a:lnTo>
                  <a:lnTo>
                    <a:pt x="254000" y="332740"/>
                  </a:lnTo>
                  <a:lnTo>
                    <a:pt x="255270" y="340360"/>
                  </a:lnTo>
                  <a:lnTo>
                    <a:pt x="255270" y="349250"/>
                  </a:lnTo>
                  <a:lnTo>
                    <a:pt x="256540" y="370840"/>
                  </a:lnTo>
                  <a:lnTo>
                    <a:pt x="255270" y="381000"/>
                  </a:lnTo>
                  <a:lnTo>
                    <a:pt x="252730" y="391160"/>
                  </a:lnTo>
                  <a:lnTo>
                    <a:pt x="250190" y="400050"/>
                  </a:lnTo>
                  <a:lnTo>
                    <a:pt x="245110" y="406400"/>
                  </a:lnTo>
                  <a:lnTo>
                    <a:pt x="238760" y="411480"/>
                  </a:lnTo>
                  <a:lnTo>
                    <a:pt x="232410" y="414020"/>
                  </a:lnTo>
                  <a:lnTo>
                    <a:pt x="224790" y="416560"/>
                  </a:lnTo>
                  <a:lnTo>
                    <a:pt x="209550" y="424180"/>
                  </a:lnTo>
                  <a:lnTo>
                    <a:pt x="198120" y="427990"/>
                  </a:lnTo>
                  <a:lnTo>
                    <a:pt x="185420" y="431800"/>
                  </a:lnTo>
                  <a:lnTo>
                    <a:pt x="170180" y="436880"/>
                  </a:lnTo>
                  <a:lnTo>
                    <a:pt x="158750" y="438150"/>
                  </a:lnTo>
                  <a:lnTo>
                    <a:pt x="147320" y="436880"/>
                  </a:lnTo>
                  <a:lnTo>
                    <a:pt x="137160" y="435610"/>
                  </a:lnTo>
                  <a:lnTo>
                    <a:pt x="125730" y="433070"/>
                  </a:lnTo>
                  <a:lnTo>
                    <a:pt x="114300" y="429260"/>
                  </a:lnTo>
                  <a:lnTo>
                    <a:pt x="102870" y="426720"/>
                  </a:lnTo>
                  <a:lnTo>
                    <a:pt x="91440" y="424180"/>
                  </a:lnTo>
                  <a:lnTo>
                    <a:pt x="81280" y="421640"/>
                  </a:lnTo>
                  <a:lnTo>
                    <a:pt x="72390" y="421640"/>
                  </a:lnTo>
                  <a:lnTo>
                    <a:pt x="63500" y="417830"/>
                  </a:lnTo>
                  <a:lnTo>
                    <a:pt x="54610" y="412750"/>
                  </a:lnTo>
                  <a:lnTo>
                    <a:pt x="45720" y="406400"/>
                  </a:lnTo>
                  <a:lnTo>
                    <a:pt x="38100" y="400050"/>
                  </a:lnTo>
                  <a:lnTo>
                    <a:pt x="31750" y="394970"/>
                  </a:lnTo>
                  <a:lnTo>
                    <a:pt x="26670" y="391160"/>
                  </a:lnTo>
                  <a:lnTo>
                    <a:pt x="20320" y="384810"/>
                  </a:lnTo>
                  <a:lnTo>
                    <a:pt x="5080" y="370840"/>
                  </a:lnTo>
                  <a:lnTo>
                    <a:pt x="1270" y="360680"/>
                  </a:lnTo>
                  <a:lnTo>
                    <a:pt x="0" y="350520"/>
                  </a:lnTo>
                  <a:lnTo>
                    <a:pt x="15240" y="304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6131560" y="330200"/>
              <a:ext cx="196851" cy="241301"/>
            </a:xfrm>
            <a:custGeom>
              <a:avLst/>
              <a:gdLst/>
              <a:ahLst/>
              <a:cxnLst/>
              <a:rect l="0" t="0" r="0" b="0"/>
              <a:pathLst>
                <a:path w="196851" h="241301">
                  <a:moveTo>
                    <a:pt x="142240" y="0"/>
                  </a:moveTo>
                  <a:lnTo>
                    <a:pt x="78740" y="0"/>
                  </a:lnTo>
                  <a:lnTo>
                    <a:pt x="67310" y="1270"/>
                  </a:lnTo>
                  <a:lnTo>
                    <a:pt x="57150" y="3810"/>
                  </a:lnTo>
                  <a:lnTo>
                    <a:pt x="46990" y="6350"/>
                  </a:lnTo>
                  <a:lnTo>
                    <a:pt x="38100" y="8890"/>
                  </a:lnTo>
                  <a:lnTo>
                    <a:pt x="29210" y="10160"/>
                  </a:lnTo>
                  <a:lnTo>
                    <a:pt x="20320" y="11430"/>
                  </a:lnTo>
                  <a:lnTo>
                    <a:pt x="12700" y="13970"/>
                  </a:lnTo>
                  <a:lnTo>
                    <a:pt x="6350" y="19050"/>
                  </a:lnTo>
                  <a:lnTo>
                    <a:pt x="1270" y="25400"/>
                  </a:lnTo>
                  <a:lnTo>
                    <a:pt x="0" y="33020"/>
                  </a:lnTo>
                  <a:lnTo>
                    <a:pt x="2540" y="40640"/>
                  </a:lnTo>
                  <a:lnTo>
                    <a:pt x="6350" y="48260"/>
                  </a:lnTo>
                  <a:lnTo>
                    <a:pt x="11430" y="54610"/>
                  </a:lnTo>
                  <a:lnTo>
                    <a:pt x="15240" y="60960"/>
                  </a:lnTo>
                  <a:lnTo>
                    <a:pt x="19050" y="66040"/>
                  </a:lnTo>
                  <a:lnTo>
                    <a:pt x="26670" y="72390"/>
                  </a:lnTo>
                  <a:lnTo>
                    <a:pt x="35560" y="78740"/>
                  </a:lnTo>
                  <a:lnTo>
                    <a:pt x="45720" y="86360"/>
                  </a:lnTo>
                  <a:lnTo>
                    <a:pt x="55880" y="93980"/>
                  </a:lnTo>
                  <a:lnTo>
                    <a:pt x="64770" y="102870"/>
                  </a:lnTo>
                  <a:lnTo>
                    <a:pt x="73660" y="110490"/>
                  </a:lnTo>
                  <a:lnTo>
                    <a:pt x="83820" y="118110"/>
                  </a:lnTo>
                  <a:lnTo>
                    <a:pt x="95250" y="123190"/>
                  </a:lnTo>
                  <a:lnTo>
                    <a:pt x="106680" y="128270"/>
                  </a:lnTo>
                  <a:lnTo>
                    <a:pt x="116840" y="135890"/>
                  </a:lnTo>
                  <a:lnTo>
                    <a:pt x="127000" y="142240"/>
                  </a:lnTo>
                  <a:lnTo>
                    <a:pt x="135890" y="149860"/>
                  </a:lnTo>
                  <a:lnTo>
                    <a:pt x="144780" y="157480"/>
                  </a:lnTo>
                  <a:lnTo>
                    <a:pt x="153670" y="166370"/>
                  </a:lnTo>
                  <a:lnTo>
                    <a:pt x="176530" y="186690"/>
                  </a:lnTo>
                  <a:lnTo>
                    <a:pt x="181610" y="191770"/>
                  </a:lnTo>
                  <a:lnTo>
                    <a:pt x="186690" y="199390"/>
                  </a:lnTo>
                  <a:lnTo>
                    <a:pt x="191770" y="205740"/>
                  </a:lnTo>
                  <a:lnTo>
                    <a:pt x="196850" y="213360"/>
                  </a:lnTo>
                  <a:lnTo>
                    <a:pt x="196850" y="219710"/>
                  </a:lnTo>
                  <a:lnTo>
                    <a:pt x="194310" y="226060"/>
                  </a:lnTo>
                  <a:lnTo>
                    <a:pt x="189230" y="231140"/>
                  </a:lnTo>
                  <a:lnTo>
                    <a:pt x="184150" y="234950"/>
                  </a:lnTo>
                  <a:lnTo>
                    <a:pt x="176530" y="236220"/>
                  </a:lnTo>
                  <a:lnTo>
                    <a:pt x="170180" y="238760"/>
                  </a:lnTo>
                  <a:lnTo>
                    <a:pt x="161290" y="238760"/>
                  </a:lnTo>
                  <a:lnTo>
                    <a:pt x="153670" y="240030"/>
                  </a:lnTo>
                  <a:lnTo>
                    <a:pt x="146050" y="240030"/>
                  </a:lnTo>
                  <a:lnTo>
                    <a:pt x="121920" y="241300"/>
                  </a:lnTo>
                  <a:lnTo>
                    <a:pt x="40640" y="241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502400" y="622300"/>
              <a:ext cx="38101" cy="1"/>
            </a:xfrm>
            <a:custGeom>
              <a:avLst/>
              <a:gdLst/>
              <a:ahLst/>
              <a:cxnLst/>
              <a:rect l="0" t="0" r="0" b="0"/>
              <a:pathLst>
                <a:path w="38101" h="1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91820" y="812800"/>
            <a:ext cx="8412481" cy="695961"/>
            <a:chOff x="591820" y="812800"/>
            <a:chExt cx="8412481" cy="695961"/>
          </a:xfrm>
        </p:grpSpPr>
        <p:sp>
          <p:nvSpPr>
            <p:cNvPr id="25" name="Freeform 24"/>
            <p:cNvSpPr/>
            <p:nvPr/>
          </p:nvSpPr>
          <p:spPr>
            <a:xfrm>
              <a:off x="591820" y="939800"/>
              <a:ext cx="220981" cy="199391"/>
            </a:xfrm>
            <a:custGeom>
              <a:avLst/>
              <a:gdLst/>
              <a:ahLst/>
              <a:cxnLst/>
              <a:rect l="0" t="0" r="0" b="0"/>
              <a:pathLst>
                <a:path w="220981" h="199391">
                  <a:moveTo>
                    <a:pt x="55880" y="0"/>
                  </a:moveTo>
                  <a:lnTo>
                    <a:pt x="49530" y="13970"/>
                  </a:lnTo>
                  <a:lnTo>
                    <a:pt x="46990" y="20320"/>
                  </a:lnTo>
                  <a:lnTo>
                    <a:pt x="45720" y="27940"/>
                  </a:lnTo>
                  <a:lnTo>
                    <a:pt x="44450" y="35560"/>
                  </a:lnTo>
                  <a:lnTo>
                    <a:pt x="43180" y="43180"/>
                  </a:lnTo>
                  <a:lnTo>
                    <a:pt x="40640" y="52070"/>
                  </a:lnTo>
                  <a:lnTo>
                    <a:pt x="36830" y="59690"/>
                  </a:lnTo>
                  <a:lnTo>
                    <a:pt x="29210" y="80010"/>
                  </a:lnTo>
                  <a:lnTo>
                    <a:pt x="25400" y="91440"/>
                  </a:lnTo>
                  <a:lnTo>
                    <a:pt x="21590" y="101600"/>
                  </a:lnTo>
                  <a:lnTo>
                    <a:pt x="17780" y="111760"/>
                  </a:lnTo>
                  <a:lnTo>
                    <a:pt x="13970" y="120650"/>
                  </a:lnTo>
                  <a:lnTo>
                    <a:pt x="8890" y="128270"/>
                  </a:lnTo>
                  <a:lnTo>
                    <a:pt x="5080" y="134620"/>
                  </a:lnTo>
                  <a:lnTo>
                    <a:pt x="1270" y="140970"/>
                  </a:lnTo>
                  <a:lnTo>
                    <a:pt x="0" y="148590"/>
                  </a:lnTo>
                  <a:lnTo>
                    <a:pt x="0" y="158750"/>
                  </a:lnTo>
                  <a:lnTo>
                    <a:pt x="1270" y="168910"/>
                  </a:lnTo>
                  <a:lnTo>
                    <a:pt x="7620" y="177800"/>
                  </a:lnTo>
                  <a:lnTo>
                    <a:pt x="15240" y="185420"/>
                  </a:lnTo>
                  <a:lnTo>
                    <a:pt x="24130" y="190500"/>
                  </a:lnTo>
                  <a:lnTo>
                    <a:pt x="36830" y="195580"/>
                  </a:lnTo>
                  <a:lnTo>
                    <a:pt x="49530" y="198120"/>
                  </a:lnTo>
                  <a:lnTo>
                    <a:pt x="64770" y="199390"/>
                  </a:lnTo>
                  <a:lnTo>
                    <a:pt x="81280" y="199390"/>
                  </a:lnTo>
                  <a:lnTo>
                    <a:pt x="100330" y="198120"/>
                  </a:lnTo>
                  <a:lnTo>
                    <a:pt x="119380" y="195580"/>
                  </a:lnTo>
                  <a:lnTo>
                    <a:pt x="135890" y="194310"/>
                  </a:lnTo>
                  <a:lnTo>
                    <a:pt x="151130" y="193040"/>
                  </a:lnTo>
                  <a:lnTo>
                    <a:pt x="179070" y="191770"/>
                  </a:lnTo>
                  <a:lnTo>
                    <a:pt x="220980" y="190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838200" y="1041400"/>
              <a:ext cx="240031" cy="165101"/>
            </a:xfrm>
            <a:custGeom>
              <a:avLst/>
              <a:gdLst/>
              <a:ahLst/>
              <a:cxnLst/>
              <a:rect l="0" t="0" r="0" b="0"/>
              <a:pathLst>
                <a:path w="240031" h="165101">
                  <a:moveTo>
                    <a:pt x="0" y="0"/>
                  </a:moveTo>
                  <a:lnTo>
                    <a:pt x="41910" y="0"/>
                  </a:lnTo>
                  <a:lnTo>
                    <a:pt x="55880" y="1270"/>
                  </a:lnTo>
                  <a:lnTo>
                    <a:pt x="72390" y="3810"/>
                  </a:lnTo>
                  <a:lnTo>
                    <a:pt x="91440" y="6350"/>
                  </a:lnTo>
                  <a:lnTo>
                    <a:pt x="105410" y="8890"/>
                  </a:lnTo>
                  <a:lnTo>
                    <a:pt x="118110" y="10160"/>
                  </a:lnTo>
                  <a:lnTo>
                    <a:pt x="129540" y="11430"/>
                  </a:lnTo>
                  <a:lnTo>
                    <a:pt x="146050" y="12700"/>
                  </a:lnTo>
                  <a:lnTo>
                    <a:pt x="186690" y="19050"/>
                  </a:lnTo>
                  <a:lnTo>
                    <a:pt x="203200" y="24130"/>
                  </a:lnTo>
                  <a:lnTo>
                    <a:pt x="217170" y="30480"/>
                  </a:lnTo>
                  <a:lnTo>
                    <a:pt x="229870" y="36830"/>
                  </a:lnTo>
                  <a:lnTo>
                    <a:pt x="236220" y="43180"/>
                  </a:lnTo>
                  <a:lnTo>
                    <a:pt x="238760" y="48260"/>
                  </a:lnTo>
                  <a:lnTo>
                    <a:pt x="240030" y="53340"/>
                  </a:lnTo>
                  <a:lnTo>
                    <a:pt x="237490" y="59690"/>
                  </a:lnTo>
                  <a:lnTo>
                    <a:pt x="233680" y="66040"/>
                  </a:lnTo>
                  <a:lnTo>
                    <a:pt x="227330" y="73660"/>
                  </a:lnTo>
                  <a:lnTo>
                    <a:pt x="222250" y="80010"/>
                  </a:lnTo>
                  <a:lnTo>
                    <a:pt x="217170" y="86360"/>
                  </a:lnTo>
                  <a:lnTo>
                    <a:pt x="212090" y="91440"/>
                  </a:lnTo>
                  <a:lnTo>
                    <a:pt x="207010" y="96520"/>
                  </a:lnTo>
                  <a:lnTo>
                    <a:pt x="199390" y="100330"/>
                  </a:lnTo>
                  <a:lnTo>
                    <a:pt x="193040" y="105410"/>
                  </a:lnTo>
                  <a:lnTo>
                    <a:pt x="182880" y="109220"/>
                  </a:lnTo>
                  <a:lnTo>
                    <a:pt x="172720" y="114300"/>
                  </a:lnTo>
                  <a:lnTo>
                    <a:pt x="101600" y="165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333500" y="1043940"/>
              <a:ext cx="215901" cy="175261"/>
            </a:xfrm>
            <a:custGeom>
              <a:avLst/>
              <a:gdLst/>
              <a:ahLst/>
              <a:cxnLst/>
              <a:rect l="0" t="0" r="0" b="0"/>
              <a:pathLst>
                <a:path w="215901" h="175261">
                  <a:moveTo>
                    <a:pt x="215900" y="48260"/>
                  </a:moveTo>
                  <a:lnTo>
                    <a:pt x="209550" y="34290"/>
                  </a:lnTo>
                  <a:lnTo>
                    <a:pt x="203200" y="29210"/>
                  </a:lnTo>
                  <a:lnTo>
                    <a:pt x="194310" y="24130"/>
                  </a:lnTo>
                  <a:lnTo>
                    <a:pt x="157480" y="6350"/>
                  </a:lnTo>
                  <a:lnTo>
                    <a:pt x="146050" y="3810"/>
                  </a:lnTo>
                  <a:lnTo>
                    <a:pt x="132080" y="1270"/>
                  </a:lnTo>
                  <a:lnTo>
                    <a:pt x="118110" y="0"/>
                  </a:lnTo>
                  <a:lnTo>
                    <a:pt x="105410" y="0"/>
                  </a:lnTo>
                  <a:lnTo>
                    <a:pt x="93980" y="2540"/>
                  </a:lnTo>
                  <a:lnTo>
                    <a:pt x="83820" y="5080"/>
                  </a:lnTo>
                  <a:lnTo>
                    <a:pt x="74930" y="7620"/>
                  </a:lnTo>
                  <a:lnTo>
                    <a:pt x="64770" y="11430"/>
                  </a:lnTo>
                  <a:lnTo>
                    <a:pt x="55880" y="15240"/>
                  </a:lnTo>
                  <a:lnTo>
                    <a:pt x="45720" y="20320"/>
                  </a:lnTo>
                  <a:lnTo>
                    <a:pt x="34290" y="26670"/>
                  </a:lnTo>
                  <a:lnTo>
                    <a:pt x="22860" y="34290"/>
                  </a:lnTo>
                  <a:lnTo>
                    <a:pt x="15240" y="40640"/>
                  </a:lnTo>
                  <a:lnTo>
                    <a:pt x="10160" y="45720"/>
                  </a:lnTo>
                  <a:lnTo>
                    <a:pt x="6350" y="50800"/>
                  </a:lnTo>
                  <a:lnTo>
                    <a:pt x="5080" y="58420"/>
                  </a:lnTo>
                  <a:lnTo>
                    <a:pt x="2540" y="67310"/>
                  </a:lnTo>
                  <a:lnTo>
                    <a:pt x="2540" y="78740"/>
                  </a:lnTo>
                  <a:lnTo>
                    <a:pt x="1270" y="86360"/>
                  </a:lnTo>
                  <a:lnTo>
                    <a:pt x="1270" y="93980"/>
                  </a:lnTo>
                  <a:lnTo>
                    <a:pt x="0" y="99060"/>
                  </a:lnTo>
                  <a:lnTo>
                    <a:pt x="6350" y="105410"/>
                  </a:lnTo>
                  <a:lnTo>
                    <a:pt x="15240" y="110490"/>
                  </a:lnTo>
                  <a:lnTo>
                    <a:pt x="26670" y="114300"/>
                  </a:lnTo>
                  <a:lnTo>
                    <a:pt x="39370" y="116840"/>
                  </a:lnTo>
                  <a:lnTo>
                    <a:pt x="52070" y="116840"/>
                  </a:lnTo>
                  <a:lnTo>
                    <a:pt x="63500" y="114300"/>
                  </a:lnTo>
                  <a:lnTo>
                    <a:pt x="74930" y="114300"/>
                  </a:lnTo>
                  <a:lnTo>
                    <a:pt x="85090" y="113030"/>
                  </a:lnTo>
                  <a:lnTo>
                    <a:pt x="95250" y="113030"/>
                  </a:lnTo>
                  <a:lnTo>
                    <a:pt x="104140" y="109220"/>
                  </a:lnTo>
                  <a:lnTo>
                    <a:pt x="113030" y="104140"/>
                  </a:lnTo>
                  <a:lnTo>
                    <a:pt x="121920" y="99060"/>
                  </a:lnTo>
                  <a:lnTo>
                    <a:pt x="129540" y="91440"/>
                  </a:lnTo>
                  <a:lnTo>
                    <a:pt x="135890" y="83820"/>
                  </a:lnTo>
                  <a:lnTo>
                    <a:pt x="140970" y="76200"/>
                  </a:lnTo>
                  <a:lnTo>
                    <a:pt x="143510" y="74930"/>
                  </a:lnTo>
                  <a:lnTo>
                    <a:pt x="143510" y="78740"/>
                  </a:lnTo>
                  <a:lnTo>
                    <a:pt x="142240" y="86360"/>
                  </a:lnTo>
                  <a:lnTo>
                    <a:pt x="142240" y="93980"/>
                  </a:lnTo>
                  <a:lnTo>
                    <a:pt x="144780" y="104140"/>
                  </a:lnTo>
                  <a:lnTo>
                    <a:pt x="147320" y="115570"/>
                  </a:lnTo>
                  <a:lnTo>
                    <a:pt x="149860" y="125730"/>
                  </a:lnTo>
                  <a:lnTo>
                    <a:pt x="153670" y="134620"/>
                  </a:lnTo>
                  <a:lnTo>
                    <a:pt x="157480" y="144780"/>
                  </a:lnTo>
                  <a:lnTo>
                    <a:pt x="161290" y="151130"/>
                  </a:lnTo>
                  <a:lnTo>
                    <a:pt x="165100" y="158750"/>
                  </a:lnTo>
                  <a:lnTo>
                    <a:pt x="190500" y="1752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625600" y="1047750"/>
              <a:ext cx="215901" cy="171451"/>
            </a:xfrm>
            <a:custGeom>
              <a:avLst/>
              <a:gdLst/>
              <a:ahLst/>
              <a:cxnLst/>
              <a:rect l="0" t="0" r="0" b="0"/>
              <a:pathLst>
                <a:path w="215901" h="171451">
                  <a:moveTo>
                    <a:pt x="0" y="19050"/>
                  </a:moveTo>
                  <a:lnTo>
                    <a:pt x="13970" y="33020"/>
                  </a:lnTo>
                  <a:lnTo>
                    <a:pt x="19050" y="40640"/>
                  </a:lnTo>
                  <a:lnTo>
                    <a:pt x="24130" y="50800"/>
                  </a:lnTo>
                  <a:lnTo>
                    <a:pt x="29210" y="60960"/>
                  </a:lnTo>
                  <a:lnTo>
                    <a:pt x="31750" y="71120"/>
                  </a:lnTo>
                  <a:lnTo>
                    <a:pt x="34290" y="80010"/>
                  </a:lnTo>
                  <a:lnTo>
                    <a:pt x="35560" y="90170"/>
                  </a:lnTo>
                  <a:lnTo>
                    <a:pt x="36830" y="102870"/>
                  </a:lnTo>
                  <a:lnTo>
                    <a:pt x="36830" y="118110"/>
                  </a:lnTo>
                  <a:lnTo>
                    <a:pt x="36830" y="135890"/>
                  </a:lnTo>
                  <a:lnTo>
                    <a:pt x="39370" y="140970"/>
                  </a:lnTo>
                  <a:lnTo>
                    <a:pt x="41910" y="137160"/>
                  </a:lnTo>
                  <a:lnTo>
                    <a:pt x="44450" y="127000"/>
                  </a:lnTo>
                  <a:lnTo>
                    <a:pt x="52070" y="110490"/>
                  </a:lnTo>
                  <a:lnTo>
                    <a:pt x="63500" y="90170"/>
                  </a:lnTo>
                  <a:lnTo>
                    <a:pt x="93980" y="33020"/>
                  </a:lnTo>
                  <a:lnTo>
                    <a:pt x="100330" y="19050"/>
                  </a:lnTo>
                  <a:lnTo>
                    <a:pt x="107950" y="11430"/>
                  </a:lnTo>
                  <a:lnTo>
                    <a:pt x="115570" y="5080"/>
                  </a:lnTo>
                  <a:lnTo>
                    <a:pt x="123190" y="1270"/>
                  </a:lnTo>
                  <a:lnTo>
                    <a:pt x="132080" y="0"/>
                  </a:lnTo>
                  <a:lnTo>
                    <a:pt x="139700" y="1270"/>
                  </a:lnTo>
                  <a:lnTo>
                    <a:pt x="148590" y="2540"/>
                  </a:lnTo>
                  <a:lnTo>
                    <a:pt x="153670" y="6350"/>
                  </a:lnTo>
                  <a:lnTo>
                    <a:pt x="157480" y="12700"/>
                  </a:lnTo>
                  <a:lnTo>
                    <a:pt x="160020" y="19050"/>
                  </a:lnTo>
                  <a:lnTo>
                    <a:pt x="165100" y="29210"/>
                  </a:lnTo>
                  <a:lnTo>
                    <a:pt x="176530" y="54610"/>
                  </a:lnTo>
                  <a:lnTo>
                    <a:pt x="182880" y="71120"/>
                  </a:lnTo>
                  <a:lnTo>
                    <a:pt x="187960" y="88900"/>
                  </a:lnTo>
                  <a:lnTo>
                    <a:pt x="193040" y="107950"/>
                  </a:lnTo>
                  <a:lnTo>
                    <a:pt x="198120" y="123190"/>
                  </a:lnTo>
                  <a:lnTo>
                    <a:pt x="201930" y="137160"/>
                  </a:lnTo>
                  <a:lnTo>
                    <a:pt x="215900" y="1714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108200" y="1069340"/>
              <a:ext cx="241301" cy="157481"/>
            </a:xfrm>
            <a:custGeom>
              <a:avLst/>
              <a:gdLst/>
              <a:ahLst/>
              <a:cxnLst/>
              <a:rect l="0" t="0" r="0" b="0"/>
              <a:pathLst>
                <a:path w="241301" h="157481">
                  <a:moveTo>
                    <a:pt x="0" y="149860"/>
                  </a:moveTo>
                  <a:lnTo>
                    <a:pt x="20320" y="149860"/>
                  </a:lnTo>
                  <a:lnTo>
                    <a:pt x="27940" y="148590"/>
                  </a:lnTo>
                  <a:lnTo>
                    <a:pt x="34290" y="146050"/>
                  </a:lnTo>
                  <a:lnTo>
                    <a:pt x="45720" y="139700"/>
                  </a:lnTo>
                  <a:lnTo>
                    <a:pt x="60960" y="132080"/>
                  </a:lnTo>
                  <a:lnTo>
                    <a:pt x="69850" y="125730"/>
                  </a:lnTo>
                  <a:lnTo>
                    <a:pt x="81280" y="116840"/>
                  </a:lnTo>
                  <a:lnTo>
                    <a:pt x="91440" y="106680"/>
                  </a:lnTo>
                  <a:lnTo>
                    <a:pt x="115570" y="83820"/>
                  </a:lnTo>
                  <a:lnTo>
                    <a:pt x="128270" y="72390"/>
                  </a:lnTo>
                  <a:lnTo>
                    <a:pt x="137160" y="60960"/>
                  </a:lnTo>
                  <a:lnTo>
                    <a:pt x="144780" y="50800"/>
                  </a:lnTo>
                  <a:lnTo>
                    <a:pt x="152400" y="41910"/>
                  </a:lnTo>
                  <a:lnTo>
                    <a:pt x="154940" y="34290"/>
                  </a:lnTo>
                  <a:lnTo>
                    <a:pt x="154940" y="27940"/>
                  </a:lnTo>
                  <a:lnTo>
                    <a:pt x="154940" y="21590"/>
                  </a:lnTo>
                  <a:lnTo>
                    <a:pt x="151130" y="16510"/>
                  </a:lnTo>
                  <a:lnTo>
                    <a:pt x="146050" y="11430"/>
                  </a:lnTo>
                  <a:lnTo>
                    <a:pt x="139700" y="6350"/>
                  </a:lnTo>
                  <a:lnTo>
                    <a:pt x="130810" y="3810"/>
                  </a:lnTo>
                  <a:lnTo>
                    <a:pt x="120650" y="1270"/>
                  </a:lnTo>
                  <a:lnTo>
                    <a:pt x="110490" y="0"/>
                  </a:lnTo>
                  <a:lnTo>
                    <a:pt x="99060" y="1270"/>
                  </a:lnTo>
                  <a:lnTo>
                    <a:pt x="87630" y="2540"/>
                  </a:lnTo>
                  <a:lnTo>
                    <a:pt x="74930" y="5080"/>
                  </a:lnTo>
                  <a:lnTo>
                    <a:pt x="66040" y="7620"/>
                  </a:lnTo>
                  <a:lnTo>
                    <a:pt x="58420" y="11430"/>
                  </a:lnTo>
                  <a:lnTo>
                    <a:pt x="50800" y="15240"/>
                  </a:lnTo>
                  <a:lnTo>
                    <a:pt x="36830" y="22860"/>
                  </a:lnTo>
                  <a:lnTo>
                    <a:pt x="27940" y="27940"/>
                  </a:lnTo>
                  <a:lnTo>
                    <a:pt x="22860" y="34290"/>
                  </a:lnTo>
                  <a:lnTo>
                    <a:pt x="20320" y="43180"/>
                  </a:lnTo>
                  <a:lnTo>
                    <a:pt x="17780" y="53340"/>
                  </a:lnTo>
                  <a:lnTo>
                    <a:pt x="17780" y="63500"/>
                  </a:lnTo>
                  <a:lnTo>
                    <a:pt x="19050" y="72390"/>
                  </a:lnTo>
                  <a:lnTo>
                    <a:pt x="20320" y="81280"/>
                  </a:lnTo>
                  <a:lnTo>
                    <a:pt x="24130" y="90170"/>
                  </a:lnTo>
                  <a:lnTo>
                    <a:pt x="26670" y="99060"/>
                  </a:lnTo>
                  <a:lnTo>
                    <a:pt x="30480" y="106680"/>
                  </a:lnTo>
                  <a:lnTo>
                    <a:pt x="35560" y="114300"/>
                  </a:lnTo>
                  <a:lnTo>
                    <a:pt x="41910" y="120650"/>
                  </a:lnTo>
                  <a:lnTo>
                    <a:pt x="49530" y="125730"/>
                  </a:lnTo>
                  <a:lnTo>
                    <a:pt x="57150" y="130810"/>
                  </a:lnTo>
                  <a:lnTo>
                    <a:pt x="64770" y="135890"/>
                  </a:lnTo>
                  <a:lnTo>
                    <a:pt x="72390" y="140970"/>
                  </a:lnTo>
                  <a:lnTo>
                    <a:pt x="80010" y="143510"/>
                  </a:lnTo>
                  <a:lnTo>
                    <a:pt x="85090" y="146050"/>
                  </a:lnTo>
                  <a:lnTo>
                    <a:pt x="91440" y="147320"/>
                  </a:lnTo>
                  <a:lnTo>
                    <a:pt x="99060" y="148590"/>
                  </a:lnTo>
                  <a:lnTo>
                    <a:pt x="107950" y="148590"/>
                  </a:lnTo>
                  <a:lnTo>
                    <a:pt x="118110" y="148590"/>
                  </a:lnTo>
                  <a:lnTo>
                    <a:pt x="128270" y="151130"/>
                  </a:lnTo>
                  <a:lnTo>
                    <a:pt x="138430" y="153670"/>
                  </a:lnTo>
                  <a:lnTo>
                    <a:pt x="147320" y="156210"/>
                  </a:lnTo>
                  <a:lnTo>
                    <a:pt x="157480" y="157480"/>
                  </a:lnTo>
                  <a:lnTo>
                    <a:pt x="241300" y="1498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362200" y="977900"/>
              <a:ext cx="127001" cy="1"/>
            </a:xfrm>
            <a:custGeom>
              <a:avLst/>
              <a:gdLst/>
              <a:ahLst/>
              <a:cxnLst/>
              <a:rect l="0" t="0" r="0" b="0"/>
              <a:pathLst>
                <a:path w="127001" h="1">
                  <a:moveTo>
                    <a:pt x="0" y="0"/>
                  </a:moveTo>
                  <a:lnTo>
                    <a:pt x="1270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755900" y="1066800"/>
              <a:ext cx="12701" cy="190501"/>
            </a:xfrm>
            <a:custGeom>
              <a:avLst/>
              <a:gdLst/>
              <a:ahLst/>
              <a:cxnLst/>
              <a:rect l="0" t="0" r="0" b="0"/>
              <a:pathLst>
                <a:path w="12701" h="190501">
                  <a:moveTo>
                    <a:pt x="0" y="0"/>
                  </a:moveTo>
                  <a:lnTo>
                    <a:pt x="6350" y="20320"/>
                  </a:lnTo>
                  <a:lnTo>
                    <a:pt x="8890" y="31750"/>
                  </a:lnTo>
                  <a:lnTo>
                    <a:pt x="10160" y="45720"/>
                  </a:lnTo>
                  <a:lnTo>
                    <a:pt x="11430" y="59690"/>
                  </a:lnTo>
                  <a:lnTo>
                    <a:pt x="11430" y="102870"/>
                  </a:lnTo>
                  <a:lnTo>
                    <a:pt x="12700" y="190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2781300" y="9779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127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2946400" y="1028700"/>
              <a:ext cx="168911" cy="227331"/>
            </a:xfrm>
            <a:custGeom>
              <a:avLst/>
              <a:gdLst/>
              <a:ahLst/>
              <a:cxnLst/>
              <a:rect l="0" t="0" r="0" b="0"/>
              <a:pathLst>
                <a:path w="168911" h="227331">
                  <a:moveTo>
                    <a:pt x="152400" y="0"/>
                  </a:moveTo>
                  <a:lnTo>
                    <a:pt x="138430" y="6350"/>
                  </a:lnTo>
                  <a:lnTo>
                    <a:pt x="129540" y="8890"/>
                  </a:lnTo>
                  <a:lnTo>
                    <a:pt x="116840" y="10160"/>
                  </a:lnTo>
                  <a:lnTo>
                    <a:pt x="104140" y="11430"/>
                  </a:lnTo>
                  <a:lnTo>
                    <a:pt x="92710" y="12700"/>
                  </a:lnTo>
                  <a:lnTo>
                    <a:pt x="85090" y="15240"/>
                  </a:lnTo>
                  <a:lnTo>
                    <a:pt x="77470" y="19050"/>
                  </a:lnTo>
                  <a:lnTo>
                    <a:pt x="68580" y="22860"/>
                  </a:lnTo>
                  <a:lnTo>
                    <a:pt x="46990" y="30480"/>
                  </a:lnTo>
                  <a:lnTo>
                    <a:pt x="40640" y="35560"/>
                  </a:lnTo>
                  <a:lnTo>
                    <a:pt x="35560" y="41910"/>
                  </a:lnTo>
                  <a:lnTo>
                    <a:pt x="31750" y="49530"/>
                  </a:lnTo>
                  <a:lnTo>
                    <a:pt x="33020" y="55880"/>
                  </a:lnTo>
                  <a:lnTo>
                    <a:pt x="35560" y="60960"/>
                  </a:lnTo>
                  <a:lnTo>
                    <a:pt x="54610" y="80010"/>
                  </a:lnTo>
                  <a:lnTo>
                    <a:pt x="60960" y="83820"/>
                  </a:lnTo>
                  <a:lnTo>
                    <a:pt x="67310" y="88900"/>
                  </a:lnTo>
                  <a:lnTo>
                    <a:pt x="74930" y="92710"/>
                  </a:lnTo>
                  <a:lnTo>
                    <a:pt x="93980" y="105410"/>
                  </a:lnTo>
                  <a:lnTo>
                    <a:pt x="105410" y="113030"/>
                  </a:lnTo>
                  <a:lnTo>
                    <a:pt x="113030" y="116840"/>
                  </a:lnTo>
                  <a:lnTo>
                    <a:pt x="120650" y="120650"/>
                  </a:lnTo>
                  <a:lnTo>
                    <a:pt x="127000" y="123190"/>
                  </a:lnTo>
                  <a:lnTo>
                    <a:pt x="134620" y="127000"/>
                  </a:lnTo>
                  <a:lnTo>
                    <a:pt x="142240" y="132080"/>
                  </a:lnTo>
                  <a:lnTo>
                    <a:pt x="149860" y="139700"/>
                  </a:lnTo>
                  <a:lnTo>
                    <a:pt x="156210" y="146050"/>
                  </a:lnTo>
                  <a:lnTo>
                    <a:pt x="161290" y="153670"/>
                  </a:lnTo>
                  <a:lnTo>
                    <a:pt x="167640" y="162560"/>
                  </a:lnTo>
                  <a:lnTo>
                    <a:pt x="168910" y="170180"/>
                  </a:lnTo>
                  <a:lnTo>
                    <a:pt x="168910" y="177800"/>
                  </a:lnTo>
                  <a:lnTo>
                    <a:pt x="167640" y="186690"/>
                  </a:lnTo>
                  <a:lnTo>
                    <a:pt x="163830" y="193040"/>
                  </a:lnTo>
                  <a:lnTo>
                    <a:pt x="158750" y="199390"/>
                  </a:lnTo>
                  <a:lnTo>
                    <a:pt x="152400" y="204470"/>
                  </a:lnTo>
                  <a:lnTo>
                    <a:pt x="147320" y="209550"/>
                  </a:lnTo>
                  <a:lnTo>
                    <a:pt x="137160" y="219710"/>
                  </a:lnTo>
                  <a:lnTo>
                    <a:pt x="127000" y="222250"/>
                  </a:lnTo>
                  <a:lnTo>
                    <a:pt x="113030" y="224790"/>
                  </a:lnTo>
                  <a:lnTo>
                    <a:pt x="96520" y="226060"/>
                  </a:lnTo>
                  <a:lnTo>
                    <a:pt x="81280" y="227330"/>
                  </a:lnTo>
                  <a:lnTo>
                    <a:pt x="53340" y="227330"/>
                  </a:lnTo>
                  <a:lnTo>
                    <a:pt x="41910" y="226060"/>
                  </a:lnTo>
                  <a:lnTo>
                    <a:pt x="0" y="215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416300" y="1117600"/>
              <a:ext cx="50801" cy="152401"/>
            </a:xfrm>
            <a:custGeom>
              <a:avLst/>
              <a:gdLst/>
              <a:ahLst/>
              <a:cxnLst/>
              <a:rect l="0" t="0" r="0" b="0"/>
              <a:pathLst>
                <a:path w="50801" h="152401">
                  <a:moveTo>
                    <a:pt x="0" y="0"/>
                  </a:moveTo>
                  <a:lnTo>
                    <a:pt x="0" y="20320"/>
                  </a:lnTo>
                  <a:lnTo>
                    <a:pt x="1270" y="27940"/>
                  </a:lnTo>
                  <a:lnTo>
                    <a:pt x="3810" y="34290"/>
                  </a:lnTo>
                  <a:lnTo>
                    <a:pt x="6350" y="39370"/>
                  </a:lnTo>
                  <a:lnTo>
                    <a:pt x="11430" y="52070"/>
                  </a:lnTo>
                  <a:lnTo>
                    <a:pt x="30480" y="104140"/>
                  </a:lnTo>
                  <a:lnTo>
                    <a:pt x="35560" y="116840"/>
                  </a:lnTo>
                  <a:lnTo>
                    <a:pt x="50800" y="152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390900" y="9271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3543300" y="1083310"/>
              <a:ext cx="203201" cy="135891"/>
            </a:xfrm>
            <a:custGeom>
              <a:avLst/>
              <a:gdLst/>
              <a:ahLst/>
              <a:cxnLst/>
              <a:rect l="0" t="0" r="0" b="0"/>
              <a:pathLst>
                <a:path w="203201" h="135891">
                  <a:moveTo>
                    <a:pt x="0" y="34290"/>
                  </a:moveTo>
                  <a:lnTo>
                    <a:pt x="0" y="54610"/>
                  </a:lnTo>
                  <a:lnTo>
                    <a:pt x="1270" y="62230"/>
                  </a:lnTo>
                  <a:lnTo>
                    <a:pt x="3810" y="68580"/>
                  </a:lnTo>
                  <a:lnTo>
                    <a:pt x="6350" y="73660"/>
                  </a:lnTo>
                  <a:lnTo>
                    <a:pt x="10160" y="81280"/>
                  </a:lnTo>
                  <a:lnTo>
                    <a:pt x="13970" y="91440"/>
                  </a:lnTo>
                  <a:lnTo>
                    <a:pt x="17780" y="101600"/>
                  </a:lnTo>
                  <a:lnTo>
                    <a:pt x="21590" y="99060"/>
                  </a:lnTo>
                  <a:lnTo>
                    <a:pt x="25400" y="87630"/>
                  </a:lnTo>
                  <a:lnTo>
                    <a:pt x="30480" y="69850"/>
                  </a:lnTo>
                  <a:lnTo>
                    <a:pt x="34290" y="54610"/>
                  </a:lnTo>
                  <a:lnTo>
                    <a:pt x="38100" y="41910"/>
                  </a:lnTo>
                  <a:lnTo>
                    <a:pt x="41910" y="31750"/>
                  </a:lnTo>
                  <a:lnTo>
                    <a:pt x="48260" y="22860"/>
                  </a:lnTo>
                  <a:lnTo>
                    <a:pt x="54610" y="15240"/>
                  </a:lnTo>
                  <a:lnTo>
                    <a:pt x="62230" y="8890"/>
                  </a:lnTo>
                  <a:lnTo>
                    <a:pt x="71120" y="5080"/>
                  </a:lnTo>
                  <a:lnTo>
                    <a:pt x="81280" y="1270"/>
                  </a:lnTo>
                  <a:lnTo>
                    <a:pt x="92710" y="0"/>
                  </a:lnTo>
                  <a:lnTo>
                    <a:pt x="100330" y="1270"/>
                  </a:lnTo>
                  <a:lnTo>
                    <a:pt x="107950" y="5080"/>
                  </a:lnTo>
                  <a:lnTo>
                    <a:pt x="114300" y="10160"/>
                  </a:lnTo>
                  <a:lnTo>
                    <a:pt x="123190" y="20320"/>
                  </a:lnTo>
                  <a:lnTo>
                    <a:pt x="133350" y="31750"/>
                  </a:lnTo>
                  <a:lnTo>
                    <a:pt x="143510" y="45720"/>
                  </a:lnTo>
                  <a:lnTo>
                    <a:pt x="152400" y="58420"/>
                  </a:lnTo>
                  <a:lnTo>
                    <a:pt x="158750" y="71120"/>
                  </a:lnTo>
                  <a:lnTo>
                    <a:pt x="165100" y="85090"/>
                  </a:lnTo>
                  <a:lnTo>
                    <a:pt x="172720" y="96520"/>
                  </a:lnTo>
                  <a:lnTo>
                    <a:pt x="180340" y="106680"/>
                  </a:lnTo>
                  <a:lnTo>
                    <a:pt x="203200" y="1358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036060" y="1092200"/>
              <a:ext cx="269241" cy="152401"/>
            </a:xfrm>
            <a:custGeom>
              <a:avLst/>
              <a:gdLst/>
              <a:ahLst/>
              <a:cxnLst/>
              <a:rect l="0" t="0" r="0" b="0"/>
              <a:pathLst>
                <a:path w="269241" h="152401">
                  <a:moveTo>
                    <a:pt x="180340" y="38100"/>
                  </a:moveTo>
                  <a:lnTo>
                    <a:pt x="173990" y="24130"/>
                  </a:lnTo>
                  <a:lnTo>
                    <a:pt x="168910" y="19050"/>
                  </a:lnTo>
                  <a:lnTo>
                    <a:pt x="162560" y="13970"/>
                  </a:lnTo>
                  <a:lnTo>
                    <a:pt x="156210" y="8890"/>
                  </a:lnTo>
                  <a:lnTo>
                    <a:pt x="148590" y="6350"/>
                  </a:lnTo>
                  <a:lnTo>
                    <a:pt x="140970" y="3810"/>
                  </a:lnTo>
                  <a:lnTo>
                    <a:pt x="133350" y="2540"/>
                  </a:lnTo>
                  <a:lnTo>
                    <a:pt x="123190" y="1270"/>
                  </a:lnTo>
                  <a:lnTo>
                    <a:pt x="113030" y="1270"/>
                  </a:lnTo>
                  <a:lnTo>
                    <a:pt x="91440" y="0"/>
                  </a:lnTo>
                  <a:lnTo>
                    <a:pt x="72390" y="0"/>
                  </a:lnTo>
                  <a:lnTo>
                    <a:pt x="63500" y="1270"/>
                  </a:lnTo>
                  <a:lnTo>
                    <a:pt x="54610" y="3810"/>
                  </a:lnTo>
                  <a:lnTo>
                    <a:pt x="45720" y="6350"/>
                  </a:lnTo>
                  <a:lnTo>
                    <a:pt x="38100" y="11430"/>
                  </a:lnTo>
                  <a:lnTo>
                    <a:pt x="31750" y="17780"/>
                  </a:lnTo>
                  <a:lnTo>
                    <a:pt x="26670" y="24130"/>
                  </a:lnTo>
                  <a:lnTo>
                    <a:pt x="20320" y="31750"/>
                  </a:lnTo>
                  <a:lnTo>
                    <a:pt x="5080" y="46990"/>
                  </a:lnTo>
                  <a:lnTo>
                    <a:pt x="1270" y="57150"/>
                  </a:lnTo>
                  <a:lnTo>
                    <a:pt x="0" y="67310"/>
                  </a:lnTo>
                  <a:lnTo>
                    <a:pt x="1270" y="78740"/>
                  </a:lnTo>
                  <a:lnTo>
                    <a:pt x="3810" y="87630"/>
                  </a:lnTo>
                  <a:lnTo>
                    <a:pt x="8890" y="95250"/>
                  </a:lnTo>
                  <a:lnTo>
                    <a:pt x="15240" y="101600"/>
                  </a:lnTo>
                  <a:lnTo>
                    <a:pt x="24130" y="105410"/>
                  </a:lnTo>
                  <a:lnTo>
                    <a:pt x="34290" y="109220"/>
                  </a:lnTo>
                  <a:lnTo>
                    <a:pt x="44450" y="110490"/>
                  </a:lnTo>
                  <a:lnTo>
                    <a:pt x="54610" y="111760"/>
                  </a:lnTo>
                  <a:lnTo>
                    <a:pt x="63500" y="113030"/>
                  </a:lnTo>
                  <a:lnTo>
                    <a:pt x="73660" y="113030"/>
                  </a:lnTo>
                  <a:lnTo>
                    <a:pt x="82550" y="111760"/>
                  </a:lnTo>
                  <a:lnTo>
                    <a:pt x="91440" y="110490"/>
                  </a:lnTo>
                  <a:lnTo>
                    <a:pt x="99060" y="106680"/>
                  </a:lnTo>
                  <a:lnTo>
                    <a:pt x="106680" y="102870"/>
                  </a:lnTo>
                  <a:lnTo>
                    <a:pt x="113030" y="96520"/>
                  </a:lnTo>
                  <a:lnTo>
                    <a:pt x="118110" y="90170"/>
                  </a:lnTo>
                  <a:lnTo>
                    <a:pt x="119380" y="83820"/>
                  </a:lnTo>
                  <a:lnTo>
                    <a:pt x="116840" y="78740"/>
                  </a:lnTo>
                  <a:lnTo>
                    <a:pt x="113030" y="73660"/>
                  </a:lnTo>
                  <a:lnTo>
                    <a:pt x="114300" y="76200"/>
                  </a:lnTo>
                  <a:lnTo>
                    <a:pt x="127000" y="93980"/>
                  </a:lnTo>
                  <a:lnTo>
                    <a:pt x="134620" y="101600"/>
                  </a:lnTo>
                  <a:lnTo>
                    <a:pt x="143510" y="109220"/>
                  </a:lnTo>
                  <a:lnTo>
                    <a:pt x="151130" y="114300"/>
                  </a:lnTo>
                  <a:lnTo>
                    <a:pt x="160020" y="120650"/>
                  </a:lnTo>
                  <a:lnTo>
                    <a:pt x="167640" y="125730"/>
                  </a:lnTo>
                  <a:lnTo>
                    <a:pt x="176530" y="129540"/>
                  </a:lnTo>
                  <a:lnTo>
                    <a:pt x="186690" y="133350"/>
                  </a:lnTo>
                  <a:lnTo>
                    <a:pt x="196850" y="135890"/>
                  </a:lnTo>
                  <a:lnTo>
                    <a:pt x="208280" y="137160"/>
                  </a:lnTo>
                  <a:lnTo>
                    <a:pt x="218440" y="139700"/>
                  </a:lnTo>
                  <a:lnTo>
                    <a:pt x="228600" y="142240"/>
                  </a:lnTo>
                  <a:lnTo>
                    <a:pt x="269240" y="152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4445000" y="876300"/>
              <a:ext cx="317501" cy="342901"/>
            </a:xfrm>
            <a:custGeom>
              <a:avLst/>
              <a:gdLst/>
              <a:ahLst/>
              <a:cxnLst/>
              <a:rect l="0" t="0" r="0" b="0"/>
              <a:pathLst>
                <a:path w="317501" h="342901">
                  <a:moveTo>
                    <a:pt x="0" y="0"/>
                  </a:moveTo>
                  <a:lnTo>
                    <a:pt x="6350" y="26670"/>
                  </a:lnTo>
                  <a:lnTo>
                    <a:pt x="24130" y="91440"/>
                  </a:lnTo>
                  <a:lnTo>
                    <a:pt x="43180" y="166370"/>
                  </a:lnTo>
                  <a:lnTo>
                    <a:pt x="63500" y="247650"/>
                  </a:lnTo>
                  <a:lnTo>
                    <a:pt x="76200" y="297180"/>
                  </a:lnTo>
                  <a:lnTo>
                    <a:pt x="82550" y="309880"/>
                  </a:lnTo>
                  <a:lnTo>
                    <a:pt x="87630" y="314960"/>
                  </a:lnTo>
                  <a:lnTo>
                    <a:pt x="91440" y="316230"/>
                  </a:lnTo>
                  <a:lnTo>
                    <a:pt x="95250" y="308610"/>
                  </a:lnTo>
                  <a:lnTo>
                    <a:pt x="97790" y="294640"/>
                  </a:lnTo>
                  <a:lnTo>
                    <a:pt x="99060" y="276860"/>
                  </a:lnTo>
                  <a:lnTo>
                    <a:pt x="101600" y="260350"/>
                  </a:lnTo>
                  <a:lnTo>
                    <a:pt x="104140" y="245110"/>
                  </a:lnTo>
                  <a:lnTo>
                    <a:pt x="107950" y="231140"/>
                  </a:lnTo>
                  <a:lnTo>
                    <a:pt x="113030" y="219710"/>
                  </a:lnTo>
                  <a:lnTo>
                    <a:pt x="119380" y="208280"/>
                  </a:lnTo>
                  <a:lnTo>
                    <a:pt x="125730" y="198120"/>
                  </a:lnTo>
                  <a:lnTo>
                    <a:pt x="134620" y="191770"/>
                  </a:lnTo>
                  <a:lnTo>
                    <a:pt x="144780" y="186690"/>
                  </a:lnTo>
                  <a:lnTo>
                    <a:pt x="156210" y="184150"/>
                  </a:lnTo>
                  <a:lnTo>
                    <a:pt x="165100" y="182880"/>
                  </a:lnTo>
                  <a:lnTo>
                    <a:pt x="171450" y="184150"/>
                  </a:lnTo>
                  <a:lnTo>
                    <a:pt x="177800" y="186690"/>
                  </a:lnTo>
                  <a:lnTo>
                    <a:pt x="185420" y="189230"/>
                  </a:lnTo>
                  <a:lnTo>
                    <a:pt x="193040" y="193040"/>
                  </a:lnTo>
                  <a:lnTo>
                    <a:pt x="200660" y="195580"/>
                  </a:lnTo>
                  <a:lnTo>
                    <a:pt x="207010" y="199390"/>
                  </a:lnTo>
                  <a:lnTo>
                    <a:pt x="212090" y="203200"/>
                  </a:lnTo>
                  <a:lnTo>
                    <a:pt x="218440" y="208280"/>
                  </a:lnTo>
                  <a:lnTo>
                    <a:pt x="224790" y="213360"/>
                  </a:lnTo>
                  <a:lnTo>
                    <a:pt x="231140" y="219710"/>
                  </a:lnTo>
                  <a:lnTo>
                    <a:pt x="238760" y="227330"/>
                  </a:lnTo>
                  <a:lnTo>
                    <a:pt x="245110" y="236220"/>
                  </a:lnTo>
                  <a:lnTo>
                    <a:pt x="251460" y="246380"/>
                  </a:lnTo>
                  <a:lnTo>
                    <a:pt x="265430" y="276860"/>
                  </a:lnTo>
                  <a:lnTo>
                    <a:pt x="283210" y="312420"/>
                  </a:lnTo>
                  <a:lnTo>
                    <a:pt x="288290" y="320040"/>
                  </a:lnTo>
                  <a:lnTo>
                    <a:pt x="292100" y="326390"/>
                  </a:lnTo>
                  <a:lnTo>
                    <a:pt x="317500" y="342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876800" y="1079500"/>
              <a:ext cx="25401" cy="139701"/>
            </a:xfrm>
            <a:custGeom>
              <a:avLst/>
              <a:gdLst/>
              <a:ahLst/>
              <a:cxnLst/>
              <a:rect l="0" t="0" r="0" b="0"/>
              <a:pathLst>
                <a:path w="25401" h="139701">
                  <a:moveTo>
                    <a:pt x="0" y="0"/>
                  </a:moveTo>
                  <a:lnTo>
                    <a:pt x="6350" y="13970"/>
                  </a:lnTo>
                  <a:lnTo>
                    <a:pt x="8890" y="21590"/>
                  </a:lnTo>
                  <a:lnTo>
                    <a:pt x="10160" y="31750"/>
                  </a:lnTo>
                  <a:lnTo>
                    <a:pt x="11430" y="41910"/>
                  </a:lnTo>
                  <a:lnTo>
                    <a:pt x="11430" y="53340"/>
                  </a:lnTo>
                  <a:lnTo>
                    <a:pt x="12700" y="77470"/>
                  </a:lnTo>
                  <a:lnTo>
                    <a:pt x="13970" y="90170"/>
                  </a:lnTo>
                  <a:lnTo>
                    <a:pt x="16510" y="101600"/>
                  </a:lnTo>
                  <a:lnTo>
                    <a:pt x="25400" y="139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4889500" y="9906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5021580" y="1041400"/>
              <a:ext cx="222251" cy="467361"/>
            </a:xfrm>
            <a:custGeom>
              <a:avLst/>
              <a:gdLst/>
              <a:ahLst/>
              <a:cxnLst/>
              <a:rect l="0" t="0" r="0" b="0"/>
              <a:pathLst>
                <a:path w="222251" h="467361">
                  <a:moveTo>
                    <a:pt x="134620" y="0"/>
                  </a:moveTo>
                  <a:lnTo>
                    <a:pt x="128270" y="13970"/>
                  </a:lnTo>
                  <a:lnTo>
                    <a:pt x="123190" y="19050"/>
                  </a:lnTo>
                  <a:lnTo>
                    <a:pt x="116840" y="24130"/>
                  </a:lnTo>
                  <a:lnTo>
                    <a:pt x="110490" y="29210"/>
                  </a:lnTo>
                  <a:lnTo>
                    <a:pt x="104140" y="33020"/>
                  </a:lnTo>
                  <a:lnTo>
                    <a:pt x="99060" y="38100"/>
                  </a:lnTo>
                  <a:lnTo>
                    <a:pt x="93980" y="41910"/>
                  </a:lnTo>
                  <a:lnTo>
                    <a:pt x="86360" y="46990"/>
                  </a:lnTo>
                  <a:lnTo>
                    <a:pt x="77470" y="50800"/>
                  </a:lnTo>
                  <a:lnTo>
                    <a:pt x="66040" y="54610"/>
                  </a:lnTo>
                  <a:lnTo>
                    <a:pt x="57150" y="62230"/>
                  </a:lnTo>
                  <a:lnTo>
                    <a:pt x="46990" y="71120"/>
                  </a:lnTo>
                  <a:lnTo>
                    <a:pt x="38100" y="81280"/>
                  </a:lnTo>
                  <a:lnTo>
                    <a:pt x="29210" y="88900"/>
                  </a:lnTo>
                  <a:lnTo>
                    <a:pt x="20320" y="96520"/>
                  </a:lnTo>
                  <a:lnTo>
                    <a:pt x="12700" y="102870"/>
                  </a:lnTo>
                  <a:lnTo>
                    <a:pt x="6350" y="109220"/>
                  </a:lnTo>
                  <a:lnTo>
                    <a:pt x="2540" y="116840"/>
                  </a:lnTo>
                  <a:lnTo>
                    <a:pt x="0" y="124460"/>
                  </a:lnTo>
                  <a:lnTo>
                    <a:pt x="2540" y="129540"/>
                  </a:lnTo>
                  <a:lnTo>
                    <a:pt x="8890" y="133350"/>
                  </a:lnTo>
                  <a:lnTo>
                    <a:pt x="16510" y="134620"/>
                  </a:lnTo>
                  <a:lnTo>
                    <a:pt x="27940" y="134620"/>
                  </a:lnTo>
                  <a:lnTo>
                    <a:pt x="40640" y="133350"/>
                  </a:lnTo>
                  <a:lnTo>
                    <a:pt x="54610" y="132080"/>
                  </a:lnTo>
                  <a:lnTo>
                    <a:pt x="67310" y="128270"/>
                  </a:lnTo>
                  <a:lnTo>
                    <a:pt x="78740" y="125730"/>
                  </a:lnTo>
                  <a:lnTo>
                    <a:pt x="88900" y="121920"/>
                  </a:lnTo>
                  <a:lnTo>
                    <a:pt x="100330" y="119380"/>
                  </a:lnTo>
                  <a:lnTo>
                    <a:pt x="111760" y="118110"/>
                  </a:lnTo>
                  <a:lnTo>
                    <a:pt x="123190" y="116840"/>
                  </a:lnTo>
                  <a:lnTo>
                    <a:pt x="133350" y="113030"/>
                  </a:lnTo>
                  <a:lnTo>
                    <a:pt x="140970" y="107950"/>
                  </a:lnTo>
                  <a:lnTo>
                    <a:pt x="147320" y="101600"/>
                  </a:lnTo>
                  <a:lnTo>
                    <a:pt x="149860" y="100330"/>
                  </a:lnTo>
                  <a:lnTo>
                    <a:pt x="149860" y="101600"/>
                  </a:lnTo>
                  <a:lnTo>
                    <a:pt x="149860" y="106680"/>
                  </a:lnTo>
                  <a:lnTo>
                    <a:pt x="149860" y="114300"/>
                  </a:lnTo>
                  <a:lnTo>
                    <a:pt x="152400" y="125730"/>
                  </a:lnTo>
                  <a:lnTo>
                    <a:pt x="154940" y="138430"/>
                  </a:lnTo>
                  <a:lnTo>
                    <a:pt x="157480" y="148590"/>
                  </a:lnTo>
                  <a:lnTo>
                    <a:pt x="161290" y="157480"/>
                  </a:lnTo>
                  <a:lnTo>
                    <a:pt x="165100" y="163830"/>
                  </a:lnTo>
                  <a:lnTo>
                    <a:pt x="168910" y="173990"/>
                  </a:lnTo>
                  <a:lnTo>
                    <a:pt x="172720" y="186690"/>
                  </a:lnTo>
                  <a:lnTo>
                    <a:pt x="177800" y="200660"/>
                  </a:lnTo>
                  <a:lnTo>
                    <a:pt x="184150" y="220980"/>
                  </a:lnTo>
                  <a:lnTo>
                    <a:pt x="203200" y="274320"/>
                  </a:lnTo>
                  <a:lnTo>
                    <a:pt x="209550" y="295910"/>
                  </a:lnTo>
                  <a:lnTo>
                    <a:pt x="214630" y="312420"/>
                  </a:lnTo>
                  <a:lnTo>
                    <a:pt x="217170" y="327660"/>
                  </a:lnTo>
                  <a:lnTo>
                    <a:pt x="219710" y="340360"/>
                  </a:lnTo>
                  <a:lnTo>
                    <a:pt x="220980" y="354330"/>
                  </a:lnTo>
                  <a:lnTo>
                    <a:pt x="222250" y="367030"/>
                  </a:lnTo>
                  <a:lnTo>
                    <a:pt x="220980" y="382270"/>
                  </a:lnTo>
                  <a:lnTo>
                    <a:pt x="218440" y="397510"/>
                  </a:lnTo>
                  <a:lnTo>
                    <a:pt x="215900" y="412750"/>
                  </a:lnTo>
                  <a:lnTo>
                    <a:pt x="212090" y="425450"/>
                  </a:lnTo>
                  <a:lnTo>
                    <a:pt x="205740" y="434340"/>
                  </a:lnTo>
                  <a:lnTo>
                    <a:pt x="199390" y="441960"/>
                  </a:lnTo>
                  <a:lnTo>
                    <a:pt x="191770" y="448310"/>
                  </a:lnTo>
                  <a:lnTo>
                    <a:pt x="184150" y="454660"/>
                  </a:lnTo>
                  <a:lnTo>
                    <a:pt x="176530" y="459740"/>
                  </a:lnTo>
                  <a:lnTo>
                    <a:pt x="167640" y="462280"/>
                  </a:lnTo>
                  <a:lnTo>
                    <a:pt x="160020" y="464820"/>
                  </a:lnTo>
                  <a:lnTo>
                    <a:pt x="151130" y="467360"/>
                  </a:lnTo>
                  <a:lnTo>
                    <a:pt x="139700" y="466090"/>
                  </a:lnTo>
                  <a:lnTo>
                    <a:pt x="127000" y="464820"/>
                  </a:lnTo>
                  <a:lnTo>
                    <a:pt x="113030" y="462280"/>
                  </a:lnTo>
                  <a:lnTo>
                    <a:pt x="101600" y="459740"/>
                  </a:lnTo>
                  <a:lnTo>
                    <a:pt x="92710" y="455930"/>
                  </a:lnTo>
                  <a:lnTo>
                    <a:pt x="85090" y="452120"/>
                  </a:lnTo>
                  <a:lnTo>
                    <a:pt x="78740" y="447040"/>
                  </a:lnTo>
                  <a:lnTo>
                    <a:pt x="73660" y="440690"/>
                  </a:lnTo>
                  <a:lnTo>
                    <a:pt x="68580" y="433070"/>
                  </a:lnTo>
                  <a:lnTo>
                    <a:pt x="63500" y="426720"/>
                  </a:lnTo>
                  <a:lnTo>
                    <a:pt x="59690" y="421640"/>
                  </a:lnTo>
                  <a:lnTo>
                    <a:pt x="54610" y="416560"/>
                  </a:lnTo>
                  <a:lnTo>
                    <a:pt x="52070" y="408940"/>
                  </a:lnTo>
                  <a:lnTo>
                    <a:pt x="49530" y="400050"/>
                  </a:lnTo>
                  <a:lnTo>
                    <a:pt x="45720" y="368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5295900" y="927100"/>
              <a:ext cx="495301" cy="304801"/>
            </a:xfrm>
            <a:custGeom>
              <a:avLst/>
              <a:gdLst/>
              <a:ahLst/>
              <a:cxnLst/>
              <a:rect l="0" t="0" r="0" b="0"/>
              <a:pathLst>
                <a:path w="495301" h="304801">
                  <a:moveTo>
                    <a:pt x="0" y="0"/>
                  </a:moveTo>
                  <a:lnTo>
                    <a:pt x="6350" y="6350"/>
                  </a:lnTo>
                  <a:lnTo>
                    <a:pt x="10160" y="12700"/>
                  </a:lnTo>
                  <a:lnTo>
                    <a:pt x="13970" y="21590"/>
                  </a:lnTo>
                  <a:lnTo>
                    <a:pt x="17780" y="31750"/>
                  </a:lnTo>
                  <a:lnTo>
                    <a:pt x="20320" y="41910"/>
                  </a:lnTo>
                  <a:lnTo>
                    <a:pt x="21590" y="53340"/>
                  </a:lnTo>
                  <a:lnTo>
                    <a:pt x="22860" y="64770"/>
                  </a:lnTo>
                  <a:lnTo>
                    <a:pt x="22860" y="77470"/>
                  </a:lnTo>
                  <a:lnTo>
                    <a:pt x="20320" y="90170"/>
                  </a:lnTo>
                  <a:lnTo>
                    <a:pt x="17780" y="101600"/>
                  </a:lnTo>
                  <a:lnTo>
                    <a:pt x="16510" y="114300"/>
                  </a:lnTo>
                  <a:lnTo>
                    <a:pt x="15240" y="127000"/>
                  </a:lnTo>
                  <a:lnTo>
                    <a:pt x="13970" y="139700"/>
                  </a:lnTo>
                  <a:lnTo>
                    <a:pt x="13970" y="191770"/>
                  </a:lnTo>
                  <a:lnTo>
                    <a:pt x="12700" y="224790"/>
                  </a:lnTo>
                  <a:lnTo>
                    <a:pt x="13970" y="248920"/>
                  </a:lnTo>
                  <a:lnTo>
                    <a:pt x="16510" y="265430"/>
                  </a:lnTo>
                  <a:lnTo>
                    <a:pt x="19050" y="279400"/>
                  </a:lnTo>
                  <a:lnTo>
                    <a:pt x="22860" y="285750"/>
                  </a:lnTo>
                  <a:lnTo>
                    <a:pt x="26670" y="289560"/>
                  </a:lnTo>
                  <a:lnTo>
                    <a:pt x="30480" y="290830"/>
                  </a:lnTo>
                  <a:lnTo>
                    <a:pt x="35560" y="288290"/>
                  </a:lnTo>
                  <a:lnTo>
                    <a:pt x="41910" y="283210"/>
                  </a:lnTo>
                  <a:lnTo>
                    <a:pt x="49530" y="278130"/>
                  </a:lnTo>
                  <a:lnTo>
                    <a:pt x="55880" y="271780"/>
                  </a:lnTo>
                  <a:lnTo>
                    <a:pt x="60960" y="264160"/>
                  </a:lnTo>
                  <a:lnTo>
                    <a:pt x="86360" y="226060"/>
                  </a:lnTo>
                  <a:lnTo>
                    <a:pt x="92710" y="215900"/>
                  </a:lnTo>
                  <a:lnTo>
                    <a:pt x="99060" y="205740"/>
                  </a:lnTo>
                  <a:lnTo>
                    <a:pt x="104140" y="196850"/>
                  </a:lnTo>
                  <a:lnTo>
                    <a:pt x="110490" y="191770"/>
                  </a:lnTo>
                  <a:lnTo>
                    <a:pt x="116840" y="189230"/>
                  </a:lnTo>
                  <a:lnTo>
                    <a:pt x="124460" y="190500"/>
                  </a:lnTo>
                  <a:lnTo>
                    <a:pt x="130810" y="194310"/>
                  </a:lnTo>
                  <a:lnTo>
                    <a:pt x="137160" y="201930"/>
                  </a:lnTo>
                  <a:lnTo>
                    <a:pt x="142240" y="210820"/>
                  </a:lnTo>
                  <a:lnTo>
                    <a:pt x="148590" y="220980"/>
                  </a:lnTo>
                  <a:lnTo>
                    <a:pt x="162560" y="243840"/>
                  </a:lnTo>
                  <a:lnTo>
                    <a:pt x="170180" y="254000"/>
                  </a:lnTo>
                  <a:lnTo>
                    <a:pt x="179070" y="264160"/>
                  </a:lnTo>
                  <a:lnTo>
                    <a:pt x="186690" y="273050"/>
                  </a:lnTo>
                  <a:lnTo>
                    <a:pt x="196850" y="279400"/>
                  </a:lnTo>
                  <a:lnTo>
                    <a:pt x="207010" y="283210"/>
                  </a:lnTo>
                  <a:lnTo>
                    <a:pt x="218440" y="287020"/>
                  </a:lnTo>
                  <a:lnTo>
                    <a:pt x="228600" y="289560"/>
                  </a:lnTo>
                  <a:lnTo>
                    <a:pt x="238760" y="293370"/>
                  </a:lnTo>
                  <a:lnTo>
                    <a:pt x="247650" y="297180"/>
                  </a:lnTo>
                  <a:lnTo>
                    <a:pt x="259080" y="298450"/>
                  </a:lnTo>
                  <a:lnTo>
                    <a:pt x="269240" y="297180"/>
                  </a:lnTo>
                  <a:lnTo>
                    <a:pt x="281940" y="295910"/>
                  </a:lnTo>
                  <a:lnTo>
                    <a:pt x="292100" y="294640"/>
                  </a:lnTo>
                  <a:lnTo>
                    <a:pt x="302260" y="293370"/>
                  </a:lnTo>
                  <a:lnTo>
                    <a:pt x="311150" y="293370"/>
                  </a:lnTo>
                  <a:lnTo>
                    <a:pt x="318770" y="290830"/>
                  </a:lnTo>
                  <a:lnTo>
                    <a:pt x="331470" y="285750"/>
                  </a:lnTo>
                  <a:lnTo>
                    <a:pt x="337820" y="280670"/>
                  </a:lnTo>
                  <a:lnTo>
                    <a:pt x="345440" y="274320"/>
                  </a:lnTo>
                  <a:lnTo>
                    <a:pt x="353060" y="267970"/>
                  </a:lnTo>
                  <a:lnTo>
                    <a:pt x="359410" y="260350"/>
                  </a:lnTo>
                  <a:lnTo>
                    <a:pt x="365760" y="252730"/>
                  </a:lnTo>
                  <a:lnTo>
                    <a:pt x="370840" y="245110"/>
                  </a:lnTo>
                  <a:lnTo>
                    <a:pt x="375920" y="236220"/>
                  </a:lnTo>
                  <a:lnTo>
                    <a:pt x="379730" y="228600"/>
                  </a:lnTo>
                  <a:lnTo>
                    <a:pt x="384810" y="219710"/>
                  </a:lnTo>
                  <a:lnTo>
                    <a:pt x="384810" y="209550"/>
                  </a:lnTo>
                  <a:lnTo>
                    <a:pt x="382270" y="199390"/>
                  </a:lnTo>
                  <a:lnTo>
                    <a:pt x="377190" y="187960"/>
                  </a:lnTo>
                  <a:lnTo>
                    <a:pt x="370840" y="180340"/>
                  </a:lnTo>
                  <a:lnTo>
                    <a:pt x="360680" y="175260"/>
                  </a:lnTo>
                  <a:lnTo>
                    <a:pt x="350520" y="171450"/>
                  </a:lnTo>
                  <a:lnTo>
                    <a:pt x="341630" y="170180"/>
                  </a:lnTo>
                  <a:lnTo>
                    <a:pt x="331470" y="167640"/>
                  </a:lnTo>
                  <a:lnTo>
                    <a:pt x="322580" y="167640"/>
                  </a:lnTo>
                  <a:lnTo>
                    <a:pt x="314960" y="167640"/>
                  </a:lnTo>
                  <a:lnTo>
                    <a:pt x="308610" y="170180"/>
                  </a:lnTo>
                  <a:lnTo>
                    <a:pt x="303530" y="172720"/>
                  </a:lnTo>
                  <a:lnTo>
                    <a:pt x="299720" y="179070"/>
                  </a:lnTo>
                  <a:lnTo>
                    <a:pt x="297180" y="186690"/>
                  </a:lnTo>
                  <a:lnTo>
                    <a:pt x="295910" y="196850"/>
                  </a:lnTo>
                  <a:lnTo>
                    <a:pt x="298450" y="205740"/>
                  </a:lnTo>
                  <a:lnTo>
                    <a:pt x="304800" y="214630"/>
                  </a:lnTo>
                  <a:lnTo>
                    <a:pt x="322580" y="233680"/>
                  </a:lnTo>
                  <a:lnTo>
                    <a:pt x="345440" y="256540"/>
                  </a:lnTo>
                  <a:lnTo>
                    <a:pt x="355600" y="265430"/>
                  </a:lnTo>
                  <a:lnTo>
                    <a:pt x="365760" y="273050"/>
                  </a:lnTo>
                  <a:lnTo>
                    <a:pt x="374650" y="279400"/>
                  </a:lnTo>
                  <a:lnTo>
                    <a:pt x="383540" y="283210"/>
                  </a:lnTo>
                  <a:lnTo>
                    <a:pt x="392430" y="287020"/>
                  </a:lnTo>
                  <a:lnTo>
                    <a:pt x="401320" y="288290"/>
                  </a:lnTo>
                  <a:lnTo>
                    <a:pt x="411480" y="290830"/>
                  </a:lnTo>
                  <a:lnTo>
                    <a:pt x="434340" y="297180"/>
                  </a:lnTo>
                  <a:lnTo>
                    <a:pt x="445770" y="299720"/>
                  </a:lnTo>
                  <a:lnTo>
                    <a:pt x="458470" y="302260"/>
                  </a:lnTo>
                  <a:lnTo>
                    <a:pt x="495300" y="304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5803900" y="1041400"/>
              <a:ext cx="215901" cy="181611"/>
            </a:xfrm>
            <a:custGeom>
              <a:avLst/>
              <a:gdLst/>
              <a:ahLst/>
              <a:cxnLst/>
              <a:rect l="0" t="0" r="0" b="0"/>
              <a:pathLst>
                <a:path w="215901" h="181611">
                  <a:moveTo>
                    <a:pt x="0" y="50800"/>
                  </a:moveTo>
                  <a:lnTo>
                    <a:pt x="0" y="57150"/>
                  </a:lnTo>
                  <a:lnTo>
                    <a:pt x="1270" y="64770"/>
                  </a:lnTo>
                  <a:lnTo>
                    <a:pt x="6350" y="88900"/>
                  </a:lnTo>
                  <a:lnTo>
                    <a:pt x="11430" y="101600"/>
                  </a:lnTo>
                  <a:lnTo>
                    <a:pt x="17780" y="114300"/>
                  </a:lnTo>
                  <a:lnTo>
                    <a:pt x="35560" y="148590"/>
                  </a:lnTo>
                  <a:lnTo>
                    <a:pt x="40640" y="158750"/>
                  </a:lnTo>
                  <a:lnTo>
                    <a:pt x="45720" y="166370"/>
                  </a:lnTo>
                  <a:lnTo>
                    <a:pt x="49530" y="172720"/>
                  </a:lnTo>
                  <a:lnTo>
                    <a:pt x="54610" y="179070"/>
                  </a:lnTo>
                  <a:lnTo>
                    <a:pt x="58420" y="181610"/>
                  </a:lnTo>
                  <a:lnTo>
                    <a:pt x="63500" y="181610"/>
                  </a:lnTo>
                  <a:lnTo>
                    <a:pt x="67310" y="180340"/>
                  </a:lnTo>
                  <a:lnTo>
                    <a:pt x="68580" y="170180"/>
                  </a:lnTo>
                  <a:lnTo>
                    <a:pt x="68580" y="152400"/>
                  </a:lnTo>
                  <a:lnTo>
                    <a:pt x="67310" y="130810"/>
                  </a:lnTo>
                  <a:lnTo>
                    <a:pt x="67310" y="114300"/>
                  </a:lnTo>
                  <a:lnTo>
                    <a:pt x="68580" y="100330"/>
                  </a:lnTo>
                  <a:lnTo>
                    <a:pt x="71120" y="87630"/>
                  </a:lnTo>
                  <a:lnTo>
                    <a:pt x="74930" y="77470"/>
                  </a:lnTo>
                  <a:lnTo>
                    <a:pt x="77470" y="67310"/>
                  </a:lnTo>
                  <a:lnTo>
                    <a:pt x="81280" y="57150"/>
                  </a:lnTo>
                  <a:lnTo>
                    <a:pt x="86360" y="48260"/>
                  </a:lnTo>
                  <a:lnTo>
                    <a:pt x="92710" y="39370"/>
                  </a:lnTo>
                  <a:lnTo>
                    <a:pt x="100330" y="30480"/>
                  </a:lnTo>
                  <a:lnTo>
                    <a:pt x="107950" y="22860"/>
                  </a:lnTo>
                  <a:lnTo>
                    <a:pt x="115570" y="16510"/>
                  </a:lnTo>
                  <a:lnTo>
                    <a:pt x="123190" y="11430"/>
                  </a:lnTo>
                  <a:lnTo>
                    <a:pt x="132080" y="7620"/>
                  </a:lnTo>
                  <a:lnTo>
                    <a:pt x="139700" y="5080"/>
                  </a:lnTo>
                  <a:lnTo>
                    <a:pt x="148590" y="3810"/>
                  </a:lnTo>
                  <a:lnTo>
                    <a:pt x="158750" y="2540"/>
                  </a:lnTo>
                  <a:lnTo>
                    <a:pt x="168910" y="1270"/>
                  </a:lnTo>
                  <a:lnTo>
                    <a:pt x="2159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6273800" y="1046480"/>
              <a:ext cx="292101" cy="172721"/>
            </a:xfrm>
            <a:custGeom>
              <a:avLst/>
              <a:gdLst/>
              <a:ahLst/>
              <a:cxnLst/>
              <a:rect l="0" t="0" r="0" b="0"/>
              <a:pathLst>
                <a:path w="292101" h="172721">
                  <a:moveTo>
                    <a:pt x="0" y="109220"/>
                  </a:moveTo>
                  <a:lnTo>
                    <a:pt x="20320" y="109220"/>
                  </a:lnTo>
                  <a:lnTo>
                    <a:pt x="27940" y="106680"/>
                  </a:lnTo>
                  <a:lnTo>
                    <a:pt x="34290" y="101600"/>
                  </a:lnTo>
                  <a:lnTo>
                    <a:pt x="39370" y="95250"/>
                  </a:lnTo>
                  <a:lnTo>
                    <a:pt x="49530" y="88900"/>
                  </a:lnTo>
                  <a:lnTo>
                    <a:pt x="60960" y="81280"/>
                  </a:lnTo>
                  <a:lnTo>
                    <a:pt x="86360" y="67310"/>
                  </a:lnTo>
                  <a:lnTo>
                    <a:pt x="106680" y="55880"/>
                  </a:lnTo>
                  <a:lnTo>
                    <a:pt x="115570" y="49530"/>
                  </a:lnTo>
                  <a:lnTo>
                    <a:pt x="121920" y="43180"/>
                  </a:lnTo>
                  <a:lnTo>
                    <a:pt x="128270" y="35560"/>
                  </a:lnTo>
                  <a:lnTo>
                    <a:pt x="130810" y="27940"/>
                  </a:lnTo>
                  <a:lnTo>
                    <a:pt x="130810" y="19050"/>
                  </a:lnTo>
                  <a:lnTo>
                    <a:pt x="129540" y="11430"/>
                  </a:lnTo>
                  <a:lnTo>
                    <a:pt x="125730" y="6350"/>
                  </a:lnTo>
                  <a:lnTo>
                    <a:pt x="120650" y="2540"/>
                  </a:lnTo>
                  <a:lnTo>
                    <a:pt x="114300" y="0"/>
                  </a:lnTo>
                  <a:lnTo>
                    <a:pt x="106680" y="0"/>
                  </a:lnTo>
                  <a:lnTo>
                    <a:pt x="99060" y="1270"/>
                  </a:lnTo>
                  <a:lnTo>
                    <a:pt x="91440" y="2540"/>
                  </a:lnTo>
                  <a:lnTo>
                    <a:pt x="83820" y="6350"/>
                  </a:lnTo>
                  <a:lnTo>
                    <a:pt x="76200" y="8890"/>
                  </a:lnTo>
                  <a:lnTo>
                    <a:pt x="67310" y="12700"/>
                  </a:lnTo>
                  <a:lnTo>
                    <a:pt x="60960" y="17780"/>
                  </a:lnTo>
                  <a:lnTo>
                    <a:pt x="54610" y="24130"/>
                  </a:lnTo>
                  <a:lnTo>
                    <a:pt x="49530" y="31750"/>
                  </a:lnTo>
                  <a:lnTo>
                    <a:pt x="44450" y="39370"/>
                  </a:lnTo>
                  <a:lnTo>
                    <a:pt x="39370" y="46990"/>
                  </a:lnTo>
                  <a:lnTo>
                    <a:pt x="34290" y="54610"/>
                  </a:lnTo>
                  <a:lnTo>
                    <a:pt x="33020" y="64770"/>
                  </a:lnTo>
                  <a:lnTo>
                    <a:pt x="33020" y="74930"/>
                  </a:lnTo>
                  <a:lnTo>
                    <a:pt x="34290" y="86360"/>
                  </a:lnTo>
                  <a:lnTo>
                    <a:pt x="36830" y="95250"/>
                  </a:lnTo>
                  <a:lnTo>
                    <a:pt x="40640" y="102870"/>
                  </a:lnTo>
                  <a:lnTo>
                    <a:pt x="44450" y="109220"/>
                  </a:lnTo>
                  <a:lnTo>
                    <a:pt x="49530" y="114300"/>
                  </a:lnTo>
                  <a:lnTo>
                    <a:pt x="55880" y="120650"/>
                  </a:lnTo>
                  <a:lnTo>
                    <a:pt x="62230" y="124460"/>
                  </a:lnTo>
                  <a:lnTo>
                    <a:pt x="69850" y="129540"/>
                  </a:lnTo>
                  <a:lnTo>
                    <a:pt x="77470" y="134620"/>
                  </a:lnTo>
                  <a:lnTo>
                    <a:pt x="93980" y="142240"/>
                  </a:lnTo>
                  <a:lnTo>
                    <a:pt x="110490" y="151130"/>
                  </a:lnTo>
                  <a:lnTo>
                    <a:pt x="120650" y="156210"/>
                  </a:lnTo>
                  <a:lnTo>
                    <a:pt x="130810" y="160020"/>
                  </a:lnTo>
                  <a:lnTo>
                    <a:pt x="142240" y="163830"/>
                  </a:lnTo>
                  <a:lnTo>
                    <a:pt x="152400" y="167640"/>
                  </a:lnTo>
                  <a:lnTo>
                    <a:pt x="162560" y="168910"/>
                  </a:lnTo>
                  <a:lnTo>
                    <a:pt x="171450" y="170180"/>
                  </a:lnTo>
                  <a:lnTo>
                    <a:pt x="182880" y="171450"/>
                  </a:lnTo>
                  <a:lnTo>
                    <a:pt x="193040" y="171450"/>
                  </a:lnTo>
                  <a:lnTo>
                    <a:pt x="215900" y="172720"/>
                  </a:lnTo>
                  <a:lnTo>
                    <a:pt x="234950" y="172720"/>
                  </a:lnTo>
                  <a:lnTo>
                    <a:pt x="245110" y="171450"/>
                  </a:lnTo>
                  <a:lnTo>
                    <a:pt x="256540" y="168910"/>
                  </a:lnTo>
                  <a:lnTo>
                    <a:pt x="292100" y="1600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6584950" y="1041400"/>
              <a:ext cx="488951" cy="208281"/>
            </a:xfrm>
            <a:custGeom>
              <a:avLst/>
              <a:gdLst/>
              <a:ahLst/>
              <a:cxnLst/>
              <a:rect l="0" t="0" r="0" b="0"/>
              <a:pathLst>
                <a:path w="488951" h="208281">
                  <a:moveTo>
                    <a:pt x="6350" y="0"/>
                  </a:moveTo>
                  <a:lnTo>
                    <a:pt x="6350" y="20320"/>
                  </a:lnTo>
                  <a:lnTo>
                    <a:pt x="5080" y="39370"/>
                  </a:lnTo>
                  <a:lnTo>
                    <a:pt x="0" y="93980"/>
                  </a:lnTo>
                  <a:lnTo>
                    <a:pt x="3810" y="106680"/>
                  </a:lnTo>
                  <a:lnTo>
                    <a:pt x="11430" y="107950"/>
                  </a:lnTo>
                  <a:lnTo>
                    <a:pt x="22860" y="101600"/>
                  </a:lnTo>
                  <a:lnTo>
                    <a:pt x="31750" y="93980"/>
                  </a:lnTo>
                  <a:lnTo>
                    <a:pt x="38100" y="86360"/>
                  </a:lnTo>
                  <a:lnTo>
                    <a:pt x="44450" y="78740"/>
                  </a:lnTo>
                  <a:lnTo>
                    <a:pt x="50800" y="72390"/>
                  </a:lnTo>
                  <a:lnTo>
                    <a:pt x="55880" y="66040"/>
                  </a:lnTo>
                  <a:lnTo>
                    <a:pt x="59690" y="60960"/>
                  </a:lnTo>
                  <a:lnTo>
                    <a:pt x="64770" y="54610"/>
                  </a:lnTo>
                  <a:lnTo>
                    <a:pt x="69850" y="48260"/>
                  </a:lnTo>
                  <a:lnTo>
                    <a:pt x="73660" y="40640"/>
                  </a:lnTo>
                  <a:lnTo>
                    <a:pt x="80010" y="34290"/>
                  </a:lnTo>
                  <a:lnTo>
                    <a:pt x="86360" y="27940"/>
                  </a:lnTo>
                  <a:lnTo>
                    <a:pt x="93980" y="22860"/>
                  </a:lnTo>
                  <a:lnTo>
                    <a:pt x="99060" y="22860"/>
                  </a:lnTo>
                  <a:lnTo>
                    <a:pt x="105410" y="25400"/>
                  </a:lnTo>
                  <a:lnTo>
                    <a:pt x="110490" y="29210"/>
                  </a:lnTo>
                  <a:lnTo>
                    <a:pt x="116840" y="35560"/>
                  </a:lnTo>
                  <a:lnTo>
                    <a:pt x="130810" y="49530"/>
                  </a:lnTo>
                  <a:lnTo>
                    <a:pt x="135890" y="59690"/>
                  </a:lnTo>
                  <a:lnTo>
                    <a:pt x="139700" y="72390"/>
                  </a:lnTo>
                  <a:lnTo>
                    <a:pt x="142240" y="86360"/>
                  </a:lnTo>
                  <a:lnTo>
                    <a:pt x="146050" y="101600"/>
                  </a:lnTo>
                  <a:lnTo>
                    <a:pt x="151130" y="116840"/>
                  </a:lnTo>
                  <a:lnTo>
                    <a:pt x="158750" y="133350"/>
                  </a:lnTo>
                  <a:lnTo>
                    <a:pt x="165100" y="144780"/>
                  </a:lnTo>
                  <a:lnTo>
                    <a:pt x="172720" y="154940"/>
                  </a:lnTo>
                  <a:lnTo>
                    <a:pt x="181610" y="162560"/>
                  </a:lnTo>
                  <a:lnTo>
                    <a:pt x="187960" y="167640"/>
                  </a:lnTo>
                  <a:lnTo>
                    <a:pt x="199390" y="172720"/>
                  </a:lnTo>
                  <a:lnTo>
                    <a:pt x="208280" y="175260"/>
                  </a:lnTo>
                  <a:lnTo>
                    <a:pt x="219710" y="175260"/>
                  </a:lnTo>
                  <a:lnTo>
                    <a:pt x="243840" y="176530"/>
                  </a:lnTo>
                  <a:lnTo>
                    <a:pt x="259080" y="177800"/>
                  </a:lnTo>
                  <a:lnTo>
                    <a:pt x="267970" y="176530"/>
                  </a:lnTo>
                  <a:lnTo>
                    <a:pt x="278130" y="173990"/>
                  </a:lnTo>
                  <a:lnTo>
                    <a:pt x="289560" y="171450"/>
                  </a:lnTo>
                  <a:lnTo>
                    <a:pt x="298450" y="167640"/>
                  </a:lnTo>
                  <a:lnTo>
                    <a:pt x="304800" y="163830"/>
                  </a:lnTo>
                  <a:lnTo>
                    <a:pt x="311150" y="160020"/>
                  </a:lnTo>
                  <a:lnTo>
                    <a:pt x="318770" y="154940"/>
                  </a:lnTo>
                  <a:lnTo>
                    <a:pt x="326390" y="148590"/>
                  </a:lnTo>
                  <a:lnTo>
                    <a:pt x="334010" y="140970"/>
                  </a:lnTo>
                  <a:lnTo>
                    <a:pt x="353060" y="121920"/>
                  </a:lnTo>
                  <a:lnTo>
                    <a:pt x="364490" y="110490"/>
                  </a:lnTo>
                  <a:lnTo>
                    <a:pt x="374650" y="99060"/>
                  </a:lnTo>
                  <a:lnTo>
                    <a:pt x="384810" y="87630"/>
                  </a:lnTo>
                  <a:lnTo>
                    <a:pt x="393700" y="74930"/>
                  </a:lnTo>
                  <a:lnTo>
                    <a:pt x="398780" y="66040"/>
                  </a:lnTo>
                  <a:lnTo>
                    <a:pt x="401320" y="58420"/>
                  </a:lnTo>
                  <a:lnTo>
                    <a:pt x="400050" y="50800"/>
                  </a:lnTo>
                  <a:lnTo>
                    <a:pt x="397510" y="45720"/>
                  </a:lnTo>
                  <a:lnTo>
                    <a:pt x="392430" y="40640"/>
                  </a:lnTo>
                  <a:lnTo>
                    <a:pt x="386080" y="35560"/>
                  </a:lnTo>
                  <a:lnTo>
                    <a:pt x="378460" y="33020"/>
                  </a:lnTo>
                  <a:lnTo>
                    <a:pt x="368300" y="33020"/>
                  </a:lnTo>
                  <a:lnTo>
                    <a:pt x="358140" y="35560"/>
                  </a:lnTo>
                  <a:lnTo>
                    <a:pt x="349250" y="39370"/>
                  </a:lnTo>
                  <a:lnTo>
                    <a:pt x="342900" y="44450"/>
                  </a:lnTo>
                  <a:lnTo>
                    <a:pt x="336550" y="50800"/>
                  </a:lnTo>
                  <a:lnTo>
                    <a:pt x="331470" y="59690"/>
                  </a:lnTo>
                  <a:lnTo>
                    <a:pt x="328930" y="68580"/>
                  </a:lnTo>
                  <a:lnTo>
                    <a:pt x="327660" y="80010"/>
                  </a:lnTo>
                  <a:lnTo>
                    <a:pt x="327660" y="91440"/>
                  </a:lnTo>
                  <a:lnTo>
                    <a:pt x="328930" y="102870"/>
                  </a:lnTo>
                  <a:lnTo>
                    <a:pt x="331470" y="115570"/>
                  </a:lnTo>
                  <a:lnTo>
                    <a:pt x="337820" y="128270"/>
                  </a:lnTo>
                  <a:lnTo>
                    <a:pt x="345440" y="139700"/>
                  </a:lnTo>
                  <a:lnTo>
                    <a:pt x="355600" y="152400"/>
                  </a:lnTo>
                  <a:lnTo>
                    <a:pt x="363220" y="162560"/>
                  </a:lnTo>
                  <a:lnTo>
                    <a:pt x="369570" y="170180"/>
                  </a:lnTo>
                  <a:lnTo>
                    <a:pt x="375920" y="176530"/>
                  </a:lnTo>
                  <a:lnTo>
                    <a:pt x="382270" y="182880"/>
                  </a:lnTo>
                  <a:lnTo>
                    <a:pt x="389890" y="187960"/>
                  </a:lnTo>
                  <a:lnTo>
                    <a:pt x="397510" y="193040"/>
                  </a:lnTo>
                  <a:lnTo>
                    <a:pt x="406400" y="198120"/>
                  </a:lnTo>
                  <a:lnTo>
                    <a:pt x="417830" y="201930"/>
                  </a:lnTo>
                  <a:lnTo>
                    <a:pt x="427990" y="207010"/>
                  </a:lnTo>
                  <a:lnTo>
                    <a:pt x="440690" y="208280"/>
                  </a:lnTo>
                  <a:lnTo>
                    <a:pt x="452120" y="208280"/>
                  </a:lnTo>
                  <a:lnTo>
                    <a:pt x="488950" y="203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7086600" y="1092200"/>
              <a:ext cx="139701" cy="105411"/>
            </a:xfrm>
            <a:custGeom>
              <a:avLst/>
              <a:gdLst/>
              <a:ahLst/>
              <a:cxnLst/>
              <a:rect l="0" t="0" r="0" b="0"/>
              <a:pathLst>
                <a:path w="139701" h="105411">
                  <a:moveTo>
                    <a:pt x="0" y="0"/>
                  </a:moveTo>
                  <a:lnTo>
                    <a:pt x="6350" y="13970"/>
                  </a:lnTo>
                  <a:lnTo>
                    <a:pt x="11430" y="21590"/>
                  </a:lnTo>
                  <a:lnTo>
                    <a:pt x="24130" y="41910"/>
                  </a:lnTo>
                  <a:lnTo>
                    <a:pt x="30480" y="52070"/>
                  </a:lnTo>
                  <a:lnTo>
                    <a:pt x="35560" y="60960"/>
                  </a:lnTo>
                  <a:lnTo>
                    <a:pt x="40640" y="71120"/>
                  </a:lnTo>
                  <a:lnTo>
                    <a:pt x="44450" y="81280"/>
                  </a:lnTo>
                  <a:lnTo>
                    <a:pt x="45720" y="91440"/>
                  </a:lnTo>
                  <a:lnTo>
                    <a:pt x="48260" y="104140"/>
                  </a:lnTo>
                  <a:lnTo>
                    <a:pt x="48260" y="105410"/>
                  </a:lnTo>
                  <a:lnTo>
                    <a:pt x="49530" y="101600"/>
                  </a:lnTo>
                  <a:lnTo>
                    <a:pt x="50800" y="86360"/>
                  </a:lnTo>
                  <a:lnTo>
                    <a:pt x="50800" y="74930"/>
                  </a:lnTo>
                  <a:lnTo>
                    <a:pt x="52070" y="66040"/>
                  </a:lnTo>
                  <a:lnTo>
                    <a:pt x="54610" y="57150"/>
                  </a:lnTo>
                  <a:lnTo>
                    <a:pt x="57150" y="46990"/>
                  </a:lnTo>
                  <a:lnTo>
                    <a:pt x="62230" y="38100"/>
                  </a:lnTo>
                  <a:lnTo>
                    <a:pt x="68580" y="30480"/>
                  </a:lnTo>
                  <a:lnTo>
                    <a:pt x="74930" y="25400"/>
                  </a:lnTo>
                  <a:lnTo>
                    <a:pt x="82550" y="19050"/>
                  </a:lnTo>
                  <a:lnTo>
                    <a:pt x="90170" y="13970"/>
                  </a:lnTo>
                  <a:lnTo>
                    <a:pt x="97790" y="10160"/>
                  </a:lnTo>
                  <a:lnTo>
                    <a:pt x="106680" y="6350"/>
                  </a:lnTo>
                  <a:lnTo>
                    <a:pt x="114300" y="3810"/>
                  </a:lnTo>
                  <a:lnTo>
                    <a:pt x="1397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7343140" y="1066800"/>
              <a:ext cx="213361" cy="325121"/>
            </a:xfrm>
            <a:custGeom>
              <a:avLst/>
              <a:gdLst/>
              <a:ahLst/>
              <a:cxnLst/>
              <a:rect l="0" t="0" r="0" b="0"/>
              <a:pathLst>
                <a:path w="213361" h="325121">
                  <a:moveTo>
                    <a:pt x="213360" y="0"/>
                  </a:moveTo>
                  <a:lnTo>
                    <a:pt x="156210" y="0"/>
                  </a:lnTo>
                  <a:lnTo>
                    <a:pt x="144780" y="1270"/>
                  </a:lnTo>
                  <a:lnTo>
                    <a:pt x="130810" y="3810"/>
                  </a:lnTo>
                  <a:lnTo>
                    <a:pt x="115570" y="6350"/>
                  </a:lnTo>
                  <a:lnTo>
                    <a:pt x="102870" y="8890"/>
                  </a:lnTo>
                  <a:lnTo>
                    <a:pt x="91440" y="10160"/>
                  </a:lnTo>
                  <a:lnTo>
                    <a:pt x="81280" y="11430"/>
                  </a:lnTo>
                  <a:lnTo>
                    <a:pt x="71120" y="12700"/>
                  </a:lnTo>
                  <a:lnTo>
                    <a:pt x="58420" y="15240"/>
                  </a:lnTo>
                  <a:lnTo>
                    <a:pt x="46990" y="19050"/>
                  </a:lnTo>
                  <a:lnTo>
                    <a:pt x="36830" y="21590"/>
                  </a:lnTo>
                  <a:lnTo>
                    <a:pt x="29210" y="22860"/>
                  </a:lnTo>
                  <a:lnTo>
                    <a:pt x="22860" y="22860"/>
                  </a:lnTo>
                  <a:lnTo>
                    <a:pt x="16510" y="26670"/>
                  </a:lnTo>
                  <a:lnTo>
                    <a:pt x="8890" y="31750"/>
                  </a:lnTo>
                  <a:lnTo>
                    <a:pt x="0" y="38100"/>
                  </a:lnTo>
                  <a:lnTo>
                    <a:pt x="0" y="44450"/>
                  </a:lnTo>
                  <a:lnTo>
                    <a:pt x="2540" y="49530"/>
                  </a:lnTo>
                  <a:lnTo>
                    <a:pt x="10160" y="53340"/>
                  </a:lnTo>
                  <a:lnTo>
                    <a:pt x="21590" y="57150"/>
                  </a:lnTo>
                  <a:lnTo>
                    <a:pt x="35560" y="59690"/>
                  </a:lnTo>
                  <a:lnTo>
                    <a:pt x="52070" y="60960"/>
                  </a:lnTo>
                  <a:lnTo>
                    <a:pt x="68580" y="60960"/>
                  </a:lnTo>
                  <a:lnTo>
                    <a:pt x="96520" y="62230"/>
                  </a:lnTo>
                  <a:lnTo>
                    <a:pt x="110490" y="60960"/>
                  </a:lnTo>
                  <a:lnTo>
                    <a:pt x="123190" y="59690"/>
                  </a:lnTo>
                  <a:lnTo>
                    <a:pt x="135890" y="55880"/>
                  </a:lnTo>
                  <a:lnTo>
                    <a:pt x="146050" y="57150"/>
                  </a:lnTo>
                  <a:lnTo>
                    <a:pt x="154940" y="60960"/>
                  </a:lnTo>
                  <a:lnTo>
                    <a:pt x="161290" y="66040"/>
                  </a:lnTo>
                  <a:lnTo>
                    <a:pt x="165100" y="71120"/>
                  </a:lnTo>
                  <a:lnTo>
                    <a:pt x="165100" y="74930"/>
                  </a:lnTo>
                  <a:lnTo>
                    <a:pt x="163830" y="80010"/>
                  </a:lnTo>
                  <a:lnTo>
                    <a:pt x="163830" y="88900"/>
                  </a:lnTo>
                  <a:lnTo>
                    <a:pt x="163830" y="100330"/>
                  </a:lnTo>
                  <a:lnTo>
                    <a:pt x="162560" y="113030"/>
                  </a:lnTo>
                  <a:lnTo>
                    <a:pt x="163830" y="124460"/>
                  </a:lnTo>
                  <a:lnTo>
                    <a:pt x="166370" y="135890"/>
                  </a:lnTo>
                  <a:lnTo>
                    <a:pt x="168910" y="144780"/>
                  </a:lnTo>
                  <a:lnTo>
                    <a:pt x="172720" y="154940"/>
                  </a:lnTo>
                  <a:lnTo>
                    <a:pt x="176530" y="163830"/>
                  </a:lnTo>
                  <a:lnTo>
                    <a:pt x="180340" y="172720"/>
                  </a:lnTo>
                  <a:lnTo>
                    <a:pt x="184150" y="186690"/>
                  </a:lnTo>
                  <a:lnTo>
                    <a:pt x="187960" y="205740"/>
                  </a:lnTo>
                  <a:lnTo>
                    <a:pt x="193040" y="226060"/>
                  </a:lnTo>
                  <a:lnTo>
                    <a:pt x="195580" y="243840"/>
                  </a:lnTo>
                  <a:lnTo>
                    <a:pt x="196850" y="260350"/>
                  </a:lnTo>
                  <a:lnTo>
                    <a:pt x="198120" y="274320"/>
                  </a:lnTo>
                  <a:lnTo>
                    <a:pt x="199390" y="287020"/>
                  </a:lnTo>
                  <a:lnTo>
                    <a:pt x="199390" y="309880"/>
                  </a:lnTo>
                  <a:lnTo>
                    <a:pt x="195580" y="316230"/>
                  </a:lnTo>
                  <a:lnTo>
                    <a:pt x="189230" y="321310"/>
                  </a:lnTo>
                  <a:lnTo>
                    <a:pt x="180340" y="323850"/>
                  </a:lnTo>
                  <a:lnTo>
                    <a:pt x="171450" y="325120"/>
                  </a:lnTo>
                  <a:lnTo>
                    <a:pt x="162560" y="323850"/>
                  </a:lnTo>
                  <a:lnTo>
                    <a:pt x="154940" y="321310"/>
                  </a:lnTo>
                  <a:lnTo>
                    <a:pt x="147320" y="320040"/>
                  </a:lnTo>
                  <a:lnTo>
                    <a:pt x="140970" y="318770"/>
                  </a:lnTo>
                  <a:lnTo>
                    <a:pt x="135890" y="318770"/>
                  </a:lnTo>
                  <a:lnTo>
                    <a:pt x="127000" y="313690"/>
                  </a:lnTo>
                  <a:lnTo>
                    <a:pt x="118110" y="307340"/>
                  </a:lnTo>
                  <a:lnTo>
                    <a:pt x="107950" y="297180"/>
                  </a:lnTo>
                  <a:lnTo>
                    <a:pt x="97790" y="289560"/>
                  </a:lnTo>
                  <a:lnTo>
                    <a:pt x="87630" y="283210"/>
                  </a:lnTo>
                  <a:lnTo>
                    <a:pt x="60960" y="2540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7658100" y="1092200"/>
              <a:ext cx="152401" cy="63501"/>
            </a:xfrm>
            <a:custGeom>
              <a:avLst/>
              <a:gdLst/>
              <a:ahLst/>
              <a:cxnLst/>
              <a:rect l="0" t="0" r="0" b="0"/>
              <a:pathLst>
                <a:path w="152401" h="63501">
                  <a:moveTo>
                    <a:pt x="0" y="0"/>
                  </a:moveTo>
                  <a:lnTo>
                    <a:pt x="13970" y="0"/>
                  </a:lnTo>
                  <a:lnTo>
                    <a:pt x="20320" y="1270"/>
                  </a:lnTo>
                  <a:lnTo>
                    <a:pt x="27940" y="3810"/>
                  </a:lnTo>
                  <a:lnTo>
                    <a:pt x="35560" y="6350"/>
                  </a:lnTo>
                  <a:lnTo>
                    <a:pt x="43180" y="11430"/>
                  </a:lnTo>
                  <a:lnTo>
                    <a:pt x="52070" y="17780"/>
                  </a:lnTo>
                  <a:lnTo>
                    <a:pt x="59690" y="24130"/>
                  </a:lnTo>
                  <a:lnTo>
                    <a:pt x="68580" y="30480"/>
                  </a:lnTo>
                  <a:lnTo>
                    <a:pt x="76200" y="35560"/>
                  </a:lnTo>
                  <a:lnTo>
                    <a:pt x="85090" y="40640"/>
                  </a:lnTo>
                  <a:lnTo>
                    <a:pt x="91440" y="45720"/>
                  </a:lnTo>
                  <a:lnTo>
                    <a:pt x="97790" y="49530"/>
                  </a:lnTo>
                  <a:lnTo>
                    <a:pt x="102870" y="54610"/>
                  </a:lnTo>
                  <a:lnTo>
                    <a:pt x="111760" y="57150"/>
                  </a:lnTo>
                  <a:lnTo>
                    <a:pt x="120650" y="59690"/>
                  </a:lnTo>
                  <a:lnTo>
                    <a:pt x="152400" y="63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7721600" y="1041400"/>
              <a:ext cx="101601" cy="228601"/>
            </a:xfrm>
            <a:custGeom>
              <a:avLst/>
              <a:gdLst/>
              <a:ahLst/>
              <a:cxnLst/>
              <a:rect l="0" t="0" r="0" b="0"/>
              <a:pathLst>
                <a:path w="101601" h="228601">
                  <a:moveTo>
                    <a:pt x="101600" y="0"/>
                  </a:moveTo>
                  <a:lnTo>
                    <a:pt x="95250" y="6350"/>
                  </a:lnTo>
                  <a:lnTo>
                    <a:pt x="91440" y="12700"/>
                  </a:lnTo>
                  <a:lnTo>
                    <a:pt x="87630" y="21590"/>
                  </a:lnTo>
                  <a:lnTo>
                    <a:pt x="83820" y="31750"/>
                  </a:lnTo>
                  <a:lnTo>
                    <a:pt x="80010" y="39370"/>
                  </a:lnTo>
                  <a:lnTo>
                    <a:pt x="76200" y="45720"/>
                  </a:lnTo>
                  <a:lnTo>
                    <a:pt x="71120" y="52070"/>
                  </a:lnTo>
                  <a:lnTo>
                    <a:pt x="67310" y="60960"/>
                  </a:lnTo>
                  <a:lnTo>
                    <a:pt x="63500" y="73660"/>
                  </a:lnTo>
                  <a:lnTo>
                    <a:pt x="59690" y="86360"/>
                  </a:lnTo>
                  <a:lnTo>
                    <a:pt x="53340" y="101600"/>
                  </a:lnTo>
                  <a:lnTo>
                    <a:pt x="46990" y="116840"/>
                  </a:lnTo>
                  <a:lnTo>
                    <a:pt x="39370" y="133350"/>
                  </a:lnTo>
                  <a:lnTo>
                    <a:pt x="24130" y="170180"/>
                  </a:lnTo>
                  <a:lnTo>
                    <a:pt x="0" y="228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8067040" y="863600"/>
              <a:ext cx="314961" cy="335281"/>
            </a:xfrm>
            <a:custGeom>
              <a:avLst/>
              <a:gdLst/>
              <a:ahLst/>
              <a:cxnLst/>
              <a:rect l="0" t="0" r="0" b="0"/>
              <a:pathLst>
                <a:path w="314961" h="335281">
                  <a:moveTo>
                    <a:pt x="60960" y="0"/>
                  </a:moveTo>
                  <a:lnTo>
                    <a:pt x="60960" y="13970"/>
                  </a:lnTo>
                  <a:lnTo>
                    <a:pt x="59690" y="20320"/>
                  </a:lnTo>
                  <a:lnTo>
                    <a:pt x="57150" y="27940"/>
                  </a:lnTo>
                  <a:lnTo>
                    <a:pt x="54610" y="35560"/>
                  </a:lnTo>
                  <a:lnTo>
                    <a:pt x="50800" y="43180"/>
                  </a:lnTo>
                  <a:lnTo>
                    <a:pt x="43180" y="59690"/>
                  </a:lnTo>
                  <a:lnTo>
                    <a:pt x="39370" y="69850"/>
                  </a:lnTo>
                  <a:lnTo>
                    <a:pt x="35560" y="80010"/>
                  </a:lnTo>
                  <a:lnTo>
                    <a:pt x="30480" y="91440"/>
                  </a:lnTo>
                  <a:lnTo>
                    <a:pt x="26670" y="101600"/>
                  </a:lnTo>
                  <a:lnTo>
                    <a:pt x="22860" y="111760"/>
                  </a:lnTo>
                  <a:lnTo>
                    <a:pt x="19050" y="120650"/>
                  </a:lnTo>
                  <a:lnTo>
                    <a:pt x="13970" y="134620"/>
                  </a:lnTo>
                  <a:lnTo>
                    <a:pt x="10160" y="149860"/>
                  </a:lnTo>
                  <a:lnTo>
                    <a:pt x="6350" y="167640"/>
                  </a:lnTo>
                  <a:lnTo>
                    <a:pt x="2540" y="184150"/>
                  </a:lnTo>
                  <a:lnTo>
                    <a:pt x="1270" y="199390"/>
                  </a:lnTo>
                  <a:lnTo>
                    <a:pt x="0" y="213360"/>
                  </a:lnTo>
                  <a:lnTo>
                    <a:pt x="0" y="224790"/>
                  </a:lnTo>
                  <a:lnTo>
                    <a:pt x="2540" y="236220"/>
                  </a:lnTo>
                  <a:lnTo>
                    <a:pt x="5080" y="246380"/>
                  </a:lnTo>
                  <a:lnTo>
                    <a:pt x="8890" y="254000"/>
                  </a:lnTo>
                  <a:lnTo>
                    <a:pt x="15240" y="261620"/>
                  </a:lnTo>
                  <a:lnTo>
                    <a:pt x="21590" y="267970"/>
                  </a:lnTo>
                  <a:lnTo>
                    <a:pt x="29210" y="273050"/>
                  </a:lnTo>
                  <a:lnTo>
                    <a:pt x="36830" y="278130"/>
                  </a:lnTo>
                  <a:lnTo>
                    <a:pt x="44450" y="283210"/>
                  </a:lnTo>
                  <a:lnTo>
                    <a:pt x="55880" y="285750"/>
                  </a:lnTo>
                  <a:lnTo>
                    <a:pt x="68580" y="288290"/>
                  </a:lnTo>
                  <a:lnTo>
                    <a:pt x="83820" y="289560"/>
                  </a:lnTo>
                  <a:lnTo>
                    <a:pt x="96520" y="290830"/>
                  </a:lnTo>
                  <a:lnTo>
                    <a:pt x="110490" y="290830"/>
                  </a:lnTo>
                  <a:lnTo>
                    <a:pt x="123190" y="290830"/>
                  </a:lnTo>
                  <a:lnTo>
                    <a:pt x="134620" y="289560"/>
                  </a:lnTo>
                  <a:lnTo>
                    <a:pt x="146050" y="288290"/>
                  </a:lnTo>
                  <a:lnTo>
                    <a:pt x="154940" y="284480"/>
                  </a:lnTo>
                  <a:lnTo>
                    <a:pt x="165100" y="281940"/>
                  </a:lnTo>
                  <a:lnTo>
                    <a:pt x="173990" y="278130"/>
                  </a:lnTo>
                  <a:lnTo>
                    <a:pt x="182880" y="274320"/>
                  </a:lnTo>
                  <a:lnTo>
                    <a:pt x="190500" y="269240"/>
                  </a:lnTo>
                  <a:lnTo>
                    <a:pt x="196850" y="262890"/>
                  </a:lnTo>
                  <a:lnTo>
                    <a:pt x="201930" y="255270"/>
                  </a:lnTo>
                  <a:lnTo>
                    <a:pt x="207010" y="248920"/>
                  </a:lnTo>
                  <a:lnTo>
                    <a:pt x="212090" y="243840"/>
                  </a:lnTo>
                  <a:lnTo>
                    <a:pt x="217170" y="238760"/>
                  </a:lnTo>
                  <a:lnTo>
                    <a:pt x="219710" y="231140"/>
                  </a:lnTo>
                  <a:lnTo>
                    <a:pt x="222250" y="222250"/>
                  </a:lnTo>
                  <a:lnTo>
                    <a:pt x="223520" y="210820"/>
                  </a:lnTo>
                  <a:lnTo>
                    <a:pt x="220980" y="203200"/>
                  </a:lnTo>
                  <a:lnTo>
                    <a:pt x="217170" y="195580"/>
                  </a:lnTo>
                  <a:lnTo>
                    <a:pt x="212090" y="190500"/>
                  </a:lnTo>
                  <a:lnTo>
                    <a:pt x="205740" y="185420"/>
                  </a:lnTo>
                  <a:lnTo>
                    <a:pt x="198120" y="182880"/>
                  </a:lnTo>
                  <a:lnTo>
                    <a:pt x="190500" y="181610"/>
                  </a:lnTo>
                  <a:lnTo>
                    <a:pt x="181610" y="182880"/>
                  </a:lnTo>
                  <a:lnTo>
                    <a:pt x="170180" y="186690"/>
                  </a:lnTo>
                  <a:lnTo>
                    <a:pt x="160020" y="191770"/>
                  </a:lnTo>
                  <a:lnTo>
                    <a:pt x="151130" y="200660"/>
                  </a:lnTo>
                  <a:lnTo>
                    <a:pt x="143510" y="209550"/>
                  </a:lnTo>
                  <a:lnTo>
                    <a:pt x="137160" y="219710"/>
                  </a:lnTo>
                  <a:lnTo>
                    <a:pt x="135890" y="232410"/>
                  </a:lnTo>
                  <a:lnTo>
                    <a:pt x="137160" y="246380"/>
                  </a:lnTo>
                  <a:lnTo>
                    <a:pt x="142240" y="261620"/>
                  </a:lnTo>
                  <a:lnTo>
                    <a:pt x="148590" y="274320"/>
                  </a:lnTo>
                  <a:lnTo>
                    <a:pt x="157480" y="285750"/>
                  </a:lnTo>
                  <a:lnTo>
                    <a:pt x="167640" y="297180"/>
                  </a:lnTo>
                  <a:lnTo>
                    <a:pt x="177800" y="304800"/>
                  </a:lnTo>
                  <a:lnTo>
                    <a:pt x="186690" y="312420"/>
                  </a:lnTo>
                  <a:lnTo>
                    <a:pt x="195580" y="317500"/>
                  </a:lnTo>
                  <a:lnTo>
                    <a:pt x="205740" y="323850"/>
                  </a:lnTo>
                  <a:lnTo>
                    <a:pt x="217170" y="328930"/>
                  </a:lnTo>
                  <a:lnTo>
                    <a:pt x="228600" y="332740"/>
                  </a:lnTo>
                  <a:lnTo>
                    <a:pt x="238760" y="335280"/>
                  </a:lnTo>
                  <a:lnTo>
                    <a:pt x="248920" y="335280"/>
                  </a:lnTo>
                  <a:lnTo>
                    <a:pt x="257810" y="332740"/>
                  </a:lnTo>
                  <a:lnTo>
                    <a:pt x="266700" y="331470"/>
                  </a:lnTo>
                  <a:lnTo>
                    <a:pt x="275590" y="327660"/>
                  </a:lnTo>
                  <a:lnTo>
                    <a:pt x="314960" y="304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8407400" y="1042670"/>
              <a:ext cx="419101" cy="138431"/>
            </a:xfrm>
            <a:custGeom>
              <a:avLst/>
              <a:gdLst/>
              <a:ahLst/>
              <a:cxnLst/>
              <a:rect l="0" t="0" r="0" b="0"/>
              <a:pathLst>
                <a:path w="419101" h="138431">
                  <a:moveTo>
                    <a:pt x="0" y="11430"/>
                  </a:moveTo>
                  <a:lnTo>
                    <a:pt x="6350" y="31750"/>
                  </a:lnTo>
                  <a:lnTo>
                    <a:pt x="10160" y="44450"/>
                  </a:lnTo>
                  <a:lnTo>
                    <a:pt x="17780" y="77470"/>
                  </a:lnTo>
                  <a:lnTo>
                    <a:pt x="21590" y="91440"/>
                  </a:lnTo>
                  <a:lnTo>
                    <a:pt x="25400" y="101600"/>
                  </a:lnTo>
                  <a:lnTo>
                    <a:pt x="30480" y="109220"/>
                  </a:lnTo>
                  <a:lnTo>
                    <a:pt x="35560" y="118110"/>
                  </a:lnTo>
                  <a:lnTo>
                    <a:pt x="41910" y="125730"/>
                  </a:lnTo>
                  <a:lnTo>
                    <a:pt x="49530" y="134620"/>
                  </a:lnTo>
                  <a:lnTo>
                    <a:pt x="55880" y="137160"/>
                  </a:lnTo>
                  <a:lnTo>
                    <a:pt x="60960" y="135890"/>
                  </a:lnTo>
                  <a:lnTo>
                    <a:pt x="66040" y="132080"/>
                  </a:lnTo>
                  <a:lnTo>
                    <a:pt x="73660" y="125730"/>
                  </a:lnTo>
                  <a:lnTo>
                    <a:pt x="82550" y="118110"/>
                  </a:lnTo>
                  <a:lnTo>
                    <a:pt x="93980" y="107950"/>
                  </a:lnTo>
                  <a:lnTo>
                    <a:pt x="101600" y="95250"/>
                  </a:lnTo>
                  <a:lnTo>
                    <a:pt x="109220" y="81280"/>
                  </a:lnTo>
                  <a:lnTo>
                    <a:pt x="114300" y="66040"/>
                  </a:lnTo>
                  <a:lnTo>
                    <a:pt x="118110" y="53340"/>
                  </a:lnTo>
                  <a:lnTo>
                    <a:pt x="118110" y="41910"/>
                  </a:lnTo>
                  <a:lnTo>
                    <a:pt x="116840" y="31750"/>
                  </a:lnTo>
                  <a:lnTo>
                    <a:pt x="118110" y="26670"/>
                  </a:lnTo>
                  <a:lnTo>
                    <a:pt x="123190" y="24130"/>
                  </a:lnTo>
                  <a:lnTo>
                    <a:pt x="128270" y="24130"/>
                  </a:lnTo>
                  <a:lnTo>
                    <a:pt x="138430" y="26670"/>
                  </a:lnTo>
                  <a:lnTo>
                    <a:pt x="149860" y="31750"/>
                  </a:lnTo>
                  <a:lnTo>
                    <a:pt x="163830" y="38100"/>
                  </a:lnTo>
                  <a:lnTo>
                    <a:pt x="180340" y="43180"/>
                  </a:lnTo>
                  <a:lnTo>
                    <a:pt x="200660" y="48260"/>
                  </a:lnTo>
                  <a:lnTo>
                    <a:pt x="223520" y="53340"/>
                  </a:lnTo>
                  <a:lnTo>
                    <a:pt x="241300" y="55880"/>
                  </a:lnTo>
                  <a:lnTo>
                    <a:pt x="259080" y="58420"/>
                  </a:lnTo>
                  <a:lnTo>
                    <a:pt x="274320" y="59690"/>
                  </a:lnTo>
                  <a:lnTo>
                    <a:pt x="288290" y="58420"/>
                  </a:lnTo>
                  <a:lnTo>
                    <a:pt x="302260" y="57150"/>
                  </a:lnTo>
                  <a:lnTo>
                    <a:pt x="316230" y="54610"/>
                  </a:lnTo>
                  <a:lnTo>
                    <a:pt x="326390" y="52070"/>
                  </a:lnTo>
                  <a:lnTo>
                    <a:pt x="335280" y="48260"/>
                  </a:lnTo>
                  <a:lnTo>
                    <a:pt x="341630" y="44450"/>
                  </a:lnTo>
                  <a:lnTo>
                    <a:pt x="346710" y="38100"/>
                  </a:lnTo>
                  <a:lnTo>
                    <a:pt x="349250" y="29210"/>
                  </a:lnTo>
                  <a:lnTo>
                    <a:pt x="351790" y="19050"/>
                  </a:lnTo>
                  <a:lnTo>
                    <a:pt x="350520" y="12700"/>
                  </a:lnTo>
                  <a:lnTo>
                    <a:pt x="346710" y="7620"/>
                  </a:lnTo>
                  <a:lnTo>
                    <a:pt x="340360" y="5080"/>
                  </a:lnTo>
                  <a:lnTo>
                    <a:pt x="332740" y="2540"/>
                  </a:lnTo>
                  <a:lnTo>
                    <a:pt x="323850" y="1270"/>
                  </a:lnTo>
                  <a:lnTo>
                    <a:pt x="313690" y="0"/>
                  </a:lnTo>
                  <a:lnTo>
                    <a:pt x="302260" y="1270"/>
                  </a:lnTo>
                  <a:lnTo>
                    <a:pt x="289560" y="3810"/>
                  </a:lnTo>
                  <a:lnTo>
                    <a:pt x="278130" y="6350"/>
                  </a:lnTo>
                  <a:lnTo>
                    <a:pt x="269240" y="10160"/>
                  </a:lnTo>
                  <a:lnTo>
                    <a:pt x="260350" y="16510"/>
                  </a:lnTo>
                  <a:lnTo>
                    <a:pt x="254000" y="22860"/>
                  </a:lnTo>
                  <a:lnTo>
                    <a:pt x="250190" y="30480"/>
                  </a:lnTo>
                  <a:lnTo>
                    <a:pt x="247650" y="38100"/>
                  </a:lnTo>
                  <a:lnTo>
                    <a:pt x="245110" y="45720"/>
                  </a:lnTo>
                  <a:lnTo>
                    <a:pt x="247650" y="54610"/>
                  </a:lnTo>
                  <a:lnTo>
                    <a:pt x="254000" y="62230"/>
                  </a:lnTo>
                  <a:lnTo>
                    <a:pt x="262890" y="71120"/>
                  </a:lnTo>
                  <a:lnTo>
                    <a:pt x="269240" y="78740"/>
                  </a:lnTo>
                  <a:lnTo>
                    <a:pt x="275590" y="87630"/>
                  </a:lnTo>
                  <a:lnTo>
                    <a:pt x="280670" y="96520"/>
                  </a:lnTo>
                  <a:lnTo>
                    <a:pt x="285750" y="101600"/>
                  </a:lnTo>
                  <a:lnTo>
                    <a:pt x="290830" y="105410"/>
                  </a:lnTo>
                  <a:lnTo>
                    <a:pt x="295910" y="107950"/>
                  </a:lnTo>
                  <a:lnTo>
                    <a:pt x="303530" y="110490"/>
                  </a:lnTo>
                  <a:lnTo>
                    <a:pt x="312420" y="114300"/>
                  </a:lnTo>
                  <a:lnTo>
                    <a:pt x="322580" y="118110"/>
                  </a:lnTo>
                  <a:lnTo>
                    <a:pt x="334010" y="120650"/>
                  </a:lnTo>
                  <a:lnTo>
                    <a:pt x="345440" y="121920"/>
                  </a:lnTo>
                  <a:lnTo>
                    <a:pt x="356870" y="123190"/>
                  </a:lnTo>
                  <a:lnTo>
                    <a:pt x="369570" y="125730"/>
                  </a:lnTo>
                  <a:lnTo>
                    <a:pt x="381000" y="128270"/>
                  </a:lnTo>
                  <a:lnTo>
                    <a:pt x="419100" y="1384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8991600" y="812800"/>
              <a:ext cx="12701" cy="381001"/>
            </a:xfrm>
            <a:custGeom>
              <a:avLst/>
              <a:gdLst/>
              <a:ahLst/>
              <a:cxnLst/>
              <a:rect l="0" t="0" r="0" b="0"/>
              <a:pathLst>
                <a:path w="12701" h="381001">
                  <a:moveTo>
                    <a:pt x="0" y="0"/>
                  </a:moveTo>
                  <a:lnTo>
                    <a:pt x="0" y="289560"/>
                  </a:lnTo>
                  <a:lnTo>
                    <a:pt x="1270" y="311150"/>
                  </a:lnTo>
                  <a:lnTo>
                    <a:pt x="3810" y="330200"/>
                  </a:lnTo>
                  <a:lnTo>
                    <a:pt x="12700" y="3810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460500" y="1473200"/>
            <a:ext cx="4559301" cy="584201"/>
            <a:chOff x="1460500" y="1473200"/>
            <a:chExt cx="4559301" cy="584201"/>
          </a:xfrm>
        </p:grpSpPr>
        <p:sp>
          <p:nvSpPr>
            <p:cNvPr id="54" name="Freeform 53"/>
            <p:cNvSpPr/>
            <p:nvPr/>
          </p:nvSpPr>
          <p:spPr>
            <a:xfrm>
              <a:off x="1625600" y="1498600"/>
              <a:ext cx="63501" cy="419101"/>
            </a:xfrm>
            <a:custGeom>
              <a:avLst/>
              <a:gdLst/>
              <a:ahLst/>
              <a:cxnLst/>
              <a:rect l="0" t="0" r="0" b="0"/>
              <a:pathLst>
                <a:path w="63501" h="419101">
                  <a:moveTo>
                    <a:pt x="0" y="0"/>
                  </a:moveTo>
                  <a:lnTo>
                    <a:pt x="6350" y="20320"/>
                  </a:lnTo>
                  <a:lnTo>
                    <a:pt x="12700" y="35560"/>
                  </a:lnTo>
                  <a:lnTo>
                    <a:pt x="31750" y="80010"/>
                  </a:lnTo>
                  <a:lnTo>
                    <a:pt x="38100" y="100330"/>
                  </a:lnTo>
                  <a:lnTo>
                    <a:pt x="41910" y="116840"/>
                  </a:lnTo>
                  <a:lnTo>
                    <a:pt x="44450" y="133350"/>
                  </a:lnTo>
                  <a:lnTo>
                    <a:pt x="46990" y="147320"/>
                  </a:lnTo>
                  <a:lnTo>
                    <a:pt x="48260" y="158750"/>
                  </a:lnTo>
                  <a:lnTo>
                    <a:pt x="49530" y="168910"/>
                  </a:lnTo>
                  <a:lnTo>
                    <a:pt x="49530" y="181610"/>
                  </a:lnTo>
                  <a:lnTo>
                    <a:pt x="50800" y="210820"/>
                  </a:lnTo>
                  <a:lnTo>
                    <a:pt x="52070" y="227330"/>
                  </a:lnTo>
                  <a:lnTo>
                    <a:pt x="54610" y="242570"/>
                  </a:lnTo>
                  <a:lnTo>
                    <a:pt x="57150" y="259080"/>
                  </a:lnTo>
                  <a:lnTo>
                    <a:pt x="59690" y="283210"/>
                  </a:lnTo>
                  <a:lnTo>
                    <a:pt x="60960" y="311150"/>
                  </a:lnTo>
                  <a:lnTo>
                    <a:pt x="63500" y="419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1460500" y="1587500"/>
              <a:ext cx="431801" cy="88901"/>
            </a:xfrm>
            <a:custGeom>
              <a:avLst/>
              <a:gdLst/>
              <a:ahLst/>
              <a:cxnLst/>
              <a:rect l="0" t="0" r="0" b="0"/>
              <a:pathLst>
                <a:path w="431801" h="88901">
                  <a:moveTo>
                    <a:pt x="0" y="88900"/>
                  </a:moveTo>
                  <a:lnTo>
                    <a:pt x="111760" y="88900"/>
                  </a:lnTo>
                  <a:lnTo>
                    <a:pt x="129540" y="87630"/>
                  </a:lnTo>
                  <a:lnTo>
                    <a:pt x="149860" y="85090"/>
                  </a:lnTo>
                  <a:lnTo>
                    <a:pt x="171450" y="82550"/>
                  </a:lnTo>
                  <a:lnTo>
                    <a:pt x="191770" y="80010"/>
                  </a:lnTo>
                  <a:lnTo>
                    <a:pt x="210820" y="78740"/>
                  </a:lnTo>
                  <a:lnTo>
                    <a:pt x="229870" y="77470"/>
                  </a:lnTo>
                  <a:lnTo>
                    <a:pt x="246380" y="76200"/>
                  </a:lnTo>
                  <a:lnTo>
                    <a:pt x="261620" y="73660"/>
                  </a:lnTo>
                  <a:lnTo>
                    <a:pt x="275590" y="69850"/>
                  </a:lnTo>
                  <a:lnTo>
                    <a:pt x="292100" y="64770"/>
                  </a:lnTo>
                  <a:lnTo>
                    <a:pt x="311150" y="58420"/>
                  </a:lnTo>
                  <a:lnTo>
                    <a:pt x="330200" y="52070"/>
                  </a:lnTo>
                  <a:lnTo>
                    <a:pt x="345440" y="45720"/>
                  </a:lnTo>
                  <a:lnTo>
                    <a:pt x="359410" y="40640"/>
                  </a:lnTo>
                  <a:lnTo>
                    <a:pt x="370840" y="35560"/>
                  </a:lnTo>
                  <a:lnTo>
                    <a:pt x="391160" y="26670"/>
                  </a:lnTo>
                  <a:lnTo>
                    <a:pt x="4318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1841500" y="1473200"/>
              <a:ext cx="304801" cy="495301"/>
            </a:xfrm>
            <a:custGeom>
              <a:avLst/>
              <a:gdLst/>
              <a:ahLst/>
              <a:cxnLst/>
              <a:rect l="0" t="0" r="0" b="0"/>
              <a:pathLst>
                <a:path w="304801" h="495301">
                  <a:moveTo>
                    <a:pt x="0" y="0"/>
                  </a:moveTo>
                  <a:lnTo>
                    <a:pt x="0" y="13970"/>
                  </a:lnTo>
                  <a:lnTo>
                    <a:pt x="1270" y="21590"/>
                  </a:lnTo>
                  <a:lnTo>
                    <a:pt x="3810" y="31750"/>
                  </a:lnTo>
                  <a:lnTo>
                    <a:pt x="6350" y="41910"/>
                  </a:lnTo>
                  <a:lnTo>
                    <a:pt x="8890" y="52070"/>
                  </a:lnTo>
                  <a:lnTo>
                    <a:pt x="10160" y="60960"/>
                  </a:lnTo>
                  <a:lnTo>
                    <a:pt x="11430" y="71120"/>
                  </a:lnTo>
                  <a:lnTo>
                    <a:pt x="13970" y="81280"/>
                  </a:lnTo>
                  <a:lnTo>
                    <a:pt x="19050" y="91440"/>
                  </a:lnTo>
                  <a:lnTo>
                    <a:pt x="25400" y="104140"/>
                  </a:lnTo>
                  <a:lnTo>
                    <a:pt x="33020" y="115570"/>
                  </a:lnTo>
                  <a:lnTo>
                    <a:pt x="48260" y="139700"/>
                  </a:lnTo>
                  <a:lnTo>
                    <a:pt x="57150" y="162560"/>
                  </a:lnTo>
                  <a:lnTo>
                    <a:pt x="67310" y="191770"/>
                  </a:lnTo>
                  <a:lnTo>
                    <a:pt x="101600" y="292100"/>
                  </a:lnTo>
                  <a:lnTo>
                    <a:pt x="105410" y="309880"/>
                  </a:lnTo>
                  <a:lnTo>
                    <a:pt x="109220" y="325120"/>
                  </a:lnTo>
                  <a:lnTo>
                    <a:pt x="110490" y="339090"/>
                  </a:lnTo>
                  <a:lnTo>
                    <a:pt x="110490" y="353060"/>
                  </a:lnTo>
                  <a:lnTo>
                    <a:pt x="109220" y="367030"/>
                  </a:lnTo>
                  <a:lnTo>
                    <a:pt x="106680" y="379730"/>
                  </a:lnTo>
                  <a:lnTo>
                    <a:pt x="105410" y="383540"/>
                  </a:lnTo>
                  <a:lnTo>
                    <a:pt x="104140" y="379730"/>
                  </a:lnTo>
                  <a:lnTo>
                    <a:pt x="102870" y="372110"/>
                  </a:lnTo>
                  <a:lnTo>
                    <a:pt x="102870" y="361950"/>
                  </a:lnTo>
                  <a:lnTo>
                    <a:pt x="101600" y="340360"/>
                  </a:lnTo>
                  <a:lnTo>
                    <a:pt x="102870" y="331470"/>
                  </a:lnTo>
                  <a:lnTo>
                    <a:pt x="107950" y="317500"/>
                  </a:lnTo>
                  <a:lnTo>
                    <a:pt x="119380" y="294640"/>
                  </a:lnTo>
                  <a:lnTo>
                    <a:pt x="127000" y="283210"/>
                  </a:lnTo>
                  <a:lnTo>
                    <a:pt x="132080" y="276860"/>
                  </a:lnTo>
                  <a:lnTo>
                    <a:pt x="139700" y="269240"/>
                  </a:lnTo>
                  <a:lnTo>
                    <a:pt x="151130" y="260350"/>
                  </a:lnTo>
                  <a:lnTo>
                    <a:pt x="163830" y="250190"/>
                  </a:lnTo>
                  <a:lnTo>
                    <a:pt x="173990" y="243840"/>
                  </a:lnTo>
                  <a:lnTo>
                    <a:pt x="182880" y="241300"/>
                  </a:lnTo>
                  <a:lnTo>
                    <a:pt x="189230" y="241300"/>
                  </a:lnTo>
                  <a:lnTo>
                    <a:pt x="196850" y="242570"/>
                  </a:lnTo>
                  <a:lnTo>
                    <a:pt x="204470" y="245110"/>
                  </a:lnTo>
                  <a:lnTo>
                    <a:pt x="212090" y="247650"/>
                  </a:lnTo>
                  <a:lnTo>
                    <a:pt x="219710" y="251460"/>
                  </a:lnTo>
                  <a:lnTo>
                    <a:pt x="224790" y="255270"/>
                  </a:lnTo>
                  <a:lnTo>
                    <a:pt x="231140" y="259080"/>
                  </a:lnTo>
                  <a:lnTo>
                    <a:pt x="234950" y="264160"/>
                  </a:lnTo>
                  <a:lnTo>
                    <a:pt x="245110" y="278130"/>
                  </a:lnTo>
                  <a:lnTo>
                    <a:pt x="254000" y="293370"/>
                  </a:lnTo>
                  <a:lnTo>
                    <a:pt x="257810" y="300990"/>
                  </a:lnTo>
                  <a:lnTo>
                    <a:pt x="262890" y="313690"/>
                  </a:lnTo>
                  <a:lnTo>
                    <a:pt x="266700" y="328930"/>
                  </a:lnTo>
                  <a:lnTo>
                    <a:pt x="270510" y="346710"/>
                  </a:lnTo>
                  <a:lnTo>
                    <a:pt x="283210" y="392430"/>
                  </a:lnTo>
                  <a:lnTo>
                    <a:pt x="304800" y="495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2239010" y="1739900"/>
              <a:ext cx="135891" cy="190501"/>
            </a:xfrm>
            <a:custGeom>
              <a:avLst/>
              <a:gdLst/>
              <a:ahLst/>
              <a:cxnLst/>
              <a:rect l="0" t="0" r="0" b="0"/>
              <a:pathLst>
                <a:path w="135891" h="190501">
                  <a:moveTo>
                    <a:pt x="110490" y="0"/>
                  </a:moveTo>
                  <a:lnTo>
                    <a:pt x="90170" y="0"/>
                  </a:lnTo>
                  <a:lnTo>
                    <a:pt x="80010" y="1270"/>
                  </a:lnTo>
                  <a:lnTo>
                    <a:pt x="68580" y="3810"/>
                  </a:lnTo>
                  <a:lnTo>
                    <a:pt x="57150" y="6350"/>
                  </a:lnTo>
                  <a:lnTo>
                    <a:pt x="46990" y="12700"/>
                  </a:lnTo>
                  <a:lnTo>
                    <a:pt x="36830" y="21590"/>
                  </a:lnTo>
                  <a:lnTo>
                    <a:pt x="27940" y="31750"/>
                  </a:lnTo>
                  <a:lnTo>
                    <a:pt x="20320" y="40640"/>
                  </a:lnTo>
                  <a:lnTo>
                    <a:pt x="13970" y="49530"/>
                  </a:lnTo>
                  <a:lnTo>
                    <a:pt x="7620" y="58420"/>
                  </a:lnTo>
                  <a:lnTo>
                    <a:pt x="3810" y="68580"/>
                  </a:lnTo>
                  <a:lnTo>
                    <a:pt x="1270" y="80010"/>
                  </a:lnTo>
                  <a:lnTo>
                    <a:pt x="0" y="91440"/>
                  </a:lnTo>
                  <a:lnTo>
                    <a:pt x="1270" y="99060"/>
                  </a:lnTo>
                  <a:lnTo>
                    <a:pt x="5080" y="104140"/>
                  </a:lnTo>
                  <a:lnTo>
                    <a:pt x="10160" y="107950"/>
                  </a:lnTo>
                  <a:lnTo>
                    <a:pt x="16510" y="109220"/>
                  </a:lnTo>
                  <a:lnTo>
                    <a:pt x="24130" y="111760"/>
                  </a:lnTo>
                  <a:lnTo>
                    <a:pt x="31750" y="111760"/>
                  </a:lnTo>
                  <a:lnTo>
                    <a:pt x="39370" y="111760"/>
                  </a:lnTo>
                  <a:lnTo>
                    <a:pt x="48260" y="109220"/>
                  </a:lnTo>
                  <a:lnTo>
                    <a:pt x="55880" y="106680"/>
                  </a:lnTo>
                  <a:lnTo>
                    <a:pt x="63500" y="102870"/>
                  </a:lnTo>
                  <a:lnTo>
                    <a:pt x="68580" y="96520"/>
                  </a:lnTo>
                  <a:lnTo>
                    <a:pt x="73660" y="90170"/>
                  </a:lnTo>
                  <a:lnTo>
                    <a:pt x="81280" y="82550"/>
                  </a:lnTo>
                  <a:lnTo>
                    <a:pt x="87630" y="74930"/>
                  </a:lnTo>
                  <a:lnTo>
                    <a:pt x="95250" y="67310"/>
                  </a:lnTo>
                  <a:lnTo>
                    <a:pt x="101600" y="64770"/>
                  </a:lnTo>
                  <a:lnTo>
                    <a:pt x="107950" y="64770"/>
                  </a:lnTo>
                  <a:lnTo>
                    <a:pt x="113030" y="68580"/>
                  </a:lnTo>
                  <a:lnTo>
                    <a:pt x="116840" y="81280"/>
                  </a:lnTo>
                  <a:lnTo>
                    <a:pt x="118110" y="99060"/>
                  </a:lnTo>
                  <a:lnTo>
                    <a:pt x="135890" y="190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2489200" y="1719580"/>
              <a:ext cx="317501" cy="223521"/>
            </a:xfrm>
            <a:custGeom>
              <a:avLst/>
              <a:gdLst/>
              <a:ahLst/>
              <a:cxnLst/>
              <a:rect l="0" t="0" r="0" b="0"/>
              <a:pathLst>
                <a:path w="317501" h="223521">
                  <a:moveTo>
                    <a:pt x="0" y="7620"/>
                  </a:moveTo>
                  <a:lnTo>
                    <a:pt x="17780" y="43180"/>
                  </a:lnTo>
                  <a:lnTo>
                    <a:pt x="21590" y="49530"/>
                  </a:lnTo>
                  <a:lnTo>
                    <a:pt x="25400" y="55880"/>
                  </a:lnTo>
                  <a:lnTo>
                    <a:pt x="30480" y="60960"/>
                  </a:lnTo>
                  <a:lnTo>
                    <a:pt x="34290" y="69850"/>
                  </a:lnTo>
                  <a:lnTo>
                    <a:pt x="38100" y="81280"/>
                  </a:lnTo>
                  <a:lnTo>
                    <a:pt x="41910" y="95250"/>
                  </a:lnTo>
                  <a:lnTo>
                    <a:pt x="46990" y="106680"/>
                  </a:lnTo>
                  <a:lnTo>
                    <a:pt x="50800" y="116840"/>
                  </a:lnTo>
                  <a:lnTo>
                    <a:pt x="54610" y="127000"/>
                  </a:lnTo>
                  <a:lnTo>
                    <a:pt x="58420" y="129540"/>
                  </a:lnTo>
                  <a:lnTo>
                    <a:pt x="59690" y="127000"/>
                  </a:lnTo>
                  <a:lnTo>
                    <a:pt x="60960" y="120650"/>
                  </a:lnTo>
                  <a:lnTo>
                    <a:pt x="64770" y="111760"/>
                  </a:lnTo>
                  <a:lnTo>
                    <a:pt x="69850" y="99060"/>
                  </a:lnTo>
                  <a:lnTo>
                    <a:pt x="76200" y="86360"/>
                  </a:lnTo>
                  <a:lnTo>
                    <a:pt x="83820" y="73660"/>
                  </a:lnTo>
                  <a:lnTo>
                    <a:pt x="90170" y="63500"/>
                  </a:lnTo>
                  <a:lnTo>
                    <a:pt x="99060" y="53340"/>
                  </a:lnTo>
                  <a:lnTo>
                    <a:pt x="105410" y="44450"/>
                  </a:lnTo>
                  <a:lnTo>
                    <a:pt x="110490" y="38100"/>
                  </a:lnTo>
                  <a:lnTo>
                    <a:pt x="116840" y="31750"/>
                  </a:lnTo>
                  <a:lnTo>
                    <a:pt x="129540" y="17780"/>
                  </a:lnTo>
                  <a:lnTo>
                    <a:pt x="137160" y="10160"/>
                  </a:lnTo>
                  <a:lnTo>
                    <a:pt x="144780" y="5080"/>
                  </a:lnTo>
                  <a:lnTo>
                    <a:pt x="153670" y="1270"/>
                  </a:lnTo>
                  <a:lnTo>
                    <a:pt x="161290" y="0"/>
                  </a:lnTo>
                  <a:lnTo>
                    <a:pt x="172720" y="1270"/>
                  </a:lnTo>
                  <a:lnTo>
                    <a:pt x="185420" y="5080"/>
                  </a:lnTo>
                  <a:lnTo>
                    <a:pt x="199390" y="10160"/>
                  </a:lnTo>
                  <a:lnTo>
                    <a:pt x="210820" y="15240"/>
                  </a:lnTo>
                  <a:lnTo>
                    <a:pt x="219710" y="19050"/>
                  </a:lnTo>
                  <a:lnTo>
                    <a:pt x="227330" y="24130"/>
                  </a:lnTo>
                  <a:lnTo>
                    <a:pt x="233680" y="29210"/>
                  </a:lnTo>
                  <a:lnTo>
                    <a:pt x="238760" y="36830"/>
                  </a:lnTo>
                  <a:lnTo>
                    <a:pt x="243840" y="43180"/>
                  </a:lnTo>
                  <a:lnTo>
                    <a:pt x="260350" y="71120"/>
                  </a:lnTo>
                  <a:lnTo>
                    <a:pt x="271780" y="87630"/>
                  </a:lnTo>
                  <a:lnTo>
                    <a:pt x="278130" y="101600"/>
                  </a:lnTo>
                  <a:lnTo>
                    <a:pt x="283210" y="114300"/>
                  </a:lnTo>
                  <a:lnTo>
                    <a:pt x="285750" y="125730"/>
                  </a:lnTo>
                  <a:lnTo>
                    <a:pt x="293370" y="148590"/>
                  </a:lnTo>
                  <a:lnTo>
                    <a:pt x="297180" y="161290"/>
                  </a:lnTo>
                  <a:lnTo>
                    <a:pt x="300990" y="171450"/>
                  </a:lnTo>
                  <a:lnTo>
                    <a:pt x="304800" y="181610"/>
                  </a:lnTo>
                  <a:lnTo>
                    <a:pt x="317500" y="2235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3238500" y="1694180"/>
              <a:ext cx="317501" cy="210821"/>
            </a:xfrm>
            <a:custGeom>
              <a:avLst/>
              <a:gdLst/>
              <a:ahLst/>
              <a:cxnLst/>
              <a:rect l="0" t="0" r="0" b="0"/>
              <a:pathLst>
                <a:path w="317501" h="210821">
                  <a:moveTo>
                    <a:pt x="0" y="198120"/>
                  </a:moveTo>
                  <a:lnTo>
                    <a:pt x="6350" y="184150"/>
                  </a:lnTo>
                  <a:lnTo>
                    <a:pt x="10160" y="179070"/>
                  </a:lnTo>
                  <a:lnTo>
                    <a:pt x="13970" y="173990"/>
                  </a:lnTo>
                  <a:lnTo>
                    <a:pt x="17780" y="168910"/>
                  </a:lnTo>
                  <a:lnTo>
                    <a:pt x="27940" y="161290"/>
                  </a:lnTo>
                  <a:lnTo>
                    <a:pt x="57150" y="135890"/>
                  </a:lnTo>
                  <a:lnTo>
                    <a:pt x="71120" y="125730"/>
                  </a:lnTo>
                  <a:lnTo>
                    <a:pt x="86360" y="116840"/>
                  </a:lnTo>
                  <a:lnTo>
                    <a:pt x="99060" y="110490"/>
                  </a:lnTo>
                  <a:lnTo>
                    <a:pt x="114300" y="100330"/>
                  </a:lnTo>
                  <a:lnTo>
                    <a:pt x="129540" y="87630"/>
                  </a:lnTo>
                  <a:lnTo>
                    <a:pt x="146050" y="73660"/>
                  </a:lnTo>
                  <a:lnTo>
                    <a:pt x="157480" y="60960"/>
                  </a:lnTo>
                  <a:lnTo>
                    <a:pt x="167640" y="50800"/>
                  </a:lnTo>
                  <a:lnTo>
                    <a:pt x="175260" y="40640"/>
                  </a:lnTo>
                  <a:lnTo>
                    <a:pt x="179070" y="30480"/>
                  </a:lnTo>
                  <a:lnTo>
                    <a:pt x="180340" y="21590"/>
                  </a:lnTo>
                  <a:lnTo>
                    <a:pt x="179070" y="12700"/>
                  </a:lnTo>
                  <a:lnTo>
                    <a:pt x="173990" y="6350"/>
                  </a:lnTo>
                  <a:lnTo>
                    <a:pt x="167640" y="2540"/>
                  </a:lnTo>
                  <a:lnTo>
                    <a:pt x="157480" y="0"/>
                  </a:lnTo>
                  <a:lnTo>
                    <a:pt x="149860" y="0"/>
                  </a:lnTo>
                  <a:lnTo>
                    <a:pt x="143510" y="1270"/>
                  </a:lnTo>
                  <a:lnTo>
                    <a:pt x="138430" y="3810"/>
                  </a:lnTo>
                  <a:lnTo>
                    <a:pt x="120650" y="8890"/>
                  </a:lnTo>
                  <a:lnTo>
                    <a:pt x="110490" y="12700"/>
                  </a:lnTo>
                  <a:lnTo>
                    <a:pt x="100330" y="16510"/>
                  </a:lnTo>
                  <a:lnTo>
                    <a:pt x="91440" y="20320"/>
                  </a:lnTo>
                  <a:lnTo>
                    <a:pt x="81280" y="25400"/>
                  </a:lnTo>
                  <a:lnTo>
                    <a:pt x="73660" y="29210"/>
                  </a:lnTo>
                  <a:lnTo>
                    <a:pt x="67310" y="33020"/>
                  </a:lnTo>
                  <a:lnTo>
                    <a:pt x="62230" y="36830"/>
                  </a:lnTo>
                  <a:lnTo>
                    <a:pt x="57150" y="43180"/>
                  </a:lnTo>
                  <a:lnTo>
                    <a:pt x="52070" y="49530"/>
                  </a:lnTo>
                  <a:lnTo>
                    <a:pt x="46990" y="57150"/>
                  </a:lnTo>
                  <a:lnTo>
                    <a:pt x="43180" y="64770"/>
                  </a:lnTo>
                  <a:lnTo>
                    <a:pt x="38100" y="72390"/>
                  </a:lnTo>
                  <a:lnTo>
                    <a:pt x="34290" y="80010"/>
                  </a:lnTo>
                  <a:lnTo>
                    <a:pt x="31750" y="88900"/>
                  </a:lnTo>
                  <a:lnTo>
                    <a:pt x="29210" y="96520"/>
                  </a:lnTo>
                  <a:lnTo>
                    <a:pt x="27940" y="105410"/>
                  </a:lnTo>
                  <a:lnTo>
                    <a:pt x="30480" y="115570"/>
                  </a:lnTo>
                  <a:lnTo>
                    <a:pt x="34290" y="125730"/>
                  </a:lnTo>
                  <a:lnTo>
                    <a:pt x="39370" y="137160"/>
                  </a:lnTo>
                  <a:lnTo>
                    <a:pt x="44450" y="146050"/>
                  </a:lnTo>
                  <a:lnTo>
                    <a:pt x="49530" y="153670"/>
                  </a:lnTo>
                  <a:lnTo>
                    <a:pt x="54610" y="160020"/>
                  </a:lnTo>
                  <a:lnTo>
                    <a:pt x="63500" y="167640"/>
                  </a:lnTo>
                  <a:lnTo>
                    <a:pt x="74930" y="173990"/>
                  </a:lnTo>
                  <a:lnTo>
                    <a:pt x="87630" y="182880"/>
                  </a:lnTo>
                  <a:lnTo>
                    <a:pt x="110490" y="194310"/>
                  </a:lnTo>
                  <a:lnTo>
                    <a:pt x="119380" y="200660"/>
                  </a:lnTo>
                  <a:lnTo>
                    <a:pt x="130810" y="203200"/>
                  </a:lnTo>
                  <a:lnTo>
                    <a:pt x="142240" y="205740"/>
                  </a:lnTo>
                  <a:lnTo>
                    <a:pt x="153670" y="208280"/>
                  </a:lnTo>
                  <a:lnTo>
                    <a:pt x="166370" y="208280"/>
                  </a:lnTo>
                  <a:lnTo>
                    <a:pt x="179070" y="209550"/>
                  </a:lnTo>
                  <a:lnTo>
                    <a:pt x="203200" y="210820"/>
                  </a:lnTo>
                  <a:lnTo>
                    <a:pt x="278130" y="210820"/>
                  </a:lnTo>
                  <a:lnTo>
                    <a:pt x="317500" y="2108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3556000" y="1739900"/>
              <a:ext cx="317501" cy="152401"/>
            </a:xfrm>
            <a:custGeom>
              <a:avLst/>
              <a:gdLst/>
              <a:ahLst/>
              <a:cxnLst/>
              <a:rect l="0" t="0" r="0" b="0"/>
              <a:pathLst>
                <a:path w="317501" h="152401">
                  <a:moveTo>
                    <a:pt x="0" y="0"/>
                  </a:moveTo>
                  <a:lnTo>
                    <a:pt x="13970" y="13970"/>
                  </a:lnTo>
                  <a:lnTo>
                    <a:pt x="19050" y="20320"/>
                  </a:lnTo>
                  <a:lnTo>
                    <a:pt x="24130" y="27940"/>
                  </a:lnTo>
                  <a:lnTo>
                    <a:pt x="29210" y="35560"/>
                  </a:lnTo>
                  <a:lnTo>
                    <a:pt x="34290" y="40640"/>
                  </a:lnTo>
                  <a:lnTo>
                    <a:pt x="41910" y="44450"/>
                  </a:lnTo>
                  <a:lnTo>
                    <a:pt x="48260" y="45720"/>
                  </a:lnTo>
                  <a:lnTo>
                    <a:pt x="62230" y="53340"/>
                  </a:lnTo>
                  <a:lnTo>
                    <a:pt x="80010" y="63500"/>
                  </a:lnTo>
                  <a:lnTo>
                    <a:pt x="99060" y="76200"/>
                  </a:lnTo>
                  <a:lnTo>
                    <a:pt x="119380" y="86360"/>
                  </a:lnTo>
                  <a:lnTo>
                    <a:pt x="140970" y="93980"/>
                  </a:lnTo>
                  <a:lnTo>
                    <a:pt x="161290" y="100330"/>
                  </a:lnTo>
                  <a:lnTo>
                    <a:pt x="182880" y="107950"/>
                  </a:lnTo>
                  <a:lnTo>
                    <a:pt x="224790" y="123190"/>
                  </a:lnTo>
                  <a:lnTo>
                    <a:pt x="240030" y="130810"/>
                  </a:lnTo>
                  <a:lnTo>
                    <a:pt x="251460" y="135890"/>
                  </a:lnTo>
                  <a:lnTo>
                    <a:pt x="260350" y="142240"/>
                  </a:lnTo>
                  <a:lnTo>
                    <a:pt x="271780" y="144780"/>
                  </a:lnTo>
                  <a:lnTo>
                    <a:pt x="281940" y="147320"/>
                  </a:lnTo>
                  <a:lnTo>
                    <a:pt x="317500" y="152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3606800" y="1676400"/>
              <a:ext cx="228601" cy="266701"/>
            </a:xfrm>
            <a:custGeom>
              <a:avLst/>
              <a:gdLst/>
              <a:ahLst/>
              <a:cxnLst/>
              <a:rect l="0" t="0" r="0" b="0"/>
              <a:pathLst>
                <a:path w="228601" h="266701">
                  <a:moveTo>
                    <a:pt x="228600" y="0"/>
                  </a:moveTo>
                  <a:lnTo>
                    <a:pt x="214630" y="13970"/>
                  </a:lnTo>
                  <a:lnTo>
                    <a:pt x="207010" y="22860"/>
                  </a:lnTo>
                  <a:lnTo>
                    <a:pt x="186690" y="48260"/>
                  </a:lnTo>
                  <a:lnTo>
                    <a:pt x="175260" y="62230"/>
                  </a:lnTo>
                  <a:lnTo>
                    <a:pt x="163830" y="74930"/>
                  </a:lnTo>
                  <a:lnTo>
                    <a:pt x="139700" y="100330"/>
                  </a:lnTo>
                  <a:lnTo>
                    <a:pt x="120650" y="120650"/>
                  </a:lnTo>
                  <a:lnTo>
                    <a:pt x="110490" y="129540"/>
                  </a:lnTo>
                  <a:lnTo>
                    <a:pt x="99060" y="138430"/>
                  </a:lnTo>
                  <a:lnTo>
                    <a:pt x="87630" y="147320"/>
                  </a:lnTo>
                  <a:lnTo>
                    <a:pt x="77470" y="156210"/>
                  </a:lnTo>
                  <a:lnTo>
                    <a:pt x="69850" y="165100"/>
                  </a:lnTo>
                  <a:lnTo>
                    <a:pt x="63500" y="172720"/>
                  </a:lnTo>
                  <a:lnTo>
                    <a:pt x="57150" y="181610"/>
                  </a:lnTo>
                  <a:lnTo>
                    <a:pt x="49530" y="190500"/>
                  </a:lnTo>
                  <a:lnTo>
                    <a:pt x="40640" y="199390"/>
                  </a:lnTo>
                  <a:lnTo>
                    <a:pt x="33020" y="205740"/>
                  </a:lnTo>
                  <a:lnTo>
                    <a:pt x="25400" y="212090"/>
                  </a:lnTo>
                  <a:lnTo>
                    <a:pt x="16510" y="217170"/>
                  </a:lnTo>
                  <a:lnTo>
                    <a:pt x="10160" y="223520"/>
                  </a:lnTo>
                  <a:lnTo>
                    <a:pt x="3810" y="231140"/>
                  </a:lnTo>
                  <a:lnTo>
                    <a:pt x="0" y="266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3987800" y="1739900"/>
              <a:ext cx="12701" cy="317501"/>
            </a:xfrm>
            <a:custGeom>
              <a:avLst/>
              <a:gdLst/>
              <a:ahLst/>
              <a:cxnLst/>
              <a:rect l="0" t="0" r="0" b="0"/>
              <a:pathLst>
                <a:path w="12701" h="317501">
                  <a:moveTo>
                    <a:pt x="0" y="0"/>
                  </a:moveTo>
                  <a:lnTo>
                    <a:pt x="0" y="13970"/>
                  </a:lnTo>
                  <a:lnTo>
                    <a:pt x="1270" y="25400"/>
                  </a:lnTo>
                  <a:lnTo>
                    <a:pt x="6350" y="62230"/>
                  </a:lnTo>
                  <a:lnTo>
                    <a:pt x="8890" y="91440"/>
                  </a:lnTo>
                  <a:lnTo>
                    <a:pt x="10160" y="125730"/>
                  </a:lnTo>
                  <a:lnTo>
                    <a:pt x="12700" y="264160"/>
                  </a:lnTo>
                  <a:lnTo>
                    <a:pt x="12700" y="317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3949700" y="1666240"/>
              <a:ext cx="325121" cy="226061"/>
            </a:xfrm>
            <a:custGeom>
              <a:avLst/>
              <a:gdLst/>
              <a:ahLst/>
              <a:cxnLst/>
              <a:rect l="0" t="0" r="0" b="0"/>
              <a:pathLst>
                <a:path w="325121" h="226061">
                  <a:moveTo>
                    <a:pt x="0" y="73660"/>
                  </a:moveTo>
                  <a:lnTo>
                    <a:pt x="35560" y="38100"/>
                  </a:lnTo>
                  <a:lnTo>
                    <a:pt x="43180" y="31750"/>
                  </a:lnTo>
                  <a:lnTo>
                    <a:pt x="52070" y="25400"/>
                  </a:lnTo>
                  <a:lnTo>
                    <a:pt x="59690" y="20320"/>
                  </a:lnTo>
                  <a:lnTo>
                    <a:pt x="69850" y="15240"/>
                  </a:lnTo>
                  <a:lnTo>
                    <a:pt x="80010" y="11430"/>
                  </a:lnTo>
                  <a:lnTo>
                    <a:pt x="91440" y="6350"/>
                  </a:lnTo>
                  <a:lnTo>
                    <a:pt x="102870" y="3810"/>
                  </a:lnTo>
                  <a:lnTo>
                    <a:pt x="115570" y="1270"/>
                  </a:lnTo>
                  <a:lnTo>
                    <a:pt x="128270" y="0"/>
                  </a:lnTo>
                  <a:lnTo>
                    <a:pt x="139700" y="1270"/>
                  </a:lnTo>
                  <a:lnTo>
                    <a:pt x="152400" y="2540"/>
                  </a:lnTo>
                  <a:lnTo>
                    <a:pt x="165100" y="5080"/>
                  </a:lnTo>
                  <a:lnTo>
                    <a:pt x="177800" y="6350"/>
                  </a:lnTo>
                  <a:lnTo>
                    <a:pt x="190500" y="7620"/>
                  </a:lnTo>
                  <a:lnTo>
                    <a:pt x="203200" y="8890"/>
                  </a:lnTo>
                  <a:lnTo>
                    <a:pt x="217170" y="11430"/>
                  </a:lnTo>
                  <a:lnTo>
                    <a:pt x="232410" y="16510"/>
                  </a:lnTo>
                  <a:lnTo>
                    <a:pt x="247650" y="22860"/>
                  </a:lnTo>
                  <a:lnTo>
                    <a:pt x="261620" y="30480"/>
                  </a:lnTo>
                  <a:lnTo>
                    <a:pt x="273050" y="38100"/>
                  </a:lnTo>
                  <a:lnTo>
                    <a:pt x="283210" y="45720"/>
                  </a:lnTo>
                  <a:lnTo>
                    <a:pt x="293370" y="52070"/>
                  </a:lnTo>
                  <a:lnTo>
                    <a:pt x="303530" y="58420"/>
                  </a:lnTo>
                  <a:lnTo>
                    <a:pt x="312420" y="63500"/>
                  </a:lnTo>
                  <a:lnTo>
                    <a:pt x="317500" y="72390"/>
                  </a:lnTo>
                  <a:lnTo>
                    <a:pt x="322580" y="83820"/>
                  </a:lnTo>
                  <a:lnTo>
                    <a:pt x="325120" y="97790"/>
                  </a:lnTo>
                  <a:lnTo>
                    <a:pt x="325120" y="107950"/>
                  </a:lnTo>
                  <a:lnTo>
                    <a:pt x="323850" y="116840"/>
                  </a:lnTo>
                  <a:lnTo>
                    <a:pt x="321310" y="123190"/>
                  </a:lnTo>
                  <a:lnTo>
                    <a:pt x="317500" y="130810"/>
                  </a:lnTo>
                  <a:lnTo>
                    <a:pt x="312420" y="138430"/>
                  </a:lnTo>
                  <a:lnTo>
                    <a:pt x="304800" y="146050"/>
                  </a:lnTo>
                  <a:lnTo>
                    <a:pt x="298450" y="154940"/>
                  </a:lnTo>
                  <a:lnTo>
                    <a:pt x="281940" y="171450"/>
                  </a:lnTo>
                  <a:lnTo>
                    <a:pt x="273050" y="176530"/>
                  </a:lnTo>
                  <a:lnTo>
                    <a:pt x="262890" y="180340"/>
                  </a:lnTo>
                  <a:lnTo>
                    <a:pt x="251460" y="182880"/>
                  </a:lnTo>
                  <a:lnTo>
                    <a:pt x="240030" y="186690"/>
                  </a:lnTo>
                  <a:lnTo>
                    <a:pt x="227330" y="189230"/>
                  </a:lnTo>
                  <a:lnTo>
                    <a:pt x="203200" y="196850"/>
                  </a:lnTo>
                  <a:lnTo>
                    <a:pt x="177800" y="205740"/>
                  </a:lnTo>
                  <a:lnTo>
                    <a:pt x="165100" y="208280"/>
                  </a:lnTo>
                  <a:lnTo>
                    <a:pt x="152400" y="209550"/>
                  </a:lnTo>
                  <a:lnTo>
                    <a:pt x="139700" y="210820"/>
                  </a:lnTo>
                  <a:lnTo>
                    <a:pt x="124460" y="213360"/>
                  </a:lnTo>
                  <a:lnTo>
                    <a:pt x="50800" y="2260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4381500" y="1705610"/>
              <a:ext cx="170181" cy="212091"/>
            </a:xfrm>
            <a:custGeom>
              <a:avLst/>
              <a:gdLst/>
              <a:ahLst/>
              <a:cxnLst/>
              <a:rect l="0" t="0" r="0" b="0"/>
              <a:pathLst>
                <a:path w="170181" h="212091">
                  <a:moveTo>
                    <a:pt x="0" y="148590"/>
                  </a:moveTo>
                  <a:lnTo>
                    <a:pt x="13970" y="148590"/>
                  </a:lnTo>
                  <a:lnTo>
                    <a:pt x="24130" y="147320"/>
                  </a:lnTo>
                  <a:lnTo>
                    <a:pt x="39370" y="144780"/>
                  </a:lnTo>
                  <a:lnTo>
                    <a:pt x="55880" y="142240"/>
                  </a:lnTo>
                  <a:lnTo>
                    <a:pt x="69850" y="138430"/>
                  </a:lnTo>
                  <a:lnTo>
                    <a:pt x="81280" y="134620"/>
                  </a:lnTo>
                  <a:lnTo>
                    <a:pt x="92710" y="130810"/>
                  </a:lnTo>
                  <a:lnTo>
                    <a:pt x="102870" y="125730"/>
                  </a:lnTo>
                  <a:lnTo>
                    <a:pt x="111760" y="119380"/>
                  </a:lnTo>
                  <a:lnTo>
                    <a:pt x="121920" y="111760"/>
                  </a:lnTo>
                  <a:lnTo>
                    <a:pt x="128270" y="105410"/>
                  </a:lnTo>
                  <a:lnTo>
                    <a:pt x="135890" y="100330"/>
                  </a:lnTo>
                  <a:lnTo>
                    <a:pt x="140970" y="95250"/>
                  </a:lnTo>
                  <a:lnTo>
                    <a:pt x="151130" y="86360"/>
                  </a:lnTo>
                  <a:lnTo>
                    <a:pt x="156210" y="81280"/>
                  </a:lnTo>
                  <a:lnTo>
                    <a:pt x="160020" y="73660"/>
                  </a:lnTo>
                  <a:lnTo>
                    <a:pt x="165100" y="64770"/>
                  </a:lnTo>
                  <a:lnTo>
                    <a:pt x="168910" y="54610"/>
                  </a:lnTo>
                  <a:lnTo>
                    <a:pt x="170180" y="45720"/>
                  </a:lnTo>
                  <a:lnTo>
                    <a:pt x="170180" y="35560"/>
                  </a:lnTo>
                  <a:lnTo>
                    <a:pt x="168910" y="26670"/>
                  </a:lnTo>
                  <a:lnTo>
                    <a:pt x="165100" y="19050"/>
                  </a:lnTo>
                  <a:lnTo>
                    <a:pt x="158750" y="12700"/>
                  </a:lnTo>
                  <a:lnTo>
                    <a:pt x="152400" y="7620"/>
                  </a:lnTo>
                  <a:lnTo>
                    <a:pt x="146050" y="3810"/>
                  </a:lnTo>
                  <a:lnTo>
                    <a:pt x="138430" y="1270"/>
                  </a:lnTo>
                  <a:lnTo>
                    <a:pt x="129540" y="0"/>
                  </a:lnTo>
                  <a:lnTo>
                    <a:pt x="120650" y="1270"/>
                  </a:lnTo>
                  <a:lnTo>
                    <a:pt x="110490" y="5080"/>
                  </a:lnTo>
                  <a:lnTo>
                    <a:pt x="69850" y="25400"/>
                  </a:lnTo>
                  <a:lnTo>
                    <a:pt x="60960" y="30480"/>
                  </a:lnTo>
                  <a:lnTo>
                    <a:pt x="52070" y="38100"/>
                  </a:lnTo>
                  <a:lnTo>
                    <a:pt x="43180" y="44450"/>
                  </a:lnTo>
                  <a:lnTo>
                    <a:pt x="36830" y="53340"/>
                  </a:lnTo>
                  <a:lnTo>
                    <a:pt x="33020" y="60960"/>
                  </a:lnTo>
                  <a:lnTo>
                    <a:pt x="30480" y="68580"/>
                  </a:lnTo>
                  <a:lnTo>
                    <a:pt x="29210" y="78740"/>
                  </a:lnTo>
                  <a:lnTo>
                    <a:pt x="27940" y="88900"/>
                  </a:lnTo>
                  <a:lnTo>
                    <a:pt x="26670" y="100330"/>
                  </a:lnTo>
                  <a:lnTo>
                    <a:pt x="27940" y="110490"/>
                  </a:lnTo>
                  <a:lnTo>
                    <a:pt x="29210" y="120650"/>
                  </a:lnTo>
                  <a:lnTo>
                    <a:pt x="33020" y="129540"/>
                  </a:lnTo>
                  <a:lnTo>
                    <a:pt x="35560" y="137160"/>
                  </a:lnTo>
                  <a:lnTo>
                    <a:pt x="39370" y="143510"/>
                  </a:lnTo>
                  <a:lnTo>
                    <a:pt x="43180" y="149860"/>
                  </a:lnTo>
                  <a:lnTo>
                    <a:pt x="48260" y="156210"/>
                  </a:lnTo>
                  <a:lnTo>
                    <a:pt x="54610" y="163830"/>
                  </a:lnTo>
                  <a:lnTo>
                    <a:pt x="62230" y="171450"/>
                  </a:lnTo>
                  <a:lnTo>
                    <a:pt x="69850" y="177800"/>
                  </a:lnTo>
                  <a:lnTo>
                    <a:pt x="77470" y="184150"/>
                  </a:lnTo>
                  <a:lnTo>
                    <a:pt x="85090" y="189230"/>
                  </a:lnTo>
                  <a:lnTo>
                    <a:pt x="95250" y="191770"/>
                  </a:lnTo>
                  <a:lnTo>
                    <a:pt x="105410" y="194310"/>
                  </a:lnTo>
                  <a:lnTo>
                    <a:pt x="116840" y="196850"/>
                  </a:lnTo>
                  <a:lnTo>
                    <a:pt x="127000" y="198120"/>
                  </a:lnTo>
                  <a:lnTo>
                    <a:pt x="137160" y="201930"/>
                  </a:lnTo>
                  <a:lnTo>
                    <a:pt x="165100" y="2120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4745990" y="1728470"/>
              <a:ext cx="295911" cy="189231"/>
            </a:xfrm>
            <a:custGeom>
              <a:avLst/>
              <a:gdLst/>
              <a:ahLst/>
              <a:cxnLst/>
              <a:rect l="0" t="0" r="0" b="0"/>
              <a:pathLst>
                <a:path w="295911" h="189231">
                  <a:moveTo>
                    <a:pt x="168910" y="36830"/>
                  </a:moveTo>
                  <a:lnTo>
                    <a:pt x="162560" y="22860"/>
                  </a:lnTo>
                  <a:lnTo>
                    <a:pt x="157480" y="17780"/>
                  </a:lnTo>
                  <a:lnTo>
                    <a:pt x="151130" y="12700"/>
                  </a:lnTo>
                  <a:lnTo>
                    <a:pt x="144780" y="7620"/>
                  </a:lnTo>
                  <a:lnTo>
                    <a:pt x="135890" y="5080"/>
                  </a:lnTo>
                  <a:lnTo>
                    <a:pt x="125730" y="2540"/>
                  </a:lnTo>
                  <a:lnTo>
                    <a:pt x="114300" y="1270"/>
                  </a:lnTo>
                  <a:lnTo>
                    <a:pt x="104140" y="0"/>
                  </a:lnTo>
                  <a:lnTo>
                    <a:pt x="95250" y="0"/>
                  </a:lnTo>
                  <a:lnTo>
                    <a:pt x="85090" y="0"/>
                  </a:lnTo>
                  <a:lnTo>
                    <a:pt x="76200" y="1270"/>
                  </a:lnTo>
                  <a:lnTo>
                    <a:pt x="68580" y="2540"/>
                  </a:lnTo>
                  <a:lnTo>
                    <a:pt x="59690" y="6350"/>
                  </a:lnTo>
                  <a:lnTo>
                    <a:pt x="49530" y="11430"/>
                  </a:lnTo>
                  <a:lnTo>
                    <a:pt x="38100" y="20320"/>
                  </a:lnTo>
                  <a:lnTo>
                    <a:pt x="26670" y="30480"/>
                  </a:lnTo>
                  <a:lnTo>
                    <a:pt x="17780" y="43180"/>
                  </a:lnTo>
                  <a:lnTo>
                    <a:pt x="10160" y="59690"/>
                  </a:lnTo>
                  <a:lnTo>
                    <a:pt x="3810" y="77470"/>
                  </a:lnTo>
                  <a:lnTo>
                    <a:pt x="1270" y="92710"/>
                  </a:lnTo>
                  <a:lnTo>
                    <a:pt x="0" y="104140"/>
                  </a:lnTo>
                  <a:lnTo>
                    <a:pt x="1270" y="115570"/>
                  </a:lnTo>
                  <a:lnTo>
                    <a:pt x="5080" y="125730"/>
                  </a:lnTo>
                  <a:lnTo>
                    <a:pt x="10160" y="135890"/>
                  </a:lnTo>
                  <a:lnTo>
                    <a:pt x="16510" y="144780"/>
                  </a:lnTo>
                  <a:lnTo>
                    <a:pt x="24130" y="152400"/>
                  </a:lnTo>
                  <a:lnTo>
                    <a:pt x="31750" y="158750"/>
                  </a:lnTo>
                  <a:lnTo>
                    <a:pt x="39370" y="165100"/>
                  </a:lnTo>
                  <a:lnTo>
                    <a:pt x="48260" y="168910"/>
                  </a:lnTo>
                  <a:lnTo>
                    <a:pt x="58420" y="171450"/>
                  </a:lnTo>
                  <a:lnTo>
                    <a:pt x="69850" y="172720"/>
                  </a:lnTo>
                  <a:lnTo>
                    <a:pt x="82550" y="175260"/>
                  </a:lnTo>
                  <a:lnTo>
                    <a:pt x="93980" y="179070"/>
                  </a:lnTo>
                  <a:lnTo>
                    <a:pt x="106680" y="182880"/>
                  </a:lnTo>
                  <a:lnTo>
                    <a:pt x="120650" y="184150"/>
                  </a:lnTo>
                  <a:lnTo>
                    <a:pt x="134620" y="186690"/>
                  </a:lnTo>
                  <a:lnTo>
                    <a:pt x="151130" y="186690"/>
                  </a:lnTo>
                  <a:lnTo>
                    <a:pt x="165100" y="187960"/>
                  </a:lnTo>
                  <a:lnTo>
                    <a:pt x="193040" y="189230"/>
                  </a:lnTo>
                  <a:lnTo>
                    <a:pt x="204470" y="187960"/>
                  </a:lnTo>
                  <a:lnTo>
                    <a:pt x="214630" y="185420"/>
                  </a:lnTo>
                  <a:lnTo>
                    <a:pt x="224790" y="182880"/>
                  </a:lnTo>
                  <a:lnTo>
                    <a:pt x="236220" y="180340"/>
                  </a:lnTo>
                  <a:lnTo>
                    <a:pt x="247650" y="179070"/>
                  </a:lnTo>
                  <a:lnTo>
                    <a:pt x="295910" y="1765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5232400" y="1524000"/>
              <a:ext cx="12701" cy="431801"/>
            </a:xfrm>
            <a:custGeom>
              <a:avLst/>
              <a:gdLst/>
              <a:ahLst/>
              <a:cxnLst/>
              <a:rect l="0" t="0" r="0" b="0"/>
              <a:pathLst>
                <a:path w="12701" h="431801">
                  <a:moveTo>
                    <a:pt x="0" y="0"/>
                  </a:moveTo>
                  <a:lnTo>
                    <a:pt x="6350" y="20320"/>
                  </a:lnTo>
                  <a:lnTo>
                    <a:pt x="8890" y="29210"/>
                  </a:lnTo>
                  <a:lnTo>
                    <a:pt x="10160" y="38100"/>
                  </a:lnTo>
                  <a:lnTo>
                    <a:pt x="11430" y="45720"/>
                  </a:lnTo>
                  <a:lnTo>
                    <a:pt x="11430" y="59690"/>
                  </a:lnTo>
                  <a:lnTo>
                    <a:pt x="12700" y="92710"/>
                  </a:lnTo>
                  <a:lnTo>
                    <a:pt x="12700" y="431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5118100" y="1642110"/>
              <a:ext cx="528321" cy="262891"/>
            </a:xfrm>
            <a:custGeom>
              <a:avLst/>
              <a:gdLst/>
              <a:ahLst/>
              <a:cxnLst/>
              <a:rect l="0" t="0" r="0" b="0"/>
              <a:pathLst>
                <a:path w="528321" h="262891">
                  <a:moveTo>
                    <a:pt x="0" y="135890"/>
                  </a:moveTo>
                  <a:lnTo>
                    <a:pt x="20320" y="129540"/>
                  </a:lnTo>
                  <a:lnTo>
                    <a:pt x="48260" y="127000"/>
                  </a:lnTo>
                  <a:lnTo>
                    <a:pt x="90170" y="125730"/>
                  </a:lnTo>
                  <a:lnTo>
                    <a:pt x="259080" y="123190"/>
                  </a:lnTo>
                  <a:lnTo>
                    <a:pt x="289560" y="121920"/>
                  </a:lnTo>
                  <a:lnTo>
                    <a:pt x="317500" y="119380"/>
                  </a:lnTo>
                  <a:lnTo>
                    <a:pt x="342900" y="116840"/>
                  </a:lnTo>
                  <a:lnTo>
                    <a:pt x="364490" y="114300"/>
                  </a:lnTo>
                  <a:lnTo>
                    <a:pt x="382270" y="113030"/>
                  </a:lnTo>
                  <a:lnTo>
                    <a:pt x="398780" y="111760"/>
                  </a:lnTo>
                  <a:lnTo>
                    <a:pt x="416560" y="110490"/>
                  </a:lnTo>
                  <a:lnTo>
                    <a:pt x="435610" y="107950"/>
                  </a:lnTo>
                  <a:lnTo>
                    <a:pt x="455930" y="104140"/>
                  </a:lnTo>
                  <a:lnTo>
                    <a:pt x="469900" y="100330"/>
                  </a:lnTo>
                  <a:lnTo>
                    <a:pt x="481330" y="96520"/>
                  </a:lnTo>
                  <a:lnTo>
                    <a:pt x="490220" y="92710"/>
                  </a:lnTo>
                  <a:lnTo>
                    <a:pt x="499110" y="87630"/>
                  </a:lnTo>
                  <a:lnTo>
                    <a:pt x="508000" y="81280"/>
                  </a:lnTo>
                  <a:lnTo>
                    <a:pt x="515620" y="73660"/>
                  </a:lnTo>
                  <a:lnTo>
                    <a:pt x="521970" y="66040"/>
                  </a:lnTo>
                  <a:lnTo>
                    <a:pt x="525780" y="58420"/>
                  </a:lnTo>
                  <a:lnTo>
                    <a:pt x="528320" y="50800"/>
                  </a:lnTo>
                  <a:lnTo>
                    <a:pt x="528320" y="41910"/>
                  </a:lnTo>
                  <a:lnTo>
                    <a:pt x="527050" y="34290"/>
                  </a:lnTo>
                  <a:lnTo>
                    <a:pt x="525780" y="25400"/>
                  </a:lnTo>
                  <a:lnTo>
                    <a:pt x="520700" y="19050"/>
                  </a:lnTo>
                  <a:lnTo>
                    <a:pt x="515620" y="12700"/>
                  </a:lnTo>
                  <a:lnTo>
                    <a:pt x="508000" y="7620"/>
                  </a:lnTo>
                  <a:lnTo>
                    <a:pt x="499110" y="3810"/>
                  </a:lnTo>
                  <a:lnTo>
                    <a:pt x="486410" y="1270"/>
                  </a:lnTo>
                  <a:lnTo>
                    <a:pt x="472440" y="0"/>
                  </a:lnTo>
                  <a:lnTo>
                    <a:pt x="461010" y="0"/>
                  </a:lnTo>
                  <a:lnTo>
                    <a:pt x="453390" y="1270"/>
                  </a:lnTo>
                  <a:lnTo>
                    <a:pt x="436880" y="8890"/>
                  </a:lnTo>
                  <a:lnTo>
                    <a:pt x="426720" y="13970"/>
                  </a:lnTo>
                  <a:lnTo>
                    <a:pt x="415290" y="20320"/>
                  </a:lnTo>
                  <a:lnTo>
                    <a:pt x="408940" y="27940"/>
                  </a:lnTo>
                  <a:lnTo>
                    <a:pt x="403860" y="35560"/>
                  </a:lnTo>
                  <a:lnTo>
                    <a:pt x="400050" y="43180"/>
                  </a:lnTo>
                  <a:lnTo>
                    <a:pt x="396240" y="52070"/>
                  </a:lnTo>
                  <a:lnTo>
                    <a:pt x="388620" y="68580"/>
                  </a:lnTo>
                  <a:lnTo>
                    <a:pt x="386080" y="80010"/>
                  </a:lnTo>
                  <a:lnTo>
                    <a:pt x="384810" y="92710"/>
                  </a:lnTo>
                  <a:lnTo>
                    <a:pt x="383540" y="106680"/>
                  </a:lnTo>
                  <a:lnTo>
                    <a:pt x="383540" y="118110"/>
                  </a:lnTo>
                  <a:lnTo>
                    <a:pt x="386080" y="127000"/>
                  </a:lnTo>
                  <a:lnTo>
                    <a:pt x="388620" y="134620"/>
                  </a:lnTo>
                  <a:lnTo>
                    <a:pt x="391160" y="142240"/>
                  </a:lnTo>
                  <a:lnTo>
                    <a:pt x="394970" y="149860"/>
                  </a:lnTo>
                  <a:lnTo>
                    <a:pt x="398780" y="157480"/>
                  </a:lnTo>
                  <a:lnTo>
                    <a:pt x="403860" y="167640"/>
                  </a:lnTo>
                  <a:lnTo>
                    <a:pt x="410210" y="177800"/>
                  </a:lnTo>
                  <a:lnTo>
                    <a:pt x="417830" y="189230"/>
                  </a:lnTo>
                  <a:lnTo>
                    <a:pt x="424180" y="198120"/>
                  </a:lnTo>
                  <a:lnTo>
                    <a:pt x="429260" y="205740"/>
                  </a:lnTo>
                  <a:lnTo>
                    <a:pt x="434340" y="212090"/>
                  </a:lnTo>
                  <a:lnTo>
                    <a:pt x="440690" y="217170"/>
                  </a:lnTo>
                  <a:lnTo>
                    <a:pt x="447040" y="223520"/>
                  </a:lnTo>
                  <a:lnTo>
                    <a:pt x="454660" y="227330"/>
                  </a:lnTo>
                  <a:lnTo>
                    <a:pt x="462280" y="232410"/>
                  </a:lnTo>
                  <a:lnTo>
                    <a:pt x="471170" y="237490"/>
                  </a:lnTo>
                  <a:lnTo>
                    <a:pt x="508000" y="2628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5793740" y="1692910"/>
              <a:ext cx="226061" cy="234951"/>
            </a:xfrm>
            <a:custGeom>
              <a:avLst/>
              <a:gdLst/>
              <a:ahLst/>
              <a:cxnLst/>
              <a:rect l="0" t="0" r="0" b="0"/>
              <a:pathLst>
                <a:path w="226061" h="234951">
                  <a:moveTo>
                    <a:pt x="124460" y="21590"/>
                  </a:moveTo>
                  <a:lnTo>
                    <a:pt x="110490" y="7620"/>
                  </a:lnTo>
                  <a:lnTo>
                    <a:pt x="102870" y="3810"/>
                  </a:lnTo>
                  <a:lnTo>
                    <a:pt x="92710" y="1270"/>
                  </a:lnTo>
                  <a:lnTo>
                    <a:pt x="82550" y="0"/>
                  </a:lnTo>
                  <a:lnTo>
                    <a:pt x="73660" y="1270"/>
                  </a:lnTo>
                  <a:lnTo>
                    <a:pt x="67310" y="5080"/>
                  </a:lnTo>
                  <a:lnTo>
                    <a:pt x="60960" y="10160"/>
                  </a:lnTo>
                  <a:lnTo>
                    <a:pt x="53340" y="15240"/>
                  </a:lnTo>
                  <a:lnTo>
                    <a:pt x="45720" y="20320"/>
                  </a:lnTo>
                  <a:lnTo>
                    <a:pt x="38100" y="25400"/>
                  </a:lnTo>
                  <a:lnTo>
                    <a:pt x="31750" y="29210"/>
                  </a:lnTo>
                  <a:lnTo>
                    <a:pt x="25400" y="34290"/>
                  </a:lnTo>
                  <a:lnTo>
                    <a:pt x="20320" y="38100"/>
                  </a:lnTo>
                  <a:lnTo>
                    <a:pt x="15240" y="46990"/>
                  </a:lnTo>
                  <a:lnTo>
                    <a:pt x="11430" y="58420"/>
                  </a:lnTo>
                  <a:lnTo>
                    <a:pt x="6350" y="71120"/>
                  </a:lnTo>
                  <a:lnTo>
                    <a:pt x="3810" y="83820"/>
                  </a:lnTo>
                  <a:lnTo>
                    <a:pt x="1270" y="97790"/>
                  </a:lnTo>
                  <a:lnTo>
                    <a:pt x="0" y="110490"/>
                  </a:lnTo>
                  <a:lnTo>
                    <a:pt x="1270" y="123190"/>
                  </a:lnTo>
                  <a:lnTo>
                    <a:pt x="2540" y="135890"/>
                  </a:lnTo>
                  <a:lnTo>
                    <a:pt x="5080" y="148590"/>
                  </a:lnTo>
                  <a:lnTo>
                    <a:pt x="10160" y="160020"/>
                  </a:lnTo>
                  <a:lnTo>
                    <a:pt x="15240" y="170180"/>
                  </a:lnTo>
                  <a:lnTo>
                    <a:pt x="21590" y="180340"/>
                  </a:lnTo>
                  <a:lnTo>
                    <a:pt x="29210" y="187960"/>
                  </a:lnTo>
                  <a:lnTo>
                    <a:pt x="36830" y="194310"/>
                  </a:lnTo>
                  <a:lnTo>
                    <a:pt x="44450" y="200660"/>
                  </a:lnTo>
                  <a:lnTo>
                    <a:pt x="52070" y="205740"/>
                  </a:lnTo>
                  <a:lnTo>
                    <a:pt x="57150" y="210820"/>
                  </a:lnTo>
                  <a:lnTo>
                    <a:pt x="63500" y="215900"/>
                  </a:lnTo>
                  <a:lnTo>
                    <a:pt x="72390" y="219710"/>
                  </a:lnTo>
                  <a:lnTo>
                    <a:pt x="83820" y="224790"/>
                  </a:lnTo>
                  <a:lnTo>
                    <a:pt x="97790" y="228600"/>
                  </a:lnTo>
                  <a:lnTo>
                    <a:pt x="110490" y="231140"/>
                  </a:lnTo>
                  <a:lnTo>
                    <a:pt x="123190" y="233680"/>
                  </a:lnTo>
                  <a:lnTo>
                    <a:pt x="137160" y="234950"/>
                  </a:lnTo>
                  <a:lnTo>
                    <a:pt x="147320" y="234950"/>
                  </a:lnTo>
                  <a:lnTo>
                    <a:pt x="154940" y="232410"/>
                  </a:lnTo>
                  <a:lnTo>
                    <a:pt x="161290" y="229870"/>
                  </a:lnTo>
                  <a:lnTo>
                    <a:pt x="171450" y="227330"/>
                  </a:lnTo>
                  <a:lnTo>
                    <a:pt x="226060" y="2120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5981700" y="1498600"/>
              <a:ext cx="12701" cy="355601"/>
            </a:xfrm>
            <a:custGeom>
              <a:avLst/>
              <a:gdLst/>
              <a:ahLst/>
              <a:cxnLst/>
              <a:rect l="0" t="0" r="0" b="0"/>
              <a:pathLst>
                <a:path w="12701" h="355601">
                  <a:moveTo>
                    <a:pt x="0" y="0"/>
                  </a:moveTo>
                  <a:lnTo>
                    <a:pt x="0" y="300990"/>
                  </a:lnTo>
                  <a:lnTo>
                    <a:pt x="1270" y="313690"/>
                  </a:lnTo>
                  <a:lnTo>
                    <a:pt x="3810" y="325120"/>
                  </a:lnTo>
                  <a:lnTo>
                    <a:pt x="12700" y="355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94970" y="2429510"/>
            <a:ext cx="5040631" cy="948691"/>
            <a:chOff x="394970" y="2429510"/>
            <a:chExt cx="5040631" cy="948691"/>
          </a:xfrm>
        </p:grpSpPr>
        <p:sp>
          <p:nvSpPr>
            <p:cNvPr id="71" name="Freeform 70"/>
            <p:cNvSpPr/>
            <p:nvPr/>
          </p:nvSpPr>
          <p:spPr>
            <a:xfrm>
              <a:off x="394970" y="2429510"/>
              <a:ext cx="290831" cy="288291"/>
            </a:xfrm>
            <a:custGeom>
              <a:avLst/>
              <a:gdLst/>
              <a:ahLst/>
              <a:cxnLst/>
              <a:rect l="0" t="0" r="0" b="0"/>
              <a:pathLst>
                <a:path w="290831" h="288291">
                  <a:moveTo>
                    <a:pt x="87630" y="135890"/>
                  </a:moveTo>
                  <a:lnTo>
                    <a:pt x="107950" y="109220"/>
                  </a:lnTo>
                  <a:lnTo>
                    <a:pt x="114300" y="97790"/>
                  </a:lnTo>
                  <a:lnTo>
                    <a:pt x="118110" y="87630"/>
                  </a:lnTo>
                  <a:lnTo>
                    <a:pt x="120650" y="78740"/>
                  </a:lnTo>
                  <a:lnTo>
                    <a:pt x="123190" y="71120"/>
                  </a:lnTo>
                  <a:lnTo>
                    <a:pt x="127000" y="64770"/>
                  </a:lnTo>
                  <a:lnTo>
                    <a:pt x="130810" y="58420"/>
                  </a:lnTo>
                  <a:lnTo>
                    <a:pt x="133350" y="50800"/>
                  </a:lnTo>
                  <a:lnTo>
                    <a:pt x="134620" y="40640"/>
                  </a:lnTo>
                  <a:lnTo>
                    <a:pt x="135890" y="30480"/>
                  </a:lnTo>
                  <a:lnTo>
                    <a:pt x="135890" y="21590"/>
                  </a:lnTo>
                  <a:lnTo>
                    <a:pt x="133350" y="13970"/>
                  </a:lnTo>
                  <a:lnTo>
                    <a:pt x="130810" y="8890"/>
                  </a:lnTo>
                  <a:lnTo>
                    <a:pt x="124460" y="3810"/>
                  </a:lnTo>
                  <a:lnTo>
                    <a:pt x="116840" y="1270"/>
                  </a:lnTo>
                  <a:lnTo>
                    <a:pt x="106680" y="0"/>
                  </a:lnTo>
                  <a:lnTo>
                    <a:pt x="97790" y="0"/>
                  </a:lnTo>
                  <a:lnTo>
                    <a:pt x="88900" y="1270"/>
                  </a:lnTo>
                  <a:lnTo>
                    <a:pt x="80010" y="3810"/>
                  </a:lnTo>
                  <a:lnTo>
                    <a:pt x="71120" y="7620"/>
                  </a:lnTo>
                  <a:lnTo>
                    <a:pt x="62230" y="10160"/>
                  </a:lnTo>
                  <a:lnTo>
                    <a:pt x="54610" y="13970"/>
                  </a:lnTo>
                  <a:lnTo>
                    <a:pt x="45720" y="19050"/>
                  </a:lnTo>
                  <a:lnTo>
                    <a:pt x="36830" y="25400"/>
                  </a:lnTo>
                  <a:lnTo>
                    <a:pt x="27940" y="33020"/>
                  </a:lnTo>
                  <a:lnTo>
                    <a:pt x="22860" y="39370"/>
                  </a:lnTo>
                  <a:lnTo>
                    <a:pt x="19050" y="44450"/>
                  </a:lnTo>
                  <a:lnTo>
                    <a:pt x="16510" y="49530"/>
                  </a:lnTo>
                  <a:lnTo>
                    <a:pt x="15240" y="57150"/>
                  </a:lnTo>
                  <a:lnTo>
                    <a:pt x="13970" y="66040"/>
                  </a:lnTo>
                  <a:lnTo>
                    <a:pt x="12700" y="77470"/>
                  </a:lnTo>
                  <a:lnTo>
                    <a:pt x="11430" y="86360"/>
                  </a:lnTo>
                  <a:lnTo>
                    <a:pt x="8890" y="96520"/>
                  </a:lnTo>
                  <a:lnTo>
                    <a:pt x="5080" y="105410"/>
                  </a:lnTo>
                  <a:lnTo>
                    <a:pt x="2540" y="116840"/>
                  </a:lnTo>
                  <a:lnTo>
                    <a:pt x="1270" y="130810"/>
                  </a:lnTo>
                  <a:lnTo>
                    <a:pt x="0" y="144780"/>
                  </a:lnTo>
                  <a:lnTo>
                    <a:pt x="1270" y="157480"/>
                  </a:lnTo>
                  <a:lnTo>
                    <a:pt x="3810" y="168910"/>
                  </a:lnTo>
                  <a:lnTo>
                    <a:pt x="6350" y="179070"/>
                  </a:lnTo>
                  <a:lnTo>
                    <a:pt x="8890" y="186690"/>
                  </a:lnTo>
                  <a:lnTo>
                    <a:pt x="12700" y="194310"/>
                  </a:lnTo>
                  <a:lnTo>
                    <a:pt x="16510" y="200660"/>
                  </a:lnTo>
                  <a:lnTo>
                    <a:pt x="20320" y="207010"/>
                  </a:lnTo>
                  <a:lnTo>
                    <a:pt x="29210" y="222250"/>
                  </a:lnTo>
                  <a:lnTo>
                    <a:pt x="34290" y="228600"/>
                  </a:lnTo>
                  <a:lnTo>
                    <a:pt x="40640" y="234950"/>
                  </a:lnTo>
                  <a:lnTo>
                    <a:pt x="48260" y="240030"/>
                  </a:lnTo>
                  <a:lnTo>
                    <a:pt x="57150" y="245110"/>
                  </a:lnTo>
                  <a:lnTo>
                    <a:pt x="67310" y="248920"/>
                  </a:lnTo>
                  <a:lnTo>
                    <a:pt x="78740" y="254000"/>
                  </a:lnTo>
                  <a:lnTo>
                    <a:pt x="88900" y="257810"/>
                  </a:lnTo>
                  <a:lnTo>
                    <a:pt x="106680" y="266700"/>
                  </a:lnTo>
                  <a:lnTo>
                    <a:pt x="133350" y="279400"/>
                  </a:lnTo>
                  <a:lnTo>
                    <a:pt x="143510" y="283210"/>
                  </a:lnTo>
                  <a:lnTo>
                    <a:pt x="154940" y="284480"/>
                  </a:lnTo>
                  <a:lnTo>
                    <a:pt x="166370" y="285750"/>
                  </a:lnTo>
                  <a:lnTo>
                    <a:pt x="180340" y="287020"/>
                  </a:lnTo>
                  <a:lnTo>
                    <a:pt x="215900" y="287020"/>
                  </a:lnTo>
                  <a:lnTo>
                    <a:pt x="290830" y="2882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98500" y="2565400"/>
              <a:ext cx="228601" cy="165101"/>
            </a:xfrm>
            <a:custGeom>
              <a:avLst/>
              <a:gdLst/>
              <a:ahLst/>
              <a:cxnLst/>
              <a:rect l="0" t="0" r="0" b="0"/>
              <a:pathLst>
                <a:path w="228601" h="165101">
                  <a:moveTo>
                    <a:pt x="0" y="0"/>
                  </a:moveTo>
                  <a:lnTo>
                    <a:pt x="13970" y="20320"/>
                  </a:lnTo>
                  <a:lnTo>
                    <a:pt x="19050" y="27940"/>
                  </a:lnTo>
                  <a:lnTo>
                    <a:pt x="24130" y="34290"/>
                  </a:lnTo>
                  <a:lnTo>
                    <a:pt x="29210" y="39370"/>
                  </a:lnTo>
                  <a:lnTo>
                    <a:pt x="33020" y="44450"/>
                  </a:lnTo>
                  <a:lnTo>
                    <a:pt x="41910" y="54610"/>
                  </a:lnTo>
                  <a:lnTo>
                    <a:pt x="62230" y="73660"/>
                  </a:lnTo>
                  <a:lnTo>
                    <a:pt x="73660" y="83820"/>
                  </a:lnTo>
                  <a:lnTo>
                    <a:pt x="88900" y="93980"/>
                  </a:lnTo>
                  <a:lnTo>
                    <a:pt x="105410" y="105410"/>
                  </a:lnTo>
                  <a:lnTo>
                    <a:pt x="119380" y="115570"/>
                  </a:lnTo>
                  <a:lnTo>
                    <a:pt x="132080" y="124460"/>
                  </a:lnTo>
                  <a:lnTo>
                    <a:pt x="143510" y="133350"/>
                  </a:lnTo>
                  <a:lnTo>
                    <a:pt x="156210" y="140970"/>
                  </a:lnTo>
                  <a:lnTo>
                    <a:pt x="170180" y="147320"/>
                  </a:lnTo>
                  <a:lnTo>
                    <a:pt x="228600" y="165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774700" y="2514600"/>
              <a:ext cx="127001" cy="342901"/>
            </a:xfrm>
            <a:custGeom>
              <a:avLst/>
              <a:gdLst/>
              <a:ahLst/>
              <a:cxnLst/>
              <a:rect l="0" t="0" r="0" b="0"/>
              <a:pathLst>
                <a:path w="127001" h="342901">
                  <a:moveTo>
                    <a:pt x="127000" y="0"/>
                  </a:moveTo>
                  <a:lnTo>
                    <a:pt x="106680" y="20320"/>
                  </a:lnTo>
                  <a:lnTo>
                    <a:pt x="100330" y="29210"/>
                  </a:lnTo>
                  <a:lnTo>
                    <a:pt x="96520" y="38100"/>
                  </a:lnTo>
                  <a:lnTo>
                    <a:pt x="93980" y="45720"/>
                  </a:lnTo>
                  <a:lnTo>
                    <a:pt x="87630" y="59690"/>
                  </a:lnTo>
                  <a:lnTo>
                    <a:pt x="80010" y="74930"/>
                  </a:lnTo>
                  <a:lnTo>
                    <a:pt x="62230" y="106680"/>
                  </a:lnTo>
                  <a:lnTo>
                    <a:pt x="49530" y="129540"/>
                  </a:lnTo>
                  <a:lnTo>
                    <a:pt x="45720" y="143510"/>
                  </a:lnTo>
                  <a:lnTo>
                    <a:pt x="43180" y="157480"/>
                  </a:lnTo>
                  <a:lnTo>
                    <a:pt x="41910" y="172720"/>
                  </a:lnTo>
                  <a:lnTo>
                    <a:pt x="39370" y="184150"/>
                  </a:lnTo>
                  <a:lnTo>
                    <a:pt x="35560" y="193040"/>
                  </a:lnTo>
                  <a:lnTo>
                    <a:pt x="33020" y="200660"/>
                  </a:lnTo>
                  <a:lnTo>
                    <a:pt x="29210" y="213360"/>
                  </a:lnTo>
                  <a:lnTo>
                    <a:pt x="24130" y="228600"/>
                  </a:lnTo>
                  <a:lnTo>
                    <a:pt x="16510" y="264160"/>
                  </a:lnTo>
                  <a:lnTo>
                    <a:pt x="0" y="342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977900" y="2514600"/>
              <a:ext cx="177801" cy="457201"/>
            </a:xfrm>
            <a:custGeom>
              <a:avLst/>
              <a:gdLst/>
              <a:ahLst/>
              <a:cxnLst/>
              <a:rect l="0" t="0" r="0" b="0"/>
              <a:pathLst>
                <a:path w="177801" h="457201">
                  <a:moveTo>
                    <a:pt x="177800" y="0"/>
                  </a:moveTo>
                  <a:lnTo>
                    <a:pt x="171450" y="26670"/>
                  </a:lnTo>
                  <a:lnTo>
                    <a:pt x="167640" y="39370"/>
                  </a:lnTo>
                  <a:lnTo>
                    <a:pt x="160020" y="63500"/>
                  </a:lnTo>
                  <a:lnTo>
                    <a:pt x="153670" y="82550"/>
                  </a:lnTo>
                  <a:lnTo>
                    <a:pt x="125730" y="149860"/>
                  </a:lnTo>
                  <a:lnTo>
                    <a:pt x="113030" y="182880"/>
                  </a:lnTo>
                  <a:lnTo>
                    <a:pt x="106680" y="199390"/>
                  </a:lnTo>
                  <a:lnTo>
                    <a:pt x="99060" y="217170"/>
                  </a:lnTo>
                  <a:lnTo>
                    <a:pt x="91440" y="233680"/>
                  </a:lnTo>
                  <a:lnTo>
                    <a:pt x="82550" y="256540"/>
                  </a:lnTo>
                  <a:lnTo>
                    <a:pt x="40640" y="372110"/>
                  </a:lnTo>
                  <a:lnTo>
                    <a:pt x="0" y="457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1676400" y="2608580"/>
              <a:ext cx="266701" cy="363221"/>
            </a:xfrm>
            <a:custGeom>
              <a:avLst/>
              <a:gdLst/>
              <a:ahLst/>
              <a:cxnLst/>
              <a:rect l="0" t="0" r="0" b="0"/>
              <a:pathLst>
                <a:path w="266701" h="363221">
                  <a:moveTo>
                    <a:pt x="266700" y="109220"/>
                  </a:moveTo>
                  <a:lnTo>
                    <a:pt x="260350" y="95250"/>
                  </a:lnTo>
                  <a:lnTo>
                    <a:pt x="256540" y="87630"/>
                  </a:lnTo>
                  <a:lnTo>
                    <a:pt x="252730" y="77470"/>
                  </a:lnTo>
                  <a:lnTo>
                    <a:pt x="248920" y="67310"/>
                  </a:lnTo>
                  <a:lnTo>
                    <a:pt x="245110" y="57150"/>
                  </a:lnTo>
                  <a:lnTo>
                    <a:pt x="241300" y="48260"/>
                  </a:lnTo>
                  <a:lnTo>
                    <a:pt x="236220" y="38100"/>
                  </a:lnTo>
                  <a:lnTo>
                    <a:pt x="228600" y="29210"/>
                  </a:lnTo>
                  <a:lnTo>
                    <a:pt x="217170" y="20320"/>
                  </a:lnTo>
                  <a:lnTo>
                    <a:pt x="204470" y="12700"/>
                  </a:lnTo>
                  <a:lnTo>
                    <a:pt x="189230" y="6350"/>
                  </a:lnTo>
                  <a:lnTo>
                    <a:pt x="173990" y="2540"/>
                  </a:lnTo>
                  <a:lnTo>
                    <a:pt x="158750" y="0"/>
                  </a:lnTo>
                  <a:lnTo>
                    <a:pt x="146050" y="0"/>
                  </a:lnTo>
                  <a:lnTo>
                    <a:pt x="137160" y="1270"/>
                  </a:lnTo>
                  <a:lnTo>
                    <a:pt x="129540" y="3810"/>
                  </a:lnTo>
                  <a:lnTo>
                    <a:pt x="121920" y="6350"/>
                  </a:lnTo>
                  <a:lnTo>
                    <a:pt x="113030" y="8890"/>
                  </a:lnTo>
                  <a:lnTo>
                    <a:pt x="105410" y="12700"/>
                  </a:lnTo>
                  <a:lnTo>
                    <a:pt x="96520" y="17780"/>
                  </a:lnTo>
                  <a:lnTo>
                    <a:pt x="88900" y="24130"/>
                  </a:lnTo>
                  <a:lnTo>
                    <a:pt x="80010" y="31750"/>
                  </a:lnTo>
                  <a:lnTo>
                    <a:pt x="73660" y="38100"/>
                  </a:lnTo>
                  <a:lnTo>
                    <a:pt x="62230" y="48260"/>
                  </a:lnTo>
                  <a:lnTo>
                    <a:pt x="40640" y="68580"/>
                  </a:lnTo>
                  <a:lnTo>
                    <a:pt x="16510" y="92710"/>
                  </a:lnTo>
                  <a:lnTo>
                    <a:pt x="11430" y="102870"/>
                  </a:lnTo>
                  <a:lnTo>
                    <a:pt x="7620" y="113030"/>
                  </a:lnTo>
                  <a:lnTo>
                    <a:pt x="5080" y="124460"/>
                  </a:lnTo>
                  <a:lnTo>
                    <a:pt x="3810" y="134620"/>
                  </a:lnTo>
                  <a:lnTo>
                    <a:pt x="2540" y="144780"/>
                  </a:lnTo>
                  <a:lnTo>
                    <a:pt x="1270" y="153670"/>
                  </a:lnTo>
                  <a:lnTo>
                    <a:pt x="1270" y="165100"/>
                  </a:lnTo>
                  <a:lnTo>
                    <a:pt x="0" y="187960"/>
                  </a:lnTo>
                  <a:lnTo>
                    <a:pt x="0" y="231140"/>
                  </a:lnTo>
                  <a:lnTo>
                    <a:pt x="1270" y="243840"/>
                  </a:lnTo>
                  <a:lnTo>
                    <a:pt x="3810" y="255270"/>
                  </a:lnTo>
                  <a:lnTo>
                    <a:pt x="6350" y="265430"/>
                  </a:lnTo>
                  <a:lnTo>
                    <a:pt x="11430" y="274320"/>
                  </a:lnTo>
                  <a:lnTo>
                    <a:pt x="17780" y="281940"/>
                  </a:lnTo>
                  <a:lnTo>
                    <a:pt x="24130" y="287020"/>
                  </a:lnTo>
                  <a:lnTo>
                    <a:pt x="39370" y="302260"/>
                  </a:lnTo>
                  <a:lnTo>
                    <a:pt x="66040" y="327660"/>
                  </a:lnTo>
                  <a:lnTo>
                    <a:pt x="73660" y="332740"/>
                  </a:lnTo>
                  <a:lnTo>
                    <a:pt x="82550" y="336550"/>
                  </a:lnTo>
                  <a:lnTo>
                    <a:pt x="92710" y="341630"/>
                  </a:lnTo>
                  <a:lnTo>
                    <a:pt x="107950" y="345440"/>
                  </a:lnTo>
                  <a:lnTo>
                    <a:pt x="123190" y="350520"/>
                  </a:lnTo>
                  <a:lnTo>
                    <a:pt x="142240" y="354330"/>
                  </a:lnTo>
                  <a:lnTo>
                    <a:pt x="156210" y="356870"/>
                  </a:lnTo>
                  <a:lnTo>
                    <a:pt x="168910" y="359410"/>
                  </a:lnTo>
                  <a:lnTo>
                    <a:pt x="228600" y="3632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1977390" y="2794000"/>
              <a:ext cx="181611" cy="139701"/>
            </a:xfrm>
            <a:custGeom>
              <a:avLst/>
              <a:gdLst/>
              <a:ahLst/>
              <a:cxnLst/>
              <a:rect l="0" t="0" r="0" b="0"/>
              <a:pathLst>
                <a:path w="181611" h="139701">
                  <a:moveTo>
                    <a:pt x="143510" y="0"/>
                  </a:moveTo>
                  <a:lnTo>
                    <a:pt x="123190" y="0"/>
                  </a:lnTo>
                  <a:lnTo>
                    <a:pt x="114300" y="1270"/>
                  </a:lnTo>
                  <a:lnTo>
                    <a:pt x="105410" y="3810"/>
                  </a:lnTo>
                  <a:lnTo>
                    <a:pt x="97790" y="6350"/>
                  </a:lnTo>
                  <a:lnTo>
                    <a:pt x="86360" y="11430"/>
                  </a:lnTo>
                  <a:lnTo>
                    <a:pt x="72390" y="17780"/>
                  </a:lnTo>
                  <a:lnTo>
                    <a:pt x="24130" y="40640"/>
                  </a:lnTo>
                  <a:lnTo>
                    <a:pt x="16510" y="46990"/>
                  </a:lnTo>
                  <a:lnTo>
                    <a:pt x="8890" y="53340"/>
                  </a:lnTo>
                  <a:lnTo>
                    <a:pt x="2540" y="60960"/>
                  </a:lnTo>
                  <a:lnTo>
                    <a:pt x="0" y="68580"/>
                  </a:lnTo>
                  <a:lnTo>
                    <a:pt x="0" y="77470"/>
                  </a:lnTo>
                  <a:lnTo>
                    <a:pt x="1270" y="85090"/>
                  </a:lnTo>
                  <a:lnTo>
                    <a:pt x="5080" y="92710"/>
                  </a:lnTo>
                  <a:lnTo>
                    <a:pt x="10160" y="97790"/>
                  </a:lnTo>
                  <a:lnTo>
                    <a:pt x="16510" y="102870"/>
                  </a:lnTo>
                  <a:lnTo>
                    <a:pt x="25400" y="106680"/>
                  </a:lnTo>
                  <a:lnTo>
                    <a:pt x="34290" y="109220"/>
                  </a:lnTo>
                  <a:lnTo>
                    <a:pt x="45720" y="110490"/>
                  </a:lnTo>
                  <a:lnTo>
                    <a:pt x="55880" y="110490"/>
                  </a:lnTo>
                  <a:lnTo>
                    <a:pt x="64770" y="109220"/>
                  </a:lnTo>
                  <a:lnTo>
                    <a:pt x="74930" y="106680"/>
                  </a:lnTo>
                  <a:lnTo>
                    <a:pt x="81280" y="104140"/>
                  </a:lnTo>
                  <a:lnTo>
                    <a:pt x="88900" y="100330"/>
                  </a:lnTo>
                  <a:lnTo>
                    <a:pt x="93980" y="96520"/>
                  </a:lnTo>
                  <a:lnTo>
                    <a:pt x="100330" y="90170"/>
                  </a:lnTo>
                  <a:lnTo>
                    <a:pt x="107950" y="81280"/>
                  </a:lnTo>
                  <a:lnTo>
                    <a:pt x="115570" y="71120"/>
                  </a:lnTo>
                  <a:lnTo>
                    <a:pt x="121920" y="60960"/>
                  </a:lnTo>
                  <a:lnTo>
                    <a:pt x="128270" y="52070"/>
                  </a:lnTo>
                  <a:lnTo>
                    <a:pt x="133350" y="43180"/>
                  </a:lnTo>
                  <a:lnTo>
                    <a:pt x="135890" y="41910"/>
                  </a:lnTo>
                  <a:lnTo>
                    <a:pt x="138430" y="44450"/>
                  </a:lnTo>
                  <a:lnTo>
                    <a:pt x="140970" y="50800"/>
                  </a:lnTo>
                  <a:lnTo>
                    <a:pt x="142240" y="58420"/>
                  </a:lnTo>
                  <a:lnTo>
                    <a:pt x="146050" y="66040"/>
                  </a:lnTo>
                  <a:lnTo>
                    <a:pt x="149860" y="73660"/>
                  </a:lnTo>
                  <a:lnTo>
                    <a:pt x="153670" y="80010"/>
                  </a:lnTo>
                  <a:lnTo>
                    <a:pt x="157480" y="85090"/>
                  </a:lnTo>
                  <a:lnTo>
                    <a:pt x="161290" y="91440"/>
                  </a:lnTo>
                  <a:lnTo>
                    <a:pt x="163830" y="97790"/>
                  </a:lnTo>
                  <a:lnTo>
                    <a:pt x="165100" y="104140"/>
                  </a:lnTo>
                  <a:lnTo>
                    <a:pt x="181610" y="139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2230120" y="2790190"/>
              <a:ext cx="144781" cy="139701"/>
            </a:xfrm>
            <a:custGeom>
              <a:avLst/>
              <a:gdLst/>
              <a:ahLst/>
              <a:cxnLst/>
              <a:rect l="0" t="0" r="0" b="0"/>
              <a:pathLst>
                <a:path w="144781" h="139701">
                  <a:moveTo>
                    <a:pt x="17780" y="67310"/>
                  </a:moveTo>
                  <a:lnTo>
                    <a:pt x="24130" y="81280"/>
                  </a:lnTo>
                  <a:lnTo>
                    <a:pt x="26670" y="86360"/>
                  </a:lnTo>
                  <a:lnTo>
                    <a:pt x="27940" y="91440"/>
                  </a:lnTo>
                  <a:lnTo>
                    <a:pt x="29210" y="96520"/>
                  </a:lnTo>
                  <a:lnTo>
                    <a:pt x="33020" y="106680"/>
                  </a:lnTo>
                  <a:lnTo>
                    <a:pt x="40640" y="119380"/>
                  </a:lnTo>
                  <a:lnTo>
                    <a:pt x="50800" y="135890"/>
                  </a:lnTo>
                  <a:lnTo>
                    <a:pt x="52070" y="139700"/>
                  </a:lnTo>
                  <a:lnTo>
                    <a:pt x="49530" y="135890"/>
                  </a:lnTo>
                  <a:lnTo>
                    <a:pt x="43180" y="125730"/>
                  </a:lnTo>
                  <a:lnTo>
                    <a:pt x="39370" y="116840"/>
                  </a:lnTo>
                  <a:lnTo>
                    <a:pt x="35560" y="110490"/>
                  </a:lnTo>
                  <a:lnTo>
                    <a:pt x="34290" y="104140"/>
                  </a:lnTo>
                  <a:lnTo>
                    <a:pt x="30480" y="96520"/>
                  </a:lnTo>
                  <a:lnTo>
                    <a:pt x="24130" y="86360"/>
                  </a:lnTo>
                  <a:lnTo>
                    <a:pt x="17780" y="76200"/>
                  </a:lnTo>
                  <a:lnTo>
                    <a:pt x="12700" y="66040"/>
                  </a:lnTo>
                  <a:lnTo>
                    <a:pt x="2540" y="46990"/>
                  </a:lnTo>
                  <a:lnTo>
                    <a:pt x="0" y="38100"/>
                  </a:lnTo>
                  <a:lnTo>
                    <a:pt x="0" y="29210"/>
                  </a:lnTo>
                  <a:lnTo>
                    <a:pt x="2540" y="21590"/>
                  </a:lnTo>
                  <a:lnTo>
                    <a:pt x="6350" y="13970"/>
                  </a:lnTo>
                  <a:lnTo>
                    <a:pt x="11430" y="7620"/>
                  </a:lnTo>
                  <a:lnTo>
                    <a:pt x="17780" y="2540"/>
                  </a:lnTo>
                  <a:lnTo>
                    <a:pt x="27940" y="0"/>
                  </a:lnTo>
                  <a:lnTo>
                    <a:pt x="39370" y="0"/>
                  </a:lnTo>
                  <a:lnTo>
                    <a:pt x="53340" y="1270"/>
                  </a:lnTo>
                  <a:lnTo>
                    <a:pt x="67310" y="3810"/>
                  </a:lnTo>
                  <a:lnTo>
                    <a:pt x="80010" y="6350"/>
                  </a:lnTo>
                  <a:lnTo>
                    <a:pt x="92710" y="10160"/>
                  </a:lnTo>
                  <a:lnTo>
                    <a:pt x="105410" y="13970"/>
                  </a:lnTo>
                  <a:lnTo>
                    <a:pt x="115570" y="17780"/>
                  </a:lnTo>
                  <a:lnTo>
                    <a:pt x="144780" y="2921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2438400" y="2628900"/>
              <a:ext cx="262891" cy="368301"/>
            </a:xfrm>
            <a:custGeom>
              <a:avLst/>
              <a:gdLst/>
              <a:ahLst/>
              <a:cxnLst/>
              <a:rect l="0" t="0" r="0" b="0"/>
              <a:pathLst>
                <a:path w="262891" h="368301">
                  <a:moveTo>
                    <a:pt x="0" y="0"/>
                  </a:moveTo>
                  <a:lnTo>
                    <a:pt x="6350" y="20320"/>
                  </a:lnTo>
                  <a:lnTo>
                    <a:pt x="12700" y="31750"/>
                  </a:lnTo>
                  <a:lnTo>
                    <a:pt x="21590" y="45720"/>
                  </a:lnTo>
                  <a:lnTo>
                    <a:pt x="31750" y="59690"/>
                  </a:lnTo>
                  <a:lnTo>
                    <a:pt x="39370" y="76200"/>
                  </a:lnTo>
                  <a:lnTo>
                    <a:pt x="45720" y="95250"/>
                  </a:lnTo>
                  <a:lnTo>
                    <a:pt x="52070" y="114300"/>
                  </a:lnTo>
                  <a:lnTo>
                    <a:pt x="55880" y="129540"/>
                  </a:lnTo>
                  <a:lnTo>
                    <a:pt x="58420" y="142240"/>
                  </a:lnTo>
                  <a:lnTo>
                    <a:pt x="59690" y="154940"/>
                  </a:lnTo>
                  <a:lnTo>
                    <a:pt x="62230" y="165100"/>
                  </a:lnTo>
                  <a:lnTo>
                    <a:pt x="66040" y="175260"/>
                  </a:lnTo>
                  <a:lnTo>
                    <a:pt x="68580" y="184150"/>
                  </a:lnTo>
                  <a:lnTo>
                    <a:pt x="71120" y="196850"/>
                  </a:lnTo>
                  <a:lnTo>
                    <a:pt x="73660" y="209550"/>
                  </a:lnTo>
                  <a:lnTo>
                    <a:pt x="73660" y="224790"/>
                  </a:lnTo>
                  <a:lnTo>
                    <a:pt x="73660" y="241300"/>
                  </a:lnTo>
                  <a:lnTo>
                    <a:pt x="71120" y="260350"/>
                  </a:lnTo>
                  <a:lnTo>
                    <a:pt x="68580" y="279400"/>
                  </a:lnTo>
                  <a:lnTo>
                    <a:pt x="68580" y="287020"/>
                  </a:lnTo>
                  <a:lnTo>
                    <a:pt x="69850" y="289560"/>
                  </a:lnTo>
                  <a:lnTo>
                    <a:pt x="74930" y="281940"/>
                  </a:lnTo>
                  <a:lnTo>
                    <a:pt x="81280" y="274320"/>
                  </a:lnTo>
                  <a:lnTo>
                    <a:pt x="100330" y="255270"/>
                  </a:lnTo>
                  <a:lnTo>
                    <a:pt x="107950" y="248920"/>
                  </a:lnTo>
                  <a:lnTo>
                    <a:pt x="115570" y="243840"/>
                  </a:lnTo>
                  <a:lnTo>
                    <a:pt x="123190" y="238760"/>
                  </a:lnTo>
                  <a:lnTo>
                    <a:pt x="132080" y="233680"/>
                  </a:lnTo>
                  <a:lnTo>
                    <a:pt x="139700" y="229870"/>
                  </a:lnTo>
                  <a:lnTo>
                    <a:pt x="148590" y="224790"/>
                  </a:lnTo>
                  <a:lnTo>
                    <a:pt x="158750" y="222250"/>
                  </a:lnTo>
                  <a:lnTo>
                    <a:pt x="168910" y="219710"/>
                  </a:lnTo>
                  <a:lnTo>
                    <a:pt x="180340" y="218440"/>
                  </a:lnTo>
                  <a:lnTo>
                    <a:pt x="190500" y="217170"/>
                  </a:lnTo>
                  <a:lnTo>
                    <a:pt x="200660" y="217170"/>
                  </a:lnTo>
                  <a:lnTo>
                    <a:pt x="209550" y="217170"/>
                  </a:lnTo>
                  <a:lnTo>
                    <a:pt x="218440" y="218440"/>
                  </a:lnTo>
                  <a:lnTo>
                    <a:pt x="227330" y="219710"/>
                  </a:lnTo>
                  <a:lnTo>
                    <a:pt x="236220" y="222250"/>
                  </a:lnTo>
                  <a:lnTo>
                    <a:pt x="243840" y="227330"/>
                  </a:lnTo>
                  <a:lnTo>
                    <a:pt x="250190" y="233680"/>
                  </a:lnTo>
                  <a:lnTo>
                    <a:pt x="255270" y="240030"/>
                  </a:lnTo>
                  <a:lnTo>
                    <a:pt x="259080" y="247650"/>
                  </a:lnTo>
                  <a:lnTo>
                    <a:pt x="261620" y="255270"/>
                  </a:lnTo>
                  <a:lnTo>
                    <a:pt x="262890" y="262890"/>
                  </a:lnTo>
                  <a:lnTo>
                    <a:pt x="260350" y="273050"/>
                  </a:lnTo>
                  <a:lnTo>
                    <a:pt x="254000" y="283210"/>
                  </a:lnTo>
                  <a:lnTo>
                    <a:pt x="245110" y="294640"/>
                  </a:lnTo>
                  <a:lnTo>
                    <a:pt x="237490" y="303530"/>
                  </a:lnTo>
                  <a:lnTo>
                    <a:pt x="228600" y="311150"/>
                  </a:lnTo>
                  <a:lnTo>
                    <a:pt x="219710" y="317500"/>
                  </a:lnTo>
                  <a:lnTo>
                    <a:pt x="210820" y="322580"/>
                  </a:lnTo>
                  <a:lnTo>
                    <a:pt x="199390" y="328930"/>
                  </a:lnTo>
                  <a:lnTo>
                    <a:pt x="187960" y="332740"/>
                  </a:lnTo>
                  <a:lnTo>
                    <a:pt x="167640" y="342900"/>
                  </a:lnTo>
                  <a:lnTo>
                    <a:pt x="158750" y="346710"/>
                  </a:lnTo>
                  <a:lnTo>
                    <a:pt x="149860" y="349250"/>
                  </a:lnTo>
                  <a:lnTo>
                    <a:pt x="140970" y="351790"/>
                  </a:lnTo>
                  <a:lnTo>
                    <a:pt x="101600" y="368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2785110" y="2849880"/>
              <a:ext cx="364491" cy="185421"/>
            </a:xfrm>
            <a:custGeom>
              <a:avLst/>
              <a:gdLst/>
              <a:ahLst/>
              <a:cxnLst/>
              <a:rect l="0" t="0" r="0" b="0"/>
              <a:pathLst>
                <a:path w="364491" h="185421">
                  <a:moveTo>
                    <a:pt x="110490" y="20320"/>
                  </a:moveTo>
                  <a:lnTo>
                    <a:pt x="90170" y="20320"/>
                  </a:lnTo>
                  <a:lnTo>
                    <a:pt x="81280" y="21590"/>
                  </a:lnTo>
                  <a:lnTo>
                    <a:pt x="72390" y="24130"/>
                  </a:lnTo>
                  <a:lnTo>
                    <a:pt x="31750" y="38100"/>
                  </a:lnTo>
                  <a:lnTo>
                    <a:pt x="22860" y="44450"/>
                  </a:lnTo>
                  <a:lnTo>
                    <a:pt x="15240" y="53340"/>
                  </a:lnTo>
                  <a:lnTo>
                    <a:pt x="8890" y="63500"/>
                  </a:lnTo>
                  <a:lnTo>
                    <a:pt x="5080" y="73660"/>
                  </a:lnTo>
                  <a:lnTo>
                    <a:pt x="1270" y="82550"/>
                  </a:lnTo>
                  <a:lnTo>
                    <a:pt x="0" y="91440"/>
                  </a:lnTo>
                  <a:lnTo>
                    <a:pt x="0" y="100330"/>
                  </a:lnTo>
                  <a:lnTo>
                    <a:pt x="1270" y="109220"/>
                  </a:lnTo>
                  <a:lnTo>
                    <a:pt x="3810" y="116840"/>
                  </a:lnTo>
                  <a:lnTo>
                    <a:pt x="8890" y="124460"/>
                  </a:lnTo>
                  <a:lnTo>
                    <a:pt x="13970" y="130810"/>
                  </a:lnTo>
                  <a:lnTo>
                    <a:pt x="20320" y="135890"/>
                  </a:lnTo>
                  <a:lnTo>
                    <a:pt x="27940" y="138430"/>
                  </a:lnTo>
                  <a:lnTo>
                    <a:pt x="35560" y="138430"/>
                  </a:lnTo>
                  <a:lnTo>
                    <a:pt x="44450" y="137160"/>
                  </a:lnTo>
                  <a:lnTo>
                    <a:pt x="52070" y="133350"/>
                  </a:lnTo>
                  <a:lnTo>
                    <a:pt x="59690" y="128270"/>
                  </a:lnTo>
                  <a:lnTo>
                    <a:pt x="68580" y="121920"/>
                  </a:lnTo>
                  <a:lnTo>
                    <a:pt x="76200" y="111760"/>
                  </a:lnTo>
                  <a:lnTo>
                    <a:pt x="85090" y="100330"/>
                  </a:lnTo>
                  <a:lnTo>
                    <a:pt x="93980" y="86360"/>
                  </a:lnTo>
                  <a:lnTo>
                    <a:pt x="99060" y="69850"/>
                  </a:lnTo>
                  <a:lnTo>
                    <a:pt x="102870" y="52070"/>
                  </a:lnTo>
                  <a:lnTo>
                    <a:pt x="105410" y="33020"/>
                  </a:lnTo>
                  <a:lnTo>
                    <a:pt x="106680" y="21590"/>
                  </a:lnTo>
                  <a:lnTo>
                    <a:pt x="107950" y="15240"/>
                  </a:lnTo>
                  <a:lnTo>
                    <a:pt x="109220" y="12700"/>
                  </a:lnTo>
                  <a:lnTo>
                    <a:pt x="111760" y="13970"/>
                  </a:lnTo>
                  <a:lnTo>
                    <a:pt x="116840" y="17780"/>
                  </a:lnTo>
                  <a:lnTo>
                    <a:pt x="123190" y="22860"/>
                  </a:lnTo>
                  <a:lnTo>
                    <a:pt x="130810" y="30480"/>
                  </a:lnTo>
                  <a:lnTo>
                    <a:pt x="138430" y="39370"/>
                  </a:lnTo>
                  <a:lnTo>
                    <a:pt x="146050" y="50800"/>
                  </a:lnTo>
                  <a:lnTo>
                    <a:pt x="152400" y="62230"/>
                  </a:lnTo>
                  <a:lnTo>
                    <a:pt x="158750" y="77470"/>
                  </a:lnTo>
                  <a:lnTo>
                    <a:pt x="163830" y="91440"/>
                  </a:lnTo>
                  <a:lnTo>
                    <a:pt x="166370" y="104140"/>
                  </a:lnTo>
                  <a:lnTo>
                    <a:pt x="168910" y="115570"/>
                  </a:lnTo>
                  <a:lnTo>
                    <a:pt x="171450" y="127000"/>
                  </a:lnTo>
                  <a:lnTo>
                    <a:pt x="171450" y="129540"/>
                  </a:lnTo>
                  <a:lnTo>
                    <a:pt x="172720" y="127000"/>
                  </a:lnTo>
                  <a:lnTo>
                    <a:pt x="172720" y="120650"/>
                  </a:lnTo>
                  <a:lnTo>
                    <a:pt x="176530" y="114300"/>
                  </a:lnTo>
                  <a:lnTo>
                    <a:pt x="181610" y="106680"/>
                  </a:lnTo>
                  <a:lnTo>
                    <a:pt x="186690" y="99060"/>
                  </a:lnTo>
                  <a:lnTo>
                    <a:pt x="193040" y="90170"/>
                  </a:lnTo>
                  <a:lnTo>
                    <a:pt x="198120" y="78740"/>
                  </a:lnTo>
                  <a:lnTo>
                    <a:pt x="201930" y="68580"/>
                  </a:lnTo>
                  <a:lnTo>
                    <a:pt x="212090" y="48260"/>
                  </a:lnTo>
                  <a:lnTo>
                    <a:pt x="215900" y="39370"/>
                  </a:lnTo>
                  <a:lnTo>
                    <a:pt x="223520" y="30480"/>
                  </a:lnTo>
                  <a:lnTo>
                    <a:pt x="232410" y="21590"/>
                  </a:lnTo>
                  <a:lnTo>
                    <a:pt x="242570" y="12700"/>
                  </a:lnTo>
                  <a:lnTo>
                    <a:pt x="254000" y="6350"/>
                  </a:lnTo>
                  <a:lnTo>
                    <a:pt x="265430" y="2540"/>
                  </a:lnTo>
                  <a:lnTo>
                    <a:pt x="276860" y="0"/>
                  </a:lnTo>
                  <a:lnTo>
                    <a:pt x="288290" y="2540"/>
                  </a:lnTo>
                  <a:lnTo>
                    <a:pt x="298450" y="8890"/>
                  </a:lnTo>
                  <a:lnTo>
                    <a:pt x="307340" y="16510"/>
                  </a:lnTo>
                  <a:lnTo>
                    <a:pt x="321310" y="29210"/>
                  </a:lnTo>
                  <a:lnTo>
                    <a:pt x="327660" y="34290"/>
                  </a:lnTo>
                  <a:lnTo>
                    <a:pt x="332740" y="49530"/>
                  </a:lnTo>
                  <a:lnTo>
                    <a:pt x="337820" y="71120"/>
                  </a:lnTo>
                  <a:lnTo>
                    <a:pt x="342900" y="96520"/>
                  </a:lnTo>
                  <a:lnTo>
                    <a:pt x="346710" y="118110"/>
                  </a:lnTo>
                  <a:lnTo>
                    <a:pt x="351790" y="135890"/>
                  </a:lnTo>
                  <a:lnTo>
                    <a:pt x="364490" y="1854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3517900" y="2895600"/>
              <a:ext cx="203201" cy="25401"/>
            </a:xfrm>
            <a:custGeom>
              <a:avLst/>
              <a:gdLst/>
              <a:ahLst/>
              <a:cxnLst/>
              <a:rect l="0" t="0" r="0" b="0"/>
              <a:pathLst>
                <a:path w="203201" h="25401">
                  <a:moveTo>
                    <a:pt x="0" y="12700"/>
                  </a:moveTo>
                  <a:lnTo>
                    <a:pt x="6350" y="6350"/>
                  </a:lnTo>
                  <a:lnTo>
                    <a:pt x="12700" y="3810"/>
                  </a:lnTo>
                  <a:lnTo>
                    <a:pt x="21590" y="2540"/>
                  </a:lnTo>
                  <a:lnTo>
                    <a:pt x="31750" y="1270"/>
                  </a:lnTo>
                  <a:lnTo>
                    <a:pt x="40640" y="1270"/>
                  </a:lnTo>
                  <a:lnTo>
                    <a:pt x="58420" y="0"/>
                  </a:lnTo>
                  <a:lnTo>
                    <a:pt x="104140" y="0"/>
                  </a:lnTo>
                  <a:lnTo>
                    <a:pt x="120650" y="1270"/>
                  </a:lnTo>
                  <a:lnTo>
                    <a:pt x="135890" y="3810"/>
                  </a:lnTo>
                  <a:lnTo>
                    <a:pt x="149860" y="6350"/>
                  </a:lnTo>
                  <a:lnTo>
                    <a:pt x="161290" y="10160"/>
                  </a:lnTo>
                  <a:lnTo>
                    <a:pt x="172720" y="13970"/>
                  </a:lnTo>
                  <a:lnTo>
                    <a:pt x="203200" y="25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3517900" y="3009900"/>
              <a:ext cx="190501" cy="1"/>
            </a:xfrm>
            <a:custGeom>
              <a:avLst/>
              <a:gdLst/>
              <a:ahLst/>
              <a:cxnLst/>
              <a:rect l="0" t="0" r="0" b="0"/>
              <a:pathLst>
                <a:path w="190501" h="1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3721100" y="2832100"/>
              <a:ext cx="182881" cy="292101"/>
            </a:xfrm>
            <a:custGeom>
              <a:avLst/>
              <a:gdLst/>
              <a:ahLst/>
              <a:cxnLst/>
              <a:rect l="0" t="0" r="0" b="0"/>
              <a:pathLst>
                <a:path w="182881" h="292101">
                  <a:moveTo>
                    <a:pt x="0" y="0"/>
                  </a:moveTo>
                  <a:lnTo>
                    <a:pt x="26670" y="6350"/>
                  </a:lnTo>
                  <a:lnTo>
                    <a:pt x="36830" y="8890"/>
                  </a:lnTo>
                  <a:lnTo>
                    <a:pt x="44450" y="10160"/>
                  </a:lnTo>
                  <a:lnTo>
                    <a:pt x="50800" y="11430"/>
                  </a:lnTo>
                  <a:lnTo>
                    <a:pt x="57150" y="12700"/>
                  </a:lnTo>
                  <a:lnTo>
                    <a:pt x="64770" y="15240"/>
                  </a:lnTo>
                  <a:lnTo>
                    <a:pt x="73660" y="19050"/>
                  </a:lnTo>
                  <a:lnTo>
                    <a:pt x="80010" y="22860"/>
                  </a:lnTo>
                  <a:lnTo>
                    <a:pt x="85090" y="26670"/>
                  </a:lnTo>
                  <a:lnTo>
                    <a:pt x="91440" y="30480"/>
                  </a:lnTo>
                  <a:lnTo>
                    <a:pt x="99060" y="34290"/>
                  </a:lnTo>
                  <a:lnTo>
                    <a:pt x="107950" y="38100"/>
                  </a:lnTo>
                  <a:lnTo>
                    <a:pt x="118110" y="41910"/>
                  </a:lnTo>
                  <a:lnTo>
                    <a:pt x="128270" y="46990"/>
                  </a:lnTo>
                  <a:lnTo>
                    <a:pt x="147320" y="54610"/>
                  </a:lnTo>
                  <a:lnTo>
                    <a:pt x="154940" y="59690"/>
                  </a:lnTo>
                  <a:lnTo>
                    <a:pt x="161290" y="63500"/>
                  </a:lnTo>
                  <a:lnTo>
                    <a:pt x="166370" y="67310"/>
                  </a:lnTo>
                  <a:lnTo>
                    <a:pt x="171450" y="73660"/>
                  </a:lnTo>
                  <a:lnTo>
                    <a:pt x="176530" y="80010"/>
                  </a:lnTo>
                  <a:lnTo>
                    <a:pt x="181610" y="87630"/>
                  </a:lnTo>
                  <a:lnTo>
                    <a:pt x="182880" y="97790"/>
                  </a:lnTo>
                  <a:lnTo>
                    <a:pt x="182880" y="110490"/>
                  </a:lnTo>
                  <a:lnTo>
                    <a:pt x="181610" y="124460"/>
                  </a:lnTo>
                  <a:lnTo>
                    <a:pt x="179070" y="135890"/>
                  </a:lnTo>
                  <a:lnTo>
                    <a:pt x="175260" y="147320"/>
                  </a:lnTo>
                  <a:lnTo>
                    <a:pt x="171450" y="157480"/>
                  </a:lnTo>
                  <a:lnTo>
                    <a:pt x="170180" y="165100"/>
                  </a:lnTo>
                  <a:lnTo>
                    <a:pt x="167640" y="172720"/>
                  </a:lnTo>
                  <a:lnTo>
                    <a:pt x="167640" y="179070"/>
                  </a:lnTo>
                  <a:lnTo>
                    <a:pt x="162560" y="186690"/>
                  </a:lnTo>
                  <a:lnTo>
                    <a:pt x="154940" y="196850"/>
                  </a:lnTo>
                  <a:lnTo>
                    <a:pt x="138430" y="215900"/>
                  </a:lnTo>
                  <a:lnTo>
                    <a:pt x="125730" y="228600"/>
                  </a:lnTo>
                  <a:lnTo>
                    <a:pt x="120650" y="236220"/>
                  </a:lnTo>
                  <a:lnTo>
                    <a:pt x="115570" y="243840"/>
                  </a:lnTo>
                  <a:lnTo>
                    <a:pt x="110490" y="251460"/>
                  </a:lnTo>
                  <a:lnTo>
                    <a:pt x="107950" y="259080"/>
                  </a:lnTo>
                  <a:lnTo>
                    <a:pt x="105410" y="266700"/>
                  </a:lnTo>
                  <a:lnTo>
                    <a:pt x="101600" y="292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4292600" y="2744470"/>
              <a:ext cx="419101" cy="421641"/>
            </a:xfrm>
            <a:custGeom>
              <a:avLst/>
              <a:gdLst/>
              <a:ahLst/>
              <a:cxnLst/>
              <a:rect l="0" t="0" r="0" b="0"/>
              <a:pathLst>
                <a:path w="419101" h="421641">
                  <a:moveTo>
                    <a:pt x="0" y="62230"/>
                  </a:moveTo>
                  <a:lnTo>
                    <a:pt x="0" y="48260"/>
                  </a:lnTo>
                  <a:lnTo>
                    <a:pt x="1270" y="43180"/>
                  </a:lnTo>
                  <a:lnTo>
                    <a:pt x="6350" y="33020"/>
                  </a:lnTo>
                  <a:lnTo>
                    <a:pt x="17780" y="20320"/>
                  </a:lnTo>
                  <a:lnTo>
                    <a:pt x="24130" y="13970"/>
                  </a:lnTo>
                  <a:lnTo>
                    <a:pt x="33020" y="8890"/>
                  </a:lnTo>
                  <a:lnTo>
                    <a:pt x="43180" y="5080"/>
                  </a:lnTo>
                  <a:lnTo>
                    <a:pt x="54610" y="2540"/>
                  </a:lnTo>
                  <a:lnTo>
                    <a:pt x="66040" y="1270"/>
                  </a:lnTo>
                  <a:lnTo>
                    <a:pt x="77470" y="1270"/>
                  </a:lnTo>
                  <a:lnTo>
                    <a:pt x="90170" y="0"/>
                  </a:lnTo>
                  <a:lnTo>
                    <a:pt x="100330" y="1270"/>
                  </a:lnTo>
                  <a:lnTo>
                    <a:pt x="110490" y="2540"/>
                  </a:lnTo>
                  <a:lnTo>
                    <a:pt x="120650" y="6350"/>
                  </a:lnTo>
                  <a:lnTo>
                    <a:pt x="153670" y="16510"/>
                  </a:lnTo>
                  <a:lnTo>
                    <a:pt x="166370" y="22860"/>
                  </a:lnTo>
                  <a:lnTo>
                    <a:pt x="179070" y="31750"/>
                  </a:lnTo>
                  <a:lnTo>
                    <a:pt x="190500" y="41910"/>
                  </a:lnTo>
                  <a:lnTo>
                    <a:pt x="201930" y="53340"/>
                  </a:lnTo>
                  <a:lnTo>
                    <a:pt x="212090" y="64770"/>
                  </a:lnTo>
                  <a:lnTo>
                    <a:pt x="222250" y="76200"/>
                  </a:lnTo>
                  <a:lnTo>
                    <a:pt x="229870" y="88900"/>
                  </a:lnTo>
                  <a:lnTo>
                    <a:pt x="236220" y="101600"/>
                  </a:lnTo>
                  <a:lnTo>
                    <a:pt x="242570" y="113030"/>
                  </a:lnTo>
                  <a:lnTo>
                    <a:pt x="247650" y="123190"/>
                  </a:lnTo>
                  <a:lnTo>
                    <a:pt x="252730" y="130810"/>
                  </a:lnTo>
                  <a:lnTo>
                    <a:pt x="257810" y="137160"/>
                  </a:lnTo>
                  <a:lnTo>
                    <a:pt x="261620" y="146050"/>
                  </a:lnTo>
                  <a:lnTo>
                    <a:pt x="266700" y="156210"/>
                  </a:lnTo>
                  <a:lnTo>
                    <a:pt x="270510" y="167640"/>
                  </a:lnTo>
                  <a:lnTo>
                    <a:pt x="273050" y="177800"/>
                  </a:lnTo>
                  <a:lnTo>
                    <a:pt x="275590" y="186690"/>
                  </a:lnTo>
                  <a:lnTo>
                    <a:pt x="276860" y="196850"/>
                  </a:lnTo>
                  <a:lnTo>
                    <a:pt x="276860" y="209550"/>
                  </a:lnTo>
                  <a:lnTo>
                    <a:pt x="274320" y="224790"/>
                  </a:lnTo>
                  <a:lnTo>
                    <a:pt x="271780" y="242570"/>
                  </a:lnTo>
                  <a:lnTo>
                    <a:pt x="269240" y="257810"/>
                  </a:lnTo>
                  <a:lnTo>
                    <a:pt x="265430" y="270510"/>
                  </a:lnTo>
                  <a:lnTo>
                    <a:pt x="261620" y="280670"/>
                  </a:lnTo>
                  <a:lnTo>
                    <a:pt x="257810" y="290830"/>
                  </a:lnTo>
                  <a:lnTo>
                    <a:pt x="254000" y="300990"/>
                  </a:lnTo>
                  <a:lnTo>
                    <a:pt x="248920" y="309880"/>
                  </a:lnTo>
                  <a:lnTo>
                    <a:pt x="241300" y="327660"/>
                  </a:lnTo>
                  <a:lnTo>
                    <a:pt x="224790" y="363220"/>
                  </a:lnTo>
                  <a:lnTo>
                    <a:pt x="218440" y="369570"/>
                  </a:lnTo>
                  <a:lnTo>
                    <a:pt x="212090" y="375920"/>
                  </a:lnTo>
                  <a:lnTo>
                    <a:pt x="204470" y="381000"/>
                  </a:lnTo>
                  <a:lnTo>
                    <a:pt x="198120" y="387350"/>
                  </a:lnTo>
                  <a:lnTo>
                    <a:pt x="193040" y="394970"/>
                  </a:lnTo>
                  <a:lnTo>
                    <a:pt x="187960" y="402590"/>
                  </a:lnTo>
                  <a:lnTo>
                    <a:pt x="180340" y="408940"/>
                  </a:lnTo>
                  <a:lnTo>
                    <a:pt x="171450" y="415290"/>
                  </a:lnTo>
                  <a:lnTo>
                    <a:pt x="160020" y="420370"/>
                  </a:lnTo>
                  <a:lnTo>
                    <a:pt x="148590" y="421640"/>
                  </a:lnTo>
                  <a:lnTo>
                    <a:pt x="133350" y="421640"/>
                  </a:lnTo>
                  <a:lnTo>
                    <a:pt x="119380" y="420370"/>
                  </a:lnTo>
                  <a:lnTo>
                    <a:pt x="104140" y="417830"/>
                  </a:lnTo>
                  <a:lnTo>
                    <a:pt x="91440" y="415290"/>
                  </a:lnTo>
                  <a:lnTo>
                    <a:pt x="77470" y="411480"/>
                  </a:lnTo>
                  <a:lnTo>
                    <a:pt x="67310" y="406400"/>
                  </a:lnTo>
                  <a:lnTo>
                    <a:pt x="58420" y="400050"/>
                  </a:lnTo>
                  <a:lnTo>
                    <a:pt x="35560" y="377190"/>
                  </a:lnTo>
                  <a:lnTo>
                    <a:pt x="33020" y="370840"/>
                  </a:lnTo>
                  <a:lnTo>
                    <a:pt x="33020" y="364490"/>
                  </a:lnTo>
                  <a:lnTo>
                    <a:pt x="35560" y="356870"/>
                  </a:lnTo>
                  <a:lnTo>
                    <a:pt x="40640" y="344170"/>
                  </a:lnTo>
                  <a:lnTo>
                    <a:pt x="44450" y="339090"/>
                  </a:lnTo>
                  <a:lnTo>
                    <a:pt x="52070" y="335280"/>
                  </a:lnTo>
                  <a:lnTo>
                    <a:pt x="62230" y="334010"/>
                  </a:lnTo>
                  <a:lnTo>
                    <a:pt x="76200" y="331470"/>
                  </a:lnTo>
                  <a:lnTo>
                    <a:pt x="90170" y="331470"/>
                  </a:lnTo>
                  <a:lnTo>
                    <a:pt x="105410" y="330200"/>
                  </a:lnTo>
                  <a:lnTo>
                    <a:pt x="137160" y="328930"/>
                  </a:lnTo>
                  <a:lnTo>
                    <a:pt x="170180" y="328930"/>
                  </a:lnTo>
                  <a:lnTo>
                    <a:pt x="184150" y="330200"/>
                  </a:lnTo>
                  <a:lnTo>
                    <a:pt x="195580" y="332740"/>
                  </a:lnTo>
                  <a:lnTo>
                    <a:pt x="207010" y="335280"/>
                  </a:lnTo>
                  <a:lnTo>
                    <a:pt x="217170" y="339090"/>
                  </a:lnTo>
                  <a:lnTo>
                    <a:pt x="226060" y="342900"/>
                  </a:lnTo>
                  <a:lnTo>
                    <a:pt x="236220" y="346710"/>
                  </a:lnTo>
                  <a:lnTo>
                    <a:pt x="247650" y="350520"/>
                  </a:lnTo>
                  <a:lnTo>
                    <a:pt x="260350" y="354330"/>
                  </a:lnTo>
                  <a:lnTo>
                    <a:pt x="275590" y="359410"/>
                  </a:lnTo>
                  <a:lnTo>
                    <a:pt x="303530" y="367030"/>
                  </a:lnTo>
                  <a:lnTo>
                    <a:pt x="316230" y="370840"/>
                  </a:lnTo>
                  <a:lnTo>
                    <a:pt x="328930" y="377190"/>
                  </a:lnTo>
                  <a:lnTo>
                    <a:pt x="342900" y="383540"/>
                  </a:lnTo>
                  <a:lnTo>
                    <a:pt x="367030" y="397510"/>
                  </a:lnTo>
                  <a:lnTo>
                    <a:pt x="377190" y="402590"/>
                  </a:lnTo>
                  <a:lnTo>
                    <a:pt x="419100" y="4178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4749800" y="3022600"/>
              <a:ext cx="292101" cy="25401"/>
            </a:xfrm>
            <a:custGeom>
              <a:avLst/>
              <a:gdLst/>
              <a:ahLst/>
              <a:cxnLst/>
              <a:rect l="0" t="0" r="0" b="0"/>
              <a:pathLst>
                <a:path w="292101" h="25401">
                  <a:moveTo>
                    <a:pt x="0" y="0"/>
                  </a:moveTo>
                  <a:lnTo>
                    <a:pt x="26670" y="6350"/>
                  </a:lnTo>
                  <a:lnTo>
                    <a:pt x="41910" y="8890"/>
                  </a:lnTo>
                  <a:lnTo>
                    <a:pt x="58420" y="10160"/>
                  </a:lnTo>
                  <a:lnTo>
                    <a:pt x="77470" y="11430"/>
                  </a:lnTo>
                  <a:lnTo>
                    <a:pt x="292100" y="25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5219700" y="2882900"/>
              <a:ext cx="165101" cy="177801"/>
            </a:xfrm>
            <a:custGeom>
              <a:avLst/>
              <a:gdLst/>
              <a:ahLst/>
              <a:cxnLst/>
              <a:rect l="0" t="0" r="0" b="0"/>
              <a:pathLst>
                <a:path w="165101" h="177801">
                  <a:moveTo>
                    <a:pt x="12700" y="0"/>
                  </a:moveTo>
                  <a:lnTo>
                    <a:pt x="6350" y="6350"/>
                  </a:lnTo>
                  <a:lnTo>
                    <a:pt x="3810" y="11430"/>
                  </a:lnTo>
                  <a:lnTo>
                    <a:pt x="2540" y="17780"/>
                  </a:lnTo>
                  <a:lnTo>
                    <a:pt x="1270" y="24130"/>
                  </a:lnTo>
                  <a:lnTo>
                    <a:pt x="1270" y="33020"/>
                  </a:lnTo>
                  <a:lnTo>
                    <a:pt x="1270" y="43180"/>
                  </a:lnTo>
                  <a:lnTo>
                    <a:pt x="0" y="77470"/>
                  </a:lnTo>
                  <a:lnTo>
                    <a:pt x="0" y="90170"/>
                  </a:lnTo>
                  <a:lnTo>
                    <a:pt x="2540" y="99060"/>
                  </a:lnTo>
                  <a:lnTo>
                    <a:pt x="7620" y="106680"/>
                  </a:lnTo>
                  <a:lnTo>
                    <a:pt x="13970" y="114300"/>
                  </a:lnTo>
                  <a:lnTo>
                    <a:pt x="21590" y="120650"/>
                  </a:lnTo>
                  <a:lnTo>
                    <a:pt x="31750" y="128270"/>
                  </a:lnTo>
                  <a:lnTo>
                    <a:pt x="41910" y="137160"/>
                  </a:lnTo>
                  <a:lnTo>
                    <a:pt x="53340" y="143510"/>
                  </a:lnTo>
                  <a:lnTo>
                    <a:pt x="64770" y="148590"/>
                  </a:lnTo>
                  <a:lnTo>
                    <a:pt x="77470" y="154940"/>
                  </a:lnTo>
                  <a:lnTo>
                    <a:pt x="90170" y="160020"/>
                  </a:lnTo>
                  <a:lnTo>
                    <a:pt x="101600" y="163830"/>
                  </a:lnTo>
                  <a:lnTo>
                    <a:pt x="165100" y="177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5283200" y="2794000"/>
              <a:ext cx="152401" cy="584201"/>
            </a:xfrm>
            <a:custGeom>
              <a:avLst/>
              <a:gdLst/>
              <a:ahLst/>
              <a:cxnLst/>
              <a:rect l="0" t="0" r="0" b="0"/>
              <a:pathLst>
                <a:path w="152401" h="584201">
                  <a:moveTo>
                    <a:pt x="152400" y="0"/>
                  </a:moveTo>
                  <a:lnTo>
                    <a:pt x="146050" y="26670"/>
                  </a:lnTo>
                  <a:lnTo>
                    <a:pt x="140970" y="40640"/>
                  </a:lnTo>
                  <a:lnTo>
                    <a:pt x="134620" y="55880"/>
                  </a:lnTo>
                  <a:lnTo>
                    <a:pt x="128270" y="71120"/>
                  </a:lnTo>
                  <a:lnTo>
                    <a:pt x="123190" y="87630"/>
                  </a:lnTo>
                  <a:lnTo>
                    <a:pt x="120650" y="106680"/>
                  </a:lnTo>
                  <a:lnTo>
                    <a:pt x="118110" y="125730"/>
                  </a:lnTo>
                  <a:lnTo>
                    <a:pt x="114300" y="149860"/>
                  </a:lnTo>
                  <a:lnTo>
                    <a:pt x="107950" y="177800"/>
                  </a:lnTo>
                  <a:lnTo>
                    <a:pt x="101600" y="207010"/>
                  </a:lnTo>
                  <a:lnTo>
                    <a:pt x="93980" y="238760"/>
                  </a:lnTo>
                  <a:lnTo>
                    <a:pt x="83820" y="270510"/>
                  </a:lnTo>
                  <a:lnTo>
                    <a:pt x="72390" y="303530"/>
                  </a:lnTo>
                  <a:lnTo>
                    <a:pt x="63500" y="336550"/>
                  </a:lnTo>
                  <a:lnTo>
                    <a:pt x="57150" y="369570"/>
                  </a:lnTo>
                  <a:lnTo>
                    <a:pt x="50800" y="402590"/>
                  </a:lnTo>
                  <a:lnTo>
                    <a:pt x="44450" y="429260"/>
                  </a:lnTo>
                  <a:lnTo>
                    <a:pt x="39370" y="450850"/>
                  </a:lnTo>
                  <a:lnTo>
                    <a:pt x="0" y="584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1408430" y="3416300"/>
            <a:ext cx="5882641" cy="647701"/>
            <a:chOff x="1408430" y="3416300"/>
            <a:chExt cx="5882641" cy="647701"/>
          </a:xfrm>
        </p:grpSpPr>
        <p:sp>
          <p:nvSpPr>
            <p:cNvPr id="88" name="Freeform 87"/>
            <p:cNvSpPr/>
            <p:nvPr/>
          </p:nvSpPr>
          <p:spPr>
            <a:xfrm>
              <a:off x="1408430" y="3431540"/>
              <a:ext cx="140971" cy="200661"/>
            </a:xfrm>
            <a:custGeom>
              <a:avLst/>
              <a:gdLst/>
              <a:ahLst/>
              <a:cxnLst/>
              <a:rect l="0" t="0" r="0" b="0"/>
              <a:pathLst>
                <a:path w="140971" h="200661">
                  <a:moveTo>
                    <a:pt x="13970" y="137160"/>
                  </a:moveTo>
                  <a:lnTo>
                    <a:pt x="27940" y="130810"/>
                  </a:lnTo>
                  <a:lnTo>
                    <a:pt x="33020" y="127000"/>
                  </a:lnTo>
                  <a:lnTo>
                    <a:pt x="38100" y="123190"/>
                  </a:lnTo>
                  <a:lnTo>
                    <a:pt x="43180" y="119380"/>
                  </a:lnTo>
                  <a:lnTo>
                    <a:pt x="48260" y="115570"/>
                  </a:lnTo>
                  <a:lnTo>
                    <a:pt x="55880" y="111760"/>
                  </a:lnTo>
                  <a:lnTo>
                    <a:pt x="62230" y="106680"/>
                  </a:lnTo>
                  <a:lnTo>
                    <a:pt x="68580" y="102870"/>
                  </a:lnTo>
                  <a:lnTo>
                    <a:pt x="74930" y="99060"/>
                  </a:lnTo>
                  <a:lnTo>
                    <a:pt x="80010" y="95250"/>
                  </a:lnTo>
                  <a:lnTo>
                    <a:pt x="86360" y="87630"/>
                  </a:lnTo>
                  <a:lnTo>
                    <a:pt x="92710" y="78740"/>
                  </a:lnTo>
                  <a:lnTo>
                    <a:pt x="100330" y="68580"/>
                  </a:lnTo>
                  <a:lnTo>
                    <a:pt x="106680" y="60960"/>
                  </a:lnTo>
                  <a:lnTo>
                    <a:pt x="113030" y="53340"/>
                  </a:lnTo>
                  <a:lnTo>
                    <a:pt x="118110" y="46990"/>
                  </a:lnTo>
                  <a:lnTo>
                    <a:pt x="119380" y="40640"/>
                  </a:lnTo>
                  <a:lnTo>
                    <a:pt x="119380" y="33020"/>
                  </a:lnTo>
                  <a:lnTo>
                    <a:pt x="118110" y="25400"/>
                  </a:lnTo>
                  <a:lnTo>
                    <a:pt x="114300" y="19050"/>
                  </a:lnTo>
                  <a:lnTo>
                    <a:pt x="109220" y="12700"/>
                  </a:lnTo>
                  <a:lnTo>
                    <a:pt x="102870" y="7620"/>
                  </a:lnTo>
                  <a:lnTo>
                    <a:pt x="93980" y="5080"/>
                  </a:lnTo>
                  <a:lnTo>
                    <a:pt x="85090" y="2540"/>
                  </a:lnTo>
                  <a:lnTo>
                    <a:pt x="73660" y="0"/>
                  </a:lnTo>
                  <a:lnTo>
                    <a:pt x="64770" y="1270"/>
                  </a:lnTo>
                  <a:lnTo>
                    <a:pt x="58420" y="2540"/>
                  </a:lnTo>
                  <a:lnTo>
                    <a:pt x="52070" y="5080"/>
                  </a:lnTo>
                  <a:lnTo>
                    <a:pt x="44450" y="11430"/>
                  </a:lnTo>
                  <a:lnTo>
                    <a:pt x="36830" y="19050"/>
                  </a:lnTo>
                  <a:lnTo>
                    <a:pt x="29210" y="29210"/>
                  </a:lnTo>
                  <a:lnTo>
                    <a:pt x="21590" y="40640"/>
                  </a:lnTo>
                  <a:lnTo>
                    <a:pt x="13970" y="54610"/>
                  </a:lnTo>
                  <a:lnTo>
                    <a:pt x="5080" y="69850"/>
                  </a:lnTo>
                  <a:lnTo>
                    <a:pt x="1270" y="82550"/>
                  </a:lnTo>
                  <a:lnTo>
                    <a:pt x="0" y="93980"/>
                  </a:lnTo>
                  <a:lnTo>
                    <a:pt x="0" y="104140"/>
                  </a:lnTo>
                  <a:lnTo>
                    <a:pt x="2540" y="113030"/>
                  </a:lnTo>
                  <a:lnTo>
                    <a:pt x="5080" y="123190"/>
                  </a:lnTo>
                  <a:lnTo>
                    <a:pt x="7620" y="132080"/>
                  </a:lnTo>
                  <a:lnTo>
                    <a:pt x="11430" y="139700"/>
                  </a:lnTo>
                  <a:lnTo>
                    <a:pt x="15240" y="146050"/>
                  </a:lnTo>
                  <a:lnTo>
                    <a:pt x="19050" y="151130"/>
                  </a:lnTo>
                  <a:lnTo>
                    <a:pt x="22860" y="156210"/>
                  </a:lnTo>
                  <a:lnTo>
                    <a:pt x="26670" y="161290"/>
                  </a:lnTo>
                  <a:lnTo>
                    <a:pt x="30480" y="166370"/>
                  </a:lnTo>
                  <a:lnTo>
                    <a:pt x="36830" y="170180"/>
                  </a:lnTo>
                  <a:lnTo>
                    <a:pt x="43180" y="175260"/>
                  </a:lnTo>
                  <a:lnTo>
                    <a:pt x="50800" y="179070"/>
                  </a:lnTo>
                  <a:lnTo>
                    <a:pt x="58420" y="184150"/>
                  </a:lnTo>
                  <a:lnTo>
                    <a:pt x="73660" y="191770"/>
                  </a:lnTo>
                  <a:lnTo>
                    <a:pt x="85090" y="195580"/>
                  </a:lnTo>
                  <a:lnTo>
                    <a:pt x="97790" y="196850"/>
                  </a:lnTo>
                  <a:lnTo>
                    <a:pt x="140970" y="2006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1676400" y="3492500"/>
              <a:ext cx="139701" cy="177801"/>
            </a:xfrm>
            <a:custGeom>
              <a:avLst/>
              <a:gdLst/>
              <a:ahLst/>
              <a:cxnLst/>
              <a:rect l="0" t="0" r="0" b="0"/>
              <a:pathLst>
                <a:path w="139701" h="177801">
                  <a:moveTo>
                    <a:pt x="0" y="0"/>
                  </a:moveTo>
                  <a:lnTo>
                    <a:pt x="0" y="20320"/>
                  </a:lnTo>
                  <a:lnTo>
                    <a:pt x="3810" y="30480"/>
                  </a:lnTo>
                  <a:lnTo>
                    <a:pt x="11430" y="41910"/>
                  </a:lnTo>
                  <a:lnTo>
                    <a:pt x="20320" y="53340"/>
                  </a:lnTo>
                  <a:lnTo>
                    <a:pt x="29210" y="63500"/>
                  </a:lnTo>
                  <a:lnTo>
                    <a:pt x="38100" y="73660"/>
                  </a:lnTo>
                  <a:lnTo>
                    <a:pt x="45720" y="82550"/>
                  </a:lnTo>
                  <a:lnTo>
                    <a:pt x="55880" y="95250"/>
                  </a:lnTo>
                  <a:lnTo>
                    <a:pt x="87630" y="134620"/>
                  </a:lnTo>
                  <a:lnTo>
                    <a:pt x="95250" y="143510"/>
                  </a:lnTo>
                  <a:lnTo>
                    <a:pt x="101600" y="149860"/>
                  </a:lnTo>
                  <a:lnTo>
                    <a:pt x="109220" y="156210"/>
                  </a:lnTo>
                  <a:lnTo>
                    <a:pt x="115570" y="162560"/>
                  </a:lnTo>
                  <a:lnTo>
                    <a:pt x="139700" y="177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1727200" y="3505200"/>
              <a:ext cx="127001" cy="152401"/>
            </a:xfrm>
            <a:custGeom>
              <a:avLst/>
              <a:gdLst/>
              <a:ahLst/>
              <a:cxnLst/>
              <a:rect l="0" t="0" r="0" b="0"/>
              <a:pathLst>
                <a:path w="127001" h="152401">
                  <a:moveTo>
                    <a:pt x="127000" y="0"/>
                  </a:moveTo>
                  <a:lnTo>
                    <a:pt x="120650" y="6350"/>
                  </a:lnTo>
                  <a:lnTo>
                    <a:pt x="113030" y="10160"/>
                  </a:lnTo>
                  <a:lnTo>
                    <a:pt x="101600" y="13970"/>
                  </a:lnTo>
                  <a:lnTo>
                    <a:pt x="88900" y="17780"/>
                  </a:lnTo>
                  <a:lnTo>
                    <a:pt x="77470" y="22860"/>
                  </a:lnTo>
                  <a:lnTo>
                    <a:pt x="67310" y="29210"/>
                  </a:lnTo>
                  <a:lnTo>
                    <a:pt x="57150" y="36830"/>
                  </a:lnTo>
                  <a:lnTo>
                    <a:pt x="48260" y="45720"/>
                  </a:lnTo>
                  <a:lnTo>
                    <a:pt x="39370" y="55880"/>
                  </a:lnTo>
                  <a:lnTo>
                    <a:pt x="30480" y="67310"/>
                  </a:lnTo>
                  <a:lnTo>
                    <a:pt x="22860" y="77470"/>
                  </a:lnTo>
                  <a:lnTo>
                    <a:pt x="16510" y="86360"/>
                  </a:lnTo>
                  <a:lnTo>
                    <a:pt x="11430" y="95250"/>
                  </a:lnTo>
                  <a:lnTo>
                    <a:pt x="6350" y="106680"/>
                  </a:lnTo>
                  <a:lnTo>
                    <a:pt x="1270" y="116840"/>
                  </a:lnTo>
                  <a:lnTo>
                    <a:pt x="0" y="152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1998980" y="3561080"/>
              <a:ext cx="121921" cy="142241"/>
            </a:xfrm>
            <a:custGeom>
              <a:avLst/>
              <a:gdLst/>
              <a:ahLst/>
              <a:cxnLst/>
              <a:rect l="0" t="0" r="0" b="0"/>
              <a:pathLst>
                <a:path w="121921" h="142241">
                  <a:moveTo>
                    <a:pt x="83820" y="7620"/>
                  </a:moveTo>
                  <a:lnTo>
                    <a:pt x="63500" y="1270"/>
                  </a:lnTo>
                  <a:lnTo>
                    <a:pt x="54610" y="0"/>
                  </a:lnTo>
                  <a:lnTo>
                    <a:pt x="45720" y="1270"/>
                  </a:lnTo>
                  <a:lnTo>
                    <a:pt x="38100" y="3810"/>
                  </a:lnTo>
                  <a:lnTo>
                    <a:pt x="29210" y="7620"/>
                  </a:lnTo>
                  <a:lnTo>
                    <a:pt x="20320" y="12700"/>
                  </a:lnTo>
                  <a:lnTo>
                    <a:pt x="11430" y="20320"/>
                  </a:lnTo>
                  <a:lnTo>
                    <a:pt x="6350" y="27940"/>
                  </a:lnTo>
                  <a:lnTo>
                    <a:pt x="2540" y="38100"/>
                  </a:lnTo>
                  <a:lnTo>
                    <a:pt x="0" y="49530"/>
                  </a:lnTo>
                  <a:lnTo>
                    <a:pt x="0" y="59690"/>
                  </a:lnTo>
                  <a:lnTo>
                    <a:pt x="1270" y="68580"/>
                  </a:lnTo>
                  <a:lnTo>
                    <a:pt x="2540" y="78740"/>
                  </a:lnTo>
                  <a:lnTo>
                    <a:pt x="7620" y="87630"/>
                  </a:lnTo>
                  <a:lnTo>
                    <a:pt x="12700" y="95250"/>
                  </a:lnTo>
                  <a:lnTo>
                    <a:pt x="20320" y="104140"/>
                  </a:lnTo>
                  <a:lnTo>
                    <a:pt x="27940" y="113030"/>
                  </a:lnTo>
                  <a:lnTo>
                    <a:pt x="38100" y="121920"/>
                  </a:lnTo>
                  <a:lnTo>
                    <a:pt x="49530" y="130810"/>
                  </a:lnTo>
                  <a:lnTo>
                    <a:pt x="59690" y="135890"/>
                  </a:lnTo>
                  <a:lnTo>
                    <a:pt x="68580" y="139700"/>
                  </a:lnTo>
                  <a:lnTo>
                    <a:pt x="78740" y="142240"/>
                  </a:lnTo>
                  <a:lnTo>
                    <a:pt x="87630" y="142240"/>
                  </a:lnTo>
                  <a:lnTo>
                    <a:pt x="95250" y="140970"/>
                  </a:lnTo>
                  <a:lnTo>
                    <a:pt x="121920" y="1346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2197100" y="3594100"/>
              <a:ext cx="25401" cy="114301"/>
            </a:xfrm>
            <a:custGeom>
              <a:avLst/>
              <a:gdLst/>
              <a:ahLst/>
              <a:cxnLst/>
              <a:rect l="0" t="0" r="0" b="0"/>
              <a:pathLst>
                <a:path w="25401" h="114301">
                  <a:moveTo>
                    <a:pt x="0" y="0"/>
                  </a:moveTo>
                  <a:lnTo>
                    <a:pt x="0" y="59690"/>
                  </a:lnTo>
                  <a:lnTo>
                    <a:pt x="2540" y="72390"/>
                  </a:lnTo>
                  <a:lnTo>
                    <a:pt x="7620" y="83820"/>
                  </a:lnTo>
                  <a:lnTo>
                    <a:pt x="25400" y="114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2235200" y="341630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2349500" y="3479800"/>
              <a:ext cx="50801" cy="228601"/>
            </a:xfrm>
            <a:custGeom>
              <a:avLst/>
              <a:gdLst/>
              <a:ahLst/>
              <a:cxnLst/>
              <a:rect l="0" t="0" r="0" b="0"/>
              <a:pathLst>
                <a:path w="50801" h="228601">
                  <a:moveTo>
                    <a:pt x="0" y="0"/>
                  </a:moveTo>
                  <a:lnTo>
                    <a:pt x="6350" y="13970"/>
                  </a:lnTo>
                  <a:lnTo>
                    <a:pt x="10160" y="25400"/>
                  </a:lnTo>
                  <a:lnTo>
                    <a:pt x="13970" y="43180"/>
                  </a:lnTo>
                  <a:lnTo>
                    <a:pt x="17780" y="62230"/>
                  </a:lnTo>
                  <a:lnTo>
                    <a:pt x="20320" y="78740"/>
                  </a:lnTo>
                  <a:lnTo>
                    <a:pt x="21590" y="91440"/>
                  </a:lnTo>
                  <a:lnTo>
                    <a:pt x="22860" y="102870"/>
                  </a:lnTo>
                  <a:lnTo>
                    <a:pt x="26670" y="119380"/>
                  </a:lnTo>
                  <a:lnTo>
                    <a:pt x="31750" y="139700"/>
                  </a:lnTo>
                  <a:lnTo>
                    <a:pt x="50800" y="228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2336800" y="3569970"/>
              <a:ext cx="223521" cy="138431"/>
            </a:xfrm>
            <a:custGeom>
              <a:avLst/>
              <a:gdLst/>
              <a:ahLst/>
              <a:cxnLst/>
              <a:rect l="0" t="0" r="0" b="0"/>
              <a:pathLst>
                <a:path w="223521" h="138431">
                  <a:moveTo>
                    <a:pt x="0" y="74930"/>
                  </a:moveTo>
                  <a:lnTo>
                    <a:pt x="20320" y="74930"/>
                  </a:lnTo>
                  <a:lnTo>
                    <a:pt x="41910" y="72390"/>
                  </a:lnTo>
                  <a:lnTo>
                    <a:pt x="106680" y="60960"/>
                  </a:lnTo>
                  <a:lnTo>
                    <a:pt x="134620" y="55880"/>
                  </a:lnTo>
                  <a:lnTo>
                    <a:pt x="157480" y="50800"/>
                  </a:lnTo>
                  <a:lnTo>
                    <a:pt x="176530" y="45720"/>
                  </a:lnTo>
                  <a:lnTo>
                    <a:pt x="193040" y="41910"/>
                  </a:lnTo>
                  <a:lnTo>
                    <a:pt x="205740" y="36830"/>
                  </a:lnTo>
                  <a:lnTo>
                    <a:pt x="218440" y="33020"/>
                  </a:lnTo>
                  <a:lnTo>
                    <a:pt x="222250" y="26670"/>
                  </a:lnTo>
                  <a:lnTo>
                    <a:pt x="223520" y="20320"/>
                  </a:lnTo>
                  <a:lnTo>
                    <a:pt x="220980" y="12700"/>
                  </a:lnTo>
                  <a:lnTo>
                    <a:pt x="215900" y="8890"/>
                  </a:lnTo>
                  <a:lnTo>
                    <a:pt x="210820" y="5080"/>
                  </a:lnTo>
                  <a:lnTo>
                    <a:pt x="204470" y="2540"/>
                  </a:lnTo>
                  <a:lnTo>
                    <a:pt x="195580" y="1270"/>
                  </a:lnTo>
                  <a:lnTo>
                    <a:pt x="185420" y="1270"/>
                  </a:lnTo>
                  <a:lnTo>
                    <a:pt x="173990" y="0"/>
                  </a:lnTo>
                  <a:lnTo>
                    <a:pt x="163830" y="2540"/>
                  </a:lnTo>
                  <a:lnTo>
                    <a:pt x="154940" y="6350"/>
                  </a:lnTo>
                  <a:lnTo>
                    <a:pt x="144780" y="12700"/>
                  </a:lnTo>
                  <a:lnTo>
                    <a:pt x="138430" y="19050"/>
                  </a:lnTo>
                  <a:lnTo>
                    <a:pt x="130810" y="26670"/>
                  </a:lnTo>
                  <a:lnTo>
                    <a:pt x="125730" y="34290"/>
                  </a:lnTo>
                  <a:lnTo>
                    <a:pt x="123190" y="43180"/>
                  </a:lnTo>
                  <a:lnTo>
                    <a:pt x="123190" y="54610"/>
                  </a:lnTo>
                  <a:lnTo>
                    <a:pt x="124460" y="64770"/>
                  </a:lnTo>
                  <a:lnTo>
                    <a:pt x="128270" y="74930"/>
                  </a:lnTo>
                  <a:lnTo>
                    <a:pt x="133350" y="85090"/>
                  </a:lnTo>
                  <a:lnTo>
                    <a:pt x="139700" y="93980"/>
                  </a:lnTo>
                  <a:lnTo>
                    <a:pt x="147320" y="101600"/>
                  </a:lnTo>
                  <a:lnTo>
                    <a:pt x="153670" y="107950"/>
                  </a:lnTo>
                  <a:lnTo>
                    <a:pt x="162560" y="114300"/>
                  </a:lnTo>
                  <a:lnTo>
                    <a:pt x="170180" y="119380"/>
                  </a:lnTo>
                  <a:lnTo>
                    <a:pt x="177800" y="124460"/>
                  </a:lnTo>
                  <a:lnTo>
                    <a:pt x="215900" y="1384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2654300" y="3479800"/>
              <a:ext cx="25401" cy="292101"/>
            </a:xfrm>
            <a:custGeom>
              <a:avLst/>
              <a:gdLst/>
              <a:ahLst/>
              <a:cxnLst/>
              <a:rect l="0" t="0" r="0" b="0"/>
              <a:pathLst>
                <a:path w="25401" h="292101">
                  <a:moveTo>
                    <a:pt x="25400" y="0"/>
                  </a:moveTo>
                  <a:lnTo>
                    <a:pt x="19050" y="20320"/>
                  </a:lnTo>
                  <a:lnTo>
                    <a:pt x="16510" y="27940"/>
                  </a:lnTo>
                  <a:lnTo>
                    <a:pt x="15240" y="34290"/>
                  </a:lnTo>
                  <a:lnTo>
                    <a:pt x="13970" y="39370"/>
                  </a:lnTo>
                  <a:lnTo>
                    <a:pt x="13970" y="46990"/>
                  </a:lnTo>
                  <a:lnTo>
                    <a:pt x="13970" y="57150"/>
                  </a:lnTo>
                  <a:lnTo>
                    <a:pt x="12700" y="67310"/>
                  </a:lnTo>
                  <a:lnTo>
                    <a:pt x="11430" y="85090"/>
                  </a:lnTo>
                  <a:lnTo>
                    <a:pt x="3810" y="148590"/>
                  </a:lnTo>
                  <a:lnTo>
                    <a:pt x="2540" y="163830"/>
                  </a:lnTo>
                  <a:lnTo>
                    <a:pt x="1270" y="176530"/>
                  </a:lnTo>
                  <a:lnTo>
                    <a:pt x="1270" y="191770"/>
                  </a:lnTo>
                  <a:lnTo>
                    <a:pt x="0" y="222250"/>
                  </a:lnTo>
                  <a:lnTo>
                    <a:pt x="0" y="251460"/>
                  </a:lnTo>
                  <a:lnTo>
                    <a:pt x="12700" y="292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2895600" y="3505200"/>
              <a:ext cx="50801" cy="22861"/>
            </a:xfrm>
            <a:custGeom>
              <a:avLst/>
              <a:gdLst/>
              <a:ahLst/>
              <a:cxnLst/>
              <a:rect l="0" t="0" r="0" b="0"/>
              <a:pathLst>
                <a:path w="50801" h="22861">
                  <a:moveTo>
                    <a:pt x="25400" y="0"/>
                  </a:moveTo>
                  <a:lnTo>
                    <a:pt x="11430" y="6350"/>
                  </a:lnTo>
                  <a:lnTo>
                    <a:pt x="10160" y="10160"/>
                  </a:lnTo>
                  <a:lnTo>
                    <a:pt x="12700" y="13970"/>
                  </a:lnTo>
                  <a:lnTo>
                    <a:pt x="16510" y="17780"/>
                  </a:lnTo>
                  <a:lnTo>
                    <a:pt x="24130" y="20320"/>
                  </a:lnTo>
                  <a:lnTo>
                    <a:pt x="33020" y="21590"/>
                  </a:lnTo>
                  <a:lnTo>
                    <a:pt x="43180" y="22860"/>
                  </a:lnTo>
                  <a:lnTo>
                    <a:pt x="48260" y="21590"/>
                  </a:lnTo>
                  <a:lnTo>
                    <a:pt x="50800" y="16510"/>
                  </a:lnTo>
                  <a:lnTo>
                    <a:pt x="50800" y="11430"/>
                  </a:lnTo>
                  <a:lnTo>
                    <a:pt x="45720" y="7620"/>
                  </a:lnTo>
                  <a:lnTo>
                    <a:pt x="35560" y="508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2983230" y="3722370"/>
              <a:ext cx="77471" cy="49531"/>
            </a:xfrm>
            <a:custGeom>
              <a:avLst/>
              <a:gdLst/>
              <a:ahLst/>
              <a:cxnLst/>
              <a:rect l="0" t="0" r="0" b="0"/>
              <a:pathLst>
                <a:path w="77471" h="49531">
                  <a:moveTo>
                    <a:pt x="13970" y="11430"/>
                  </a:moveTo>
                  <a:lnTo>
                    <a:pt x="0" y="5080"/>
                  </a:lnTo>
                  <a:lnTo>
                    <a:pt x="1270" y="2540"/>
                  </a:lnTo>
                  <a:lnTo>
                    <a:pt x="5080" y="1270"/>
                  </a:lnTo>
                  <a:lnTo>
                    <a:pt x="12700" y="0"/>
                  </a:lnTo>
                  <a:lnTo>
                    <a:pt x="15240" y="1270"/>
                  </a:lnTo>
                  <a:lnTo>
                    <a:pt x="16510" y="3810"/>
                  </a:lnTo>
                  <a:lnTo>
                    <a:pt x="15240" y="6350"/>
                  </a:lnTo>
                  <a:lnTo>
                    <a:pt x="16510" y="10160"/>
                  </a:lnTo>
                  <a:lnTo>
                    <a:pt x="19050" y="16510"/>
                  </a:lnTo>
                  <a:lnTo>
                    <a:pt x="21590" y="22860"/>
                  </a:lnTo>
                  <a:lnTo>
                    <a:pt x="26670" y="29210"/>
                  </a:lnTo>
                  <a:lnTo>
                    <a:pt x="35560" y="34290"/>
                  </a:lnTo>
                  <a:lnTo>
                    <a:pt x="77470" y="495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3581400" y="34925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25400"/>
                  </a:moveTo>
                  <a:lnTo>
                    <a:pt x="127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3594100" y="3455670"/>
              <a:ext cx="342901" cy="265431"/>
            </a:xfrm>
            <a:custGeom>
              <a:avLst/>
              <a:gdLst/>
              <a:ahLst/>
              <a:cxnLst/>
              <a:rect l="0" t="0" r="0" b="0"/>
              <a:pathLst>
                <a:path w="342901" h="265431">
                  <a:moveTo>
                    <a:pt x="0" y="11430"/>
                  </a:moveTo>
                  <a:lnTo>
                    <a:pt x="6350" y="5080"/>
                  </a:lnTo>
                  <a:lnTo>
                    <a:pt x="13970" y="2540"/>
                  </a:lnTo>
                  <a:lnTo>
                    <a:pt x="25400" y="1270"/>
                  </a:lnTo>
                  <a:lnTo>
                    <a:pt x="38100" y="0"/>
                  </a:lnTo>
                  <a:lnTo>
                    <a:pt x="49530" y="1270"/>
                  </a:lnTo>
                  <a:lnTo>
                    <a:pt x="59690" y="3810"/>
                  </a:lnTo>
                  <a:lnTo>
                    <a:pt x="69850" y="6350"/>
                  </a:lnTo>
                  <a:lnTo>
                    <a:pt x="78740" y="8890"/>
                  </a:lnTo>
                  <a:lnTo>
                    <a:pt x="87630" y="12700"/>
                  </a:lnTo>
                  <a:lnTo>
                    <a:pt x="96520" y="16510"/>
                  </a:lnTo>
                  <a:lnTo>
                    <a:pt x="111760" y="20320"/>
                  </a:lnTo>
                  <a:lnTo>
                    <a:pt x="133350" y="24130"/>
                  </a:lnTo>
                  <a:lnTo>
                    <a:pt x="156210" y="29210"/>
                  </a:lnTo>
                  <a:lnTo>
                    <a:pt x="175260" y="33020"/>
                  </a:lnTo>
                  <a:lnTo>
                    <a:pt x="189230" y="36830"/>
                  </a:lnTo>
                  <a:lnTo>
                    <a:pt x="203200" y="40640"/>
                  </a:lnTo>
                  <a:lnTo>
                    <a:pt x="213360" y="46990"/>
                  </a:lnTo>
                  <a:lnTo>
                    <a:pt x="220980" y="53340"/>
                  </a:lnTo>
                  <a:lnTo>
                    <a:pt x="234950" y="68580"/>
                  </a:lnTo>
                  <a:lnTo>
                    <a:pt x="250190" y="83820"/>
                  </a:lnTo>
                  <a:lnTo>
                    <a:pt x="257810" y="93980"/>
                  </a:lnTo>
                  <a:lnTo>
                    <a:pt x="262890" y="104140"/>
                  </a:lnTo>
                  <a:lnTo>
                    <a:pt x="269240" y="115570"/>
                  </a:lnTo>
                  <a:lnTo>
                    <a:pt x="270510" y="124460"/>
                  </a:lnTo>
                  <a:lnTo>
                    <a:pt x="270510" y="132080"/>
                  </a:lnTo>
                  <a:lnTo>
                    <a:pt x="269240" y="138430"/>
                  </a:lnTo>
                  <a:lnTo>
                    <a:pt x="264160" y="147320"/>
                  </a:lnTo>
                  <a:lnTo>
                    <a:pt x="256540" y="156210"/>
                  </a:lnTo>
                  <a:lnTo>
                    <a:pt x="247650" y="167640"/>
                  </a:lnTo>
                  <a:lnTo>
                    <a:pt x="238760" y="176530"/>
                  </a:lnTo>
                  <a:lnTo>
                    <a:pt x="229870" y="182880"/>
                  </a:lnTo>
                  <a:lnTo>
                    <a:pt x="220980" y="189230"/>
                  </a:lnTo>
                  <a:lnTo>
                    <a:pt x="212090" y="196850"/>
                  </a:lnTo>
                  <a:lnTo>
                    <a:pt x="203200" y="204470"/>
                  </a:lnTo>
                  <a:lnTo>
                    <a:pt x="194310" y="212090"/>
                  </a:lnTo>
                  <a:lnTo>
                    <a:pt x="186690" y="218440"/>
                  </a:lnTo>
                  <a:lnTo>
                    <a:pt x="177800" y="224790"/>
                  </a:lnTo>
                  <a:lnTo>
                    <a:pt x="168910" y="229870"/>
                  </a:lnTo>
                  <a:lnTo>
                    <a:pt x="157480" y="234950"/>
                  </a:lnTo>
                  <a:lnTo>
                    <a:pt x="144780" y="238760"/>
                  </a:lnTo>
                  <a:lnTo>
                    <a:pt x="130810" y="243840"/>
                  </a:lnTo>
                  <a:lnTo>
                    <a:pt x="116840" y="246380"/>
                  </a:lnTo>
                  <a:lnTo>
                    <a:pt x="102870" y="248920"/>
                  </a:lnTo>
                  <a:lnTo>
                    <a:pt x="90170" y="250190"/>
                  </a:lnTo>
                  <a:lnTo>
                    <a:pt x="78740" y="248920"/>
                  </a:lnTo>
                  <a:lnTo>
                    <a:pt x="67310" y="247650"/>
                  </a:lnTo>
                  <a:lnTo>
                    <a:pt x="58420" y="245110"/>
                  </a:lnTo>
                  <a:lnTo>
                    <a:pt x="52070" y="240030"/>
                  </a:lnTo>
                  <a:lnTo>
                    <a:pt x="50800" y="234950"/>
                  </a:lnTo>
                  <a:lnTo>
                    <a:pt x="50800" y="228600"/>
                  </a:lnTo>
                  <a:lnTo>
                    <a:pt x="57150" y="224790"/>
                  </a:lnTo>
                  <a:lnTo>
                    <a:pt x="69850" y="224790"/>
                  </a:lnTo>
                  <a:lnTo>
                    <a:pt x="85090" y="224790"/>
                  </a:lnTo>
                  <a:lnTo>
                    <a:pt x="102870" y="227330"/>
                  </a:lnTo>
                  <a:lnTo>
                    <a:pt x="146050" y="233680"/>
                  </a:lnTo>
                  <a:lnTo>
                    <a:pt x="217170" y="245110"/>
                  </a:lnTo>
                  <a:lnTo>
                    <a:pt x="237490" y="248920"/>
                  </a:lnTo>
                  <a:lnTo>
                    <a:pt x="252730" y="252730"/>
                  </a:lnTo>
                  <a:lnTo>
                    <a:pt x="342900" y="2654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4089400" y="3657600"/>
              <a:ext cx="190501" cy="25401"/>
            </a:xfrm>
            <a:custGeom>
              <a:avLst/>
              <a:gdLst/>
              <a:ahLst/>
              <a:cxnLst/>
              <a:rect l="0" t="0" r="0" b="0"/>
              <a:pathLst>
                <a:path w="190501" h="25401">
                  <a:moveTo>
                    <a:pt x="0" y="0"/>
                  </a:moveTo>
                  <a:lnTo>
                    <a:pt x="26670" y="0"/>
                  </a:lnTo>
                  <a:lnTo>
                    <a:pt x="45720" y="2540"/>
                  </a:lnTo>
                  <a:lnTo>
                    <a:pt x="69850" y="7620"/>
                  </a:lnTo>
                  <a:lnTo>
                    <a:pt x="190500" y="25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4419600" y="3530600"/>
              <a:ext cx="238761" cy="386081"/>
            </a:xfrm>
            <a:custGeom>
              <a:avLst/>
              <a:gdLst/>
              <a:ahLst/>
              <a:cxnLst/>
              <a:rect l="0" t="0" r="0" b="0"/>
              <a:pathLst>
                <a:path w="238761" h="386081">
                  <a:moveTo>
                    <a:pt x="0" y="0"/>
                  </a:moveTo>
                  <a:lnTo>
                    <a:pt x="26670" y="0"/>
                  </a:lnTo>
                  <a:lnTo>
                    <a:pt x="38100" y="1270"/>
                  </a:lnTo>
                  <a:lnTo>
                    <a:pt x="48260" y="3810"/>
                  </a:lnTo>
                  <a:lnTo>
                    <a:pt x="57150" y="6350"/>
                  </a:lnTo>
                  <a:lnTo>
                    <a:pt x="68580" y="12700"/>
                  </a:lnTo>
                  <a:lnTo>
                    <a:pt x="82550" y="21590"/>
                  </a:lnTo>
                  <a:lnTo>
                    <a:pt x="97790" y="31750"/>
                  </a:lnTo>
                  <a:lnTo>
                    <a:pt x="110490" y="39370"/>
                  </a:lnTo>
                  <a:lnTo>
                    <a:pt x="121920" y="45720"/>
                  </a:lnTo>
                  <a:lnTo>
                    <a:pt x="132080" y="52070"/>
                  </a:lnTo>
                  <a:lnTo>
                    <a:pt x="151130" y="62230"/>
                  </a:lnTo>
                  <a:lnTo>
                    <a:pt x="160020" y="67310"/>
                  </a:lnTo>
                  <a:lnTo>
                    <a:pt x="168910" y="73660"/>
                  </a:lnTo>
                  <a:lnTo>
                    <a:pt x="177800" y="83820"/>
                  </a:lnTo>
                  <a:lnTo>
                    <a:pt x="185420" y="93980"/>
                  </a:lnTo>
                  <a:lnTo>
                    <a:pt x="191770" y="102870"/>
                  </a:lnTo>
                  <a:lnTo>
                    <a:pt x="195580" y="113030"/>
                  </a:lnTo>
                  <a:lnTo>
                    <a:pt x="198120" y="121920"/>
                  </a:lnTo>
                  <a:lnTo>
                    <a:pt x="195580" y="129540"/>
                  </a:lnTo>
                  <a:lnTo>
                    <a:pt x="189230" y="135890"/>
                  </a:lnTo>
                  <a:lnTo>
                    <a:pt x="181610" y="140970"/>
                  </a:lnTo>
                  <a:lnTo>
                    <a:pt x="171450" y="143510"/>
                  </a:lnTo>
                  <a:lnTo>
                    <a:pt x="161290" y="143510"/>
                  </a:lnTo>
                  <a:lnTo>
                    <a:pt x="149860" y="142240"/>
                  </a:lnTo>
                  <a:lnTo>
                    <a:pt x="139700" y="142240"/>
                  </a:lnTo>
                  <a:lnTo>
                    <a:pt x="129540" y="144780"/>
                  </a:lnTo>
                  <a:lnTo>
                    <a:pt x="120650" y="147320"/>
                  </a:lnTo>
                  <a:lnTo>
                    <a:pt x="118110" y="152400"/>
                  </a:lnTo>
                  <a:lnTo>
                    <a:pt x="120650" y="157480"/>
                  </a:lnTo>
                  <a:lnTo>
                    <a:pt x="127000" y="163830"/>
                  </a:lnTo>
                  <a:lnTo>
                    <a:pt x="134620" y="170180"/>
                  </a:lnTo>
                  <a:lnTo>
                    <a:pt x="142240" y="175260"/>
                  </a:lnTo>
                  <a:lnTo>
                    <a:pt x="149860" y="180340"/>
                  </a:lnTo>
                  <a:lnTo>
                    <a:pt x="156210" y="186690"/>
                  </a:lnTo>
                  <a:lnTo>
                    <a:pt x="162560" y="193040"/>
                  </a:lnTo>
                  <a:lnTo>
                    <a:pt x="167640" y="200660"/>
                  </a:lnTo>
                  <a:lnTo>
                    <a:pt x="172720" y="208280"/>
                  </a:lnTo>
                  <a:lnTo>
                    <a:pt x="176530" y="217170"/>
                  </a:lnTo>
                  <a:lnTo>
                    <a:pt x="181610" y="224790"/>
                  </a:lnTo>
                  <a:lnTo>
                    <a:pt x="186690" y="232410"/>
                  </a:lnTo>
                  <a:lnTo>
                    <a:pt x="194310" y="237490"/>
                  </a:lnTo>
                  <a:lnTo>
                    <a:pt x="200660" y="243840"/>
                  </a:lnTo>
                  <a:lnTo>
                    <a:pt x="207010" y="250190"/>
                  </a:lnTo>
                  <a:lnTo>
                    <a:pt x="213360" y="256540"/>
                  </a:lnTo>
                  <a:lnTo>
                    <a:pt x="218440" y="264160"/>
                  </a:lnTo>
                  <a:lnTo>
                    <a:pt x="222250" y="271780"/>
                  </a:lnTo>
                  <a:lnTo>
                    <a:pt x="223520" y="280670"/>
                  </a:lnTo>
                  <a:lnTo>
                    <a:pt x="226060" y="288290"/>
                  </a:lnTo>
                  <a:lnTo>
                    <a:pt x="228600" y="298450"/>
                  </a:lnTo>
                  <a:lnTo>
                    <a:pt x="231140" y="308610"/>
                  </a:lnTo>
                  <a:lnTo>
                    <a:pt x="234950" y="320040"/>
                  </a:lnTo>
                  <a:lnTo>
                    <a:pt x="236220" y="330200"/>
                  </a:lnTo>
                  <a:lnTo>
                    <a:pt x="238760" y="340360"/>
                  </a:lnTo>
                  <a:lnTo>
                    <a:pt x="238760" y="349250"/>
                  </a:lnTo>
                  <a:lnTo>
                    <a:pt x="237490" y="356870"/>
                  </a:lnTo>
                  <a:lnTo>
                    <a:pt x="232410" y="363220"/>
                  </a:lnTo>
                  <a:lnTo>
                    <a:pt x="227330" y="369570"/>
                  </a:lnTo>
                  <a:lnTo>
                    <a:pt x="220980" y="374650"/>
                  </a:lnTo>
                  <a:lnTo>
                    <a:pt x="213360" y="379730"/>
                  </a:lnTo>
                  <a:lnTo>
                    <a:pt x="205740" y="384810"/>
                  </a:lnTo>
                  <a:lnTo>
                    <a:pt x="198120" y="386080"/>
                  </a:lnTo>
                  <a:lnTo>
                    <a:pt x="189230" y="386080"/>
                  </a:lnTo>
                  <a:lnTo>
                    <a:pt x="181610" y="384810"/>
                  </a:lnTo>
                  <a:lnTo>
                    <a:pt x="172720" y="379730"/>
                  </a:lnTo>
                  <a:lnTo>
                    <a:pt x="165100" y="374650"/>
                  </a:lnTo>
                  <a:lnTo>
                    <a:pt x="156210" y="368300"/>
                  </a:lnTo>
                  <a:lnTo>
                    <a:pt x="148590" y="364490"/>
                  </a:lnTo>
                  <a:lnTo>
                    <a:pt x="139700" y="361950"/>
                  </a:lnTo>
                  <a:lnTo>
                    <a:pt x="114300" y="355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4775200" y="3771900"/>
              <a:ext cx="177801" cy="25401"/>
            </a:xfrm>
            <a:custGeom>
              <a:avLst/>
              <a:gdLst/>
              <a:ahLst/>
              <a:cxnLst/>
              <a:rect l="0" t="0" r="0" b="0"/>
              <a:pathLst>
                <a:path w="177801" h="25401">
                  <a:moveTo>
                    <a:pt x="0" y="0"/>
                  </a:moveTo>
                  <a:lnTo>
                    <a:pt x="45720" y="0"/>
                  </a:lnTo>
                  <a:lnTo>
                    <a:pt x="60960" y="1270"/>
                  </a:lnTo>
                  <a:lnTo>
                    <a:pt x="78740" y="3810"/>
                  </a:lnTo>
                  <a:lnTo>
                    <a:pt x="99060" y="6350"/>
                  </a:lnTo>
                  <a:lnTo>
                    <a:pt x="115570" y="10160"/>
                  </a:lnTo>
                  <a:lnTo>
                    <a:pt x="129540" y="13970"/>
                  </a:lnTo>
                  <a:lnTo>
                    <a:pt x="177800" y="25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5130800" y="3594100"/>
              <a:ext cx="25401" cy="330201"/>
            </a:xfrm>
            <a:custGeom>
              <a:avLst/>
              <a:gdLst/>
              <a:ahLst/>
              <a:cxnLst/>
              <a:rect l="0" t="0" r="0" b="0"/>
              <a:pathLst>
                <a:path w="25401" h="330201">
                  <a:moveTo>
                    <a:pt x="25400" y="0"/>
                  </a:moveTo>
                  <a:lnTo>
                    <a:pt x="25400" y="78740"/>
                  </a:lnTo>
                  <a:lnTo>
                    <a:pt x="24130" y="95250"/>
                  </a:lnTo>
                  <a:lnTo>
                    <a:pt x="21590" y="114300"/>
                  </a:lnTo>
                  <a:lnTo>
                    <a:pt x="7620" y="219710"/>
                  </a:lnTo>
                  <a:lnTo>
                    <a:pt x="5080" y="243840"/>
                  </a:lnTo>
                  <a:lnTo>
                    <a:pt x="3810" y="264160"/>
                  </a:lnTo>
                  <a:lnTo>
                    <a:pt x="0" y="330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609590" y="3721100"/>
              <a:ext cx="321311" cy="124461"/>
            </a:xfrm>
            <a:custGeom>
              <a:avLst/>
              <a:gdLst/>
              <a:ahLst/>
              <a:cxnLst/>
              <a:rect l="0" t="0" r="0" b="0"/>
              <a:pathLst>
                <a:path w="321311" h="124461">
                  <a:moveTo>
                    <a:pt x="130810" y="38100"/>
                  </a:moveTo>
                  <a:lnTo>
                    <a:pt x="73660" y="38100"/>
                  </a:lnTo>
                  <a:lnTo>
                    <a:pt x="64770" y="39370"/>
                  </a:lnTo>
                  <a:lnTo>
                    <a:pt x="55880" y="41910"/>
                  </a:lnTo>
                  <a:lnTo>
                    <a:pt x="46990" y="44450"/>
                  </a:lnTo>
                  <a:lnTo>
                    <a:pt x="38100" y="49530"/>
                  </a:lnTo>
                  <a:lnTo>
                    <a:pt x="29210" y="55880"/>
                  </a:lnTo>
                  <a:lnTo>
                    <a:pt x="20320" y="62230"/>
                  </a:lnTo>
                  <a:lnTo>
                    <a:pt x="13970" y="69850"/>
                  </a:lnTo>
                  <a:lnTo>
                    <a:pt x="7620" y="77470"/>
                  </a:lnTo>
                  <a:lnTo>
                    <a:pt x="2540" y="85090"/>
                  </a:lnTo>
                  <a:lnTo>
                    <a:pt x="0" y="92710"/>
                  </a:lnTo>
                  <a:lnTo>
                    <a:pt x="0" y="97790"/>
                  </a:lnTo>
                  <a:lnTo>
                    <a:pt x="1270" y="104140"/>
                  </a:lnTo>
                  <a:lnTo>
                    <a:pt x="3810" y="107950"/>
                  </a:lnTo>
                  <a:lnTo>
                    <a:pt x="6350" y="113030"/>
                  </a:lnTo>
                  <a:lnTo>
                    <a:pt x="10160" y="118110"/>
                  </a:lnTo>
                  <a:lnTo>
                    <a:pt x="17780" y="120650"/>
                  </a:lnTo>
                  <a:lnTo>
                    <a:pt x="27940" y="123190"/>
                  </a:lnTo>
                  <a:lnTo>
                    <a:pt x="41910" y="124460"/>
                  </a:lnTo>
                  <a:lnTo>
                    <a:pt x="52070" y="121920"/>
                  </a:lnTo>
                  <a:lnTo>
                    <a:pt x="59690" y="118110"/>
                  </a:lnTo>
                  <a:lnTo>
                    <a:pt x="66040" y="113030"/>
                  </a:lnTo>
                  <a:lnTo>
                    <a:pt x="72390" y="107950"/>
                  </a:lnTo>
                  <a:lnTo>
                    <a:pt x="77470" y="102870"/>
                  </a:lnTo>
                  <a:lnTo>
                    <a:pt x="82550" y="97790"/>
                  </a:lnTo>
                  <a:lnTo>
                    <a:pt x="87630" y="92710"/>
                  </a:lnTo>
                  <a:lnTo>
                    <a:pt x="91440" y="85090"/>
                  </a:lnTo>
                  <a:lnTo>
                    <a:pt x="96520" y="78740"/>
                  </a:lnTo>
                  <a:lnTo>
                    <a:pt x="99060" y="68580"/>
                  </a:lnTo>
                  <a:lnTo>
                    <a:pt x="101600" y="58420"/>
                  </a:lnTo>
                  <a:lnTo>
                    <a:pt x="102870" y="46990"/>
                  </a:lnTo>
                  <a:lnTo>
                    <a:pt x="105410" y="36830"/>
                  </a:lnTo>
                  <a:lnTo>
                    <a:pt x="107950" y="27940"/>
                  </a:lnTo>
                  <a:lnTo>
                    <a:pt x="111760" y="19050"/>
                  </a:lnTo>
                  <a:lnTo>
                    <a:pt x="115570" y="13970"/>
                  </a:lnTo>
                  <a:lnTo>
                    <a:pt x="119380" y="11430"/>
                  </a:lnTo>
                  <a:lnTo>
                    <a:pt x="123190" y="12700"/>
                  </a:lnTo>
                  <a:lnTo>
                    <a:pt x="127000" y="15240"/>
                  </a:lnTo>
                  <a:lnTo>
                    <a:pt x="130810" y="20320"/>
                  </a:lnTo>
                  <a:lnTo>
                    <a:pt x="134620" y="26670"/>
                  </a:lnTo>
                  <a:lnTo>
                    <a:pt x="139700" y="31750"/>
                  </a:lnTo>
                  <a:lnTo>
                    <a:pt x="143510" y="36830"/>
                  </a:lnTo>
                  <a:lnTo>
                    <a:pt x="147320" y="40640"/>
                  </a:lnTo>
                  <a:lnTo>
                    <a:pt x="152400" y="48260"/>
                  </a:lnTo>
                  <a:lnTo>
                    <a:pt x="156210" y="58420"/>
                  </a:lnTo>
                  <a:lnTo>
                    <a:pt x="160020" y="68580"/>
                  </a:lnTo>
                  <a:lnTo>
                    <a:pt x="166370" y="72390"/>
                  </a:lnTo>
                  <a:lnTo>
                    <a:pt x="172720" y="72390"/>
                  </a:lnTo>
                  <a:lnTo>
                    <a:pt x="180340" y="69850"/>
                  </a:lnTo>
                  <a:lnTo>
                    <a:pt x="187960" y="63500"/>
                  </a:lnTo>
                  <a:lnTo>
                    <a:pt x="195580" y="54610"/>
                  </a:lnTo>
                  <a:lnTo>
                    <a:pt x="203200" y="44450"/>
                  </a:lnTo>
                  <a:lnTo>
                    <a:pt x="212090" y="36830"/>
                  </a:lnTo>
                  <a:lnTo>
                    <a:pt x="219710" y="30480"/>
                  </a:lnTo>
                  <a:lnTo>
                    <a:pt x="228600" y="24130"/>
                  </a:lnTo>
                  <a:lnTo>
                    <a:pt x="241300" y="19050"/>
                  </a:lnTo>
                  <a:lnTo>
                    <a:pt x="256540" y="13970"/>
                  </a:lnTo>
                  <a:lnTo>
                    <a:pt x="32131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6578600" y="3657600"/>
              <a:ext cx="25401" cy="355601"/>
            </a:xfrm>
            <a:custGeom>
              <a:avLst/>
              <a:gdLst/>
              <a:ahLst/>
              <a:cxnLst/>
              <a:rect l="0" t="0" r="0" b="0"/>
              <a:pathLst>
                <a:path w="25401" h="355601">
                  <a:moveTo>
                    <a:pt x="0" y="0"/>
                  </a:moveTo>
                  <a:lnTo>
                    <a:pt x="0" y="175260"/>
                  </a:lnTo>
                  <a:lnTo>
                    <a:pt x="1270" y="199390"/>
                  </a:lnTo>
                  <a:lnTo>
                    <a:pt x="3810" y="219710"/>
                  </a:lnTo>
                  <a:lnTo>
                    <a:pt x="6350" y="240030"/>
                  </a:lnTo>
                  <a:lnTo>
                    <a:pt x="8890" y="257810"/>
                  </a:lnTo>
                  <a:lnTo>
                    <a:pt x="10160" y="273050"/>
                  </a:lnTo>
                  <a:lnTo>
                    <a:pt x="11430" y="288290"/>
                  </a:lnTo>
                  <a:lnTo>
                    <a:pt x="12700" y="300990"/>
                  </a:lnTo>
                  <a:lnTo>
                    <a:pt x="15240" y="312420"/>
                  </a:lnTo>
                  <a:lnTo>
                    <a:pt x="25400" y="355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6680200" y="3825240"/>
              <a:ext cx="165101" cy="10161"/>
            </a:xfrm>
            <a:custGeom>
              <a:avLst/>
              <a:gdLst/>
              <a:ahLst/>
              <a:cxnLst/>
              <a:rect l="0" t="0" r="0" b="0"/>
              <a:pathLst>
                <a:path w="165101" h="10161">
                  <a:moveTo>
                    <a:pt x="0" y="10160"/>
                  </a:moveTo>
                  <a:lnTo>
                    <a:pt x="26670" y="3810"/>
                  </a:lnTo>
                  <a:lnTo>
                    <a:pt x="40640" y="1270"/>
                  </a:lnTo>
                  <a:lnTo>
                    <a:pt x="55880" y="0"/>
                  </a:lnTo>
                  <a:lnTo>
                    <a:pt x="165100" y="101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6908800" y="3710940"/>
              <a:ext cx="382271" cy="353061"/>
            </a:xfrm>
            <a:custGeom>
              <a:avLst/>
              <a:gdLst/>
              <a:ahLst/>
              <a:cxnLst/>
              <a:rect l="0" t="0" r="0" b="0"/>
              <a:pathLst>
                <a:path w="382271" h="353061">
                  <a:moveTo>
                    <a:pt x="368300" y="48260"/>
                  </a:moveTo>
                  <a:lnTo>
                    <a:pt x="382270" y="41910"/>
                  </a:lnTo>
                  <a:lnTo>
                    <a:pt x="379730" y="38100"/>
                  </a:lnTo>
                  <a:lnTo>
                    <a:pt x="373380" y="34290"/>
                  </a:lnTo>
                  <a:lnTo>
                    <a:pt x="363220" y="30480"/>
                  </a:lnTo>
                  <a:lnTo>
                    <a:pt x="349250" y="26670"/>
                  </a:lnTo>
                  <a:lnTo>
                    <a:pt x="332740" y="22860"/>
                  </a:lnTo>
                  <a:lnTo>
                    <a:pt x="314960" y="17780"/>
                  </a:lnTo>
                  <a:lnTo>
                    <a:pt x="297180" y="15240"/>
                  </a:lnTo>
                  <a:lnTo>
                    <a:pt x="280670" y="13970"/>
                  </a:lnTo>
                  <a:lnTo>
                    <a:pt x="262890" y="12700"/>
                  </a:lnTo>
                  <a:lnTo>
                    <a:pt x="248920" y="10160"/>
                  </a:lnTo>
                  <a:lnTo>
                    <a:pt x="236220" y="7620"/>
                  </a:lnTo>
                  <a:lnTo>
                    <a:pt x="224790" y="3810"/>
                  </a:lnTo>
                  <a:lnTo>
                    <a:pt x="213360" y="2540"/>
                  </a:lnTo>
                  <a:lnTo>
                    <a:pt x="201930" y="0"/>
                  </a:lnTo>
                  <a:lnTo>
                    <a:pt x="189230" y="0"/>
                  </a:lnTo>
                  <a:lnTo>
                    <a:pt x="179070" y="1270"/>
                  </a:lnTo>
                  <a:lnTo>
                    <a:pt x="168910" y="6350"/>
                  </a:lnTo>
                  <a:lnTo>
                    <a:pt x="158750" y="11430"/>
                  </a:lnTo>
                  <a:lnTo>
                    <a:pt x="149860" y="17780"/>
                  </a:lnTo>
                  <a:lnTo>
                    <a:pt x="140970" y="25400"/>
                  </a:lnTo>
                  <a:lnTo>
                    <a:pt x="132080" y="33020"/>
                  </a:lnTo>
                  <a:lnTo>
                    <a:pt x="118110" y="45720"/>
                  </a:lnTo>
                  <a:lnTo>
                    <a:pt x="107950" y="55880"/>
                  </a:lnTo>
                  <a:lnTo>
                    <a:pt x="97790" y="64770"/>
                  </a:lnTo>
                  <a:lnTo>
                    <a:pt x="97790" y="68580"/>
                  </a:lnTo>
                  <a:lnTo>
                    <a:pt x="100330" y="73660"/>
                  </a:lnTo>
                  <a:lnTo>
                    <a:pt x="105410" y="77470"/>
                  </a:lnTo>
                  <a:lnTo>
                    <a:pt x="114300" y="78740"/>
                  </a:lnTo>
                  <a:lnTo>
                    <a:pt x="125730" y="78740"/>
                  </a:lnTo>
                  <a:lnTo>
                    <a:pt x="138430" y="77470"/>
                  </a:lnTo>
                  <a:lnTo>
                    <a:pt x="153670" y="77470"/>
                  </a:lnTo>
                  <a:lnTo>
                    <a:pt x="168910" y="78740"/>
                  </a:lnTo>
                  <a:lnTo>
                    <a:pt x="184150" y="81280"/>
                  </a:lnTo>
                  <a:lnTo>
                    <a:pt x="198120" y="86360"/>
                  </a:lnTo>
                  <a:lnTo>
                    <a:pt x="209550" y="91440"/>
                  </a:lnTo>
                  <a:lnTo>
                    <a:pt x="219710" y="97790"/>
                  </a:lnTo>
                  <a:lnTo>
                    <a:pt x="229870" y="102870"/>
                  </a:lnTo>
                  <a:lnTo>
                    <a:pt x="238760" y="105410"/>
                  </a:lnTo>
                  <a:lnTo>
                    <a:pt x="248920" y="107950"/>
                  </a:lnTo>
                  <a:lnTo>
                    <a:pt x="256540" y="110490"/>
                  </a:lnTo>
                  <a:lnTo>
                    <a:pt x="262890" y="114300"/>
                  </a:lnTo>
                  <a:lnTo>
                    <a:pt x="267970" y="116840"/>
                  </a:lnTo>
                  <a:lnTo>
                    <a:pt x="273050" y="121920"/>
                  </a:lnTo>
                  <a:lnTo>
                    <a:pt x="278130" y="128270"/>
                  </a:lnTo>
                  <a:lnTo>
                    <a:pt x="283210" y="135890"/>
                  </a:lnTo>
                  <a:lnTo>
                    <a:pt x="287020" y="143510"/>
                  </a:lnTo>
                  <a:lnTo>
                    <a:pt x="292100" y="151130"/>
                  </a:lnTo>
                  <a:lnTo>
                    <a:pt x="295910" y="158750"/>
                  </a:lnTo>
                  <a:lnTo>
                    <a:pt x="302260" y="167640"/>
                  </a:lnTo>
                  <a:lnTo>
                    <a:pt x="308610" y="175260"/>
                  </a:lnTo>
                  <a:lnTo>
                    <a:pt x="316230" y="184150"/>
                  </a:lnTo>
                  <a:lnTo>
                    <a:pt x="321310" y="196850"/>
                  </a:lnTo>
                  <a:lnTo>
                    <a:pt x="327660" y="212090"/>
                  </a:lnTo>
                  <a:lnTo>
                    <a:pt x="332740" y="229870"/>
                  </a:lnTo>
                  <a:lnTo>
                    <a:pt x="336550" y="243840"/>
                  </a:lnTo>
                  <a:lnTo>
                    <a:pt x="337820" y="256540"/>
                  </a:lnTo>
                  <a:lnTo>
                    <a:pt x="340360" y="267970"/>
                  </a:lnTo>
                  <a:lnTo>
                    <a:pt x="336550" y="279400"/>
                  </a:lnTo>
                  <a:lnTo>
                    <a:pt x="330200" y="290830"/>
                  </a:lnTo>
                  <a:lnTo>
                    <a:pt x="321310" y="303530"/>
                  </a:lnTo>
                  <a:lnTo>
                    <a:pt x="313690" y="313690"/>
                  </a:lnTo>
                  <a:lnTo>
                    <a:pt x="304800" y="323850"/>
                  </a:lnTo>
                  <a:lnTo>
                    <a:pt x="295910" y="334010"/>
                  </a:lnTo>
                  <a:lnTo>
                    <a:pt x="287020" y="340360"/>
                  </a:lnTo>
                  <a:lnTo>
                    <a:pt x="275590" y="344170"/>
                  </a:lnTo>
                  <a:lnTo>
                    <a:pt x="264160" y="347980"/>
                  </a:lnTo>
                  <a:lnTo>
                    <a:pt x="254000" y="349250"/>
                  </a:lnTo>
                  <a:lnTo>
                    <a:pt x="243840" y="350520"/>
                  </a:lnTo>
                  <a:lnTo>
                    <a:pt x="234950" y="351790"/>
                  </a:lnTo>
                  <a:lnTo>
                    <a:pt x="222250" y="351790"/>
                  </a:lnTo>
                  <a:lnTo>
                    <a:pt x="194310" y="353060"/>
                  </a:lnTo>
                  <a:lnTo>
                    <a:pt x="181610" y="351790"/>
                  </a:lnTo>
                  <a:lnTo>
                    <a:pt x="170180" y="349250"/>
                  </a:lnTo>
                  <a:lnTo>
                    <a:pt x="160020" y="346710"/>
                  </a:lnTo>
                  <a:lnTo>
                    <a:pt x="151130" y="342900"/>
                  </a:lnTo>
                  <a:lnTo>
                    <a:pt x="140970" y="339090"/>
                  </a:lnTo>
                  <a:lnTo>
                    <a:pt x="132080" y="335280"/>
                  </a:lnTo>
                  <a:lnTo>
                    <a:pt x="120650" y="332740"/>
                  </a:lnTo>
                  <a:lnTo>
                    <a:pt x="106680" y="331470"/>
                  </a:lnTo>
                  <a:lnTo>
                    <a:pt x="92710" y="330200"/>
                  </a:lnTo>
                  <a:lnTo>
                    <a:pt x="81280" y="327660"/>
                  </a:lnTo>
                  <a:lnTo>
                    <a:pt x="72390" y="325120"/>
                  </a:lnTo>
                  <a:lnTo>
                    <a:pt x="57150" y="317500"/>
                  </a:lnTo>
                  <a:lnTo>
                    <a:pt x="41910" y="309880"/>
                  </a:lnTo>
                  <a:lnTo>
                    <a:pt x="33020" y="307340"/>
                  </a:lnTo>
                  <a:lnTo>
                    <a:pt x="25400" y="306070"/>
                  </a:lnTo>
                  <a:lnTo>
                    <a:pt x="0" y="3022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2574290" y="3661410"/>
              <a:ext cx="80011" cy="78741"/>
            </a:xfrm>
            <a:custGeom>
              <a:avLst/>
              <a:gdLst/>
              <a:ahLst/>
              <a:cxnLst/>
              <a:rect l="0" t="0" r="0" b="0"/>
              <a:pathLst>
                <a:path w="80011" h="78741">
                  <a:moveTo>
                    <a:pt x="80010" y="21590"/>
                  </a:moveTo>
                  <a:lnTo>
                    <a:pt x="73660" y="7620"/>
                  </a:lnTo>
                  <a:lnTo>
                    <a:pt x="67310" y="3810"/>
                  </a:lnTo>
                  <a:lnTo>
                    <a:pt x="58420" y="1270"/>
                  </a:lnTo>
                  <a:lnTo>
                    <a:pt x="48260" y="0"/>
                  </a:lnTo>
                  <a:lnTo>
                    <a:pt x="39370" y="1270"/>
                  </a:lnTo>
                  <a:lnTo>
                    <a:pt x="30480" y="5080"/>
                  </a:lnTo>
                  <a:lnTo>
                    <a:pt x="21590" y="10160"/>
                  </a:lnTo>
                  <a:lnTo>
                    <a:pt x="13970" y="17780"/>
                  </a:lnTo>
                  <a:lnTo>
                    <a:pt x="7620" y="24130"/>
                  </a:lnTo>
                  <a:lnTo>
                    <a:pt x="2540" y="31750"/>
                  </a:lnTo>
                  <a:lnTo>
                    <a:pt x="0" y="38100"/>
                  </a:lnTo>
                  <a:lnTo>
                    <a:pt x="0" y="44450"/>
                  </a:lnTo>
                  <a:lnTo>
                    <a:pt x="1270" y="49530"/>
                  </a:lnTo>
                  <a:lnTo>
                    <a:pt x="5080" y="55880"/>
                  </a:lnTo>
                  <a:lnTo>
                    <a:pt x="10160" y="62230"/>
                  </a:lnTo>
                  <a:lnTo>
                    <a:pt x="16510" y="69850"/>
                  </a:lnTo>
                  <a:lnTo>
                    <a:pt x="24130" y="74930"/>
                  </a:lnTo>
                  <a:lnTo>
                    <a:pt x="30480" y="78740"/>
                  </a:lnTo>
                  <a:lnTo>
                    <a:pt x="67310" y="723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661670" y="2984500"/>
            <a:ext cx="3554731" cy="1841501"/>
            <a:chOff x="661670" y="2984500"/>
            <a:chExt cx="3554731" cy="1841501"/>
          </a:xfrm>
        </p:grpSpPr>
        <p:sp>
          <p:nvSpPr>
            <p:cNvPr id="111" name="Freeform 110"/>
            <p:cNvSpPr/>
            <p:nvPr/>
          </p:nvSpPr>
          <p:spPr>
            <a:xfrm>
              <a:off x="1816100" y="4152900"/>
              <a:ext cx="50801" cy="419101"/>
            </a:xfrm>
            <a:custGeom>
              <a:avLst/>
              <a:gdLst/>
              <a:ahLst/>
              <a:cxnLst/>
              <a:rect l="0" t="0" r="0" b="0"/>
              <a:pathLst>
                <a:path w="50801" h="419101">
                  <a:moveTo>
                    <a:pt x="0" y="0"/>
                  </a:moveTo>
                  <a:lnTo>
                    <a:pt x="6350" y="13970"/>
                  </a:lnTo>
                  <a:lnTo>
                    <a:pt x="10160" y="22860"/>
                  </a:lnTo>
                  <a:lnTo>
                    <a:pt x="13970" y="35560"/>
                  </a:lnTo>
                  <a:lnTo>
                    <a:pt x="17780" y="48260"/>
                  </a:lnTo>
                  <a:lnTo>
                    <a:pt x="20320" y="64770"/>
                  </a:lnTo>
                  <a:lnTo>
                    <a:pt x="21590" y="82550"/>
                  </a:lnTo>
                  <a:lnTo>
                    <a:pt x="22860" y="101600"/>
                  </a:lnTo>
                  <a:lnTo>
                    <a:pt x="24130" y="134620"/>
                  </a:lnTo>
                  <a:lnTo>
                    <a:pt x="24130" y="148590"/>
                  </a:lnTo>
                  <a:lnTo>
                    <a:pt x="26670" y="168910"/>
                  </a:lnTo>
                  <a:lnTo>
                    <a:pt x="34290" y="237490"/>
                  </a:lnTo>
                  <a:lnTo>
                    <a:pt x="35560" y="255270"/>
                  </a:lnTo>
                  <a:lnTo>
                    <a:pt x="36830" y="285750"/>
                  </a:lnTo>
                  <a:lnTo>
                    <a:pt x="38100" y="308610"/>
                  </a:lnTo>
                  <a:lnTo>
                    <a:pt x="38100" y="374650"/>
                  </a:lnTo>
                  <a:lnTo>
                    <a:pt x="50800" y="419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2076450" y="4307840"/>
              <a:ext cx="137161" cy="271781"/>
            </a:xfrm>
            <a:custGeom>
              <a:avLst/>
              <a:gdLst/>
              <a:ahLst/>
              <a:cxnLst/>
              <a:rect l="0" t="0" r="0" b="0"/>
              <a:pathLst>
                <a:path w="137161" h="271781">
                  <a:moveTo>
                    <a:pt x="120650" y="35560"/>
                  </a:moveTo>
                  <a:lnTo>
                    <a:pt x="114300" y="29210"/>
                  </a:lnTo>
                  <a:lnTo>
                    <a:pt x="109220" y="25400"/>
                  </a:lnTo>
                  <a:lnTo>
                    <a:pt x="102870" y="21590"/>
                  </a:lnTo>
                  <a:lnTo>
                    <a:pt x="96520" y="17780"/>
                  </a:lnTo>
                  <a:lnTo>
                    <a:pt x="90170" y="13970"/>
                  </a:lnTo>
                  <a:lnTo>
                    <a:pt x="85090" y="10160"/>
                  </a:lnTo>
                  <a:lnTo>
                    <a:pt x="80010" y="5080"/>
                  </a:lnTo>
                  <a:lnTo>
                    <a:pt x="71120" y="2540"/>
                  </a:lnTo>
                  <a:lnTo>
                    <a:pt x="59690" y="1270"/>
                  </a:lnTo>
                  <a:lnTo>
                    <a:pt x="45720" y="0"/>
                  </a:lnTo>
                  <a:lnTo>
                    <a:pt x="34290" y="0"/>
                  </a:lnTo>
                  <a:lnTo>
                    <a:pt x="22860" y="2540"/>
                  </a:lnTo>
                  <a:lnTo>
                    <a:pt x="13970" y="5080"/>
                  </a:lnTo>
                  <a:lnTo>
                    <a:pt x="6350" y="8890"/>
                  </a:lnTo>
                  <a:lnTo>
                    <a:pt x="2540" y="15240"/>
                  </a:lnTo>
                  <a:lnTo>
                    <a:pt x="0" y="21590"/>
                  </a:lnTo>
                  <a:lnTo>
                    <a:pt x="0" y="30480"/>
                  </a:lnTo>
                  <a:lnTo>
                    <a:pt x="3810" y="40640"/>
                  </a:lnTo>
                  <a:lnTo>
                    <a:pt x="8890" y="52070"/>
                  </a:lnTo>
                  <a:lnTo>
                    <a:pt x="15240" y="62230"/>
                  </a:lnTo>
                  <a:lnTo>
                    <a:pt x="21590" y="71120"/>
                  </a:lnTo>
                  <a:lnTo>
                    <a:pt x="29210" y="81280"/>
                  </a:lnTo>
                  <a:lnTo>
                    <a:pt x="36830" y="90170"/>
                  </a:lnTo>
                  <a:lnTo>
                    <a:pt x="45720" y="97790"/>
                  </a:lnTo>
                  <a:lnTo>
                    <a:pt x="53340" y="106680"/>
                  </a:lnTo>
                  <a:lnTo>
                    <a:pt x="60960" y="115570"/>
                  </a:lnTo>
                  <a:lnTo>
                    <a:pt x="66040" y="124460"/>
                  </a:lnTo>
                  <a:lnTo>
                    <a:pt x="71120" y="133350"/>
                  </a:lnTo>
                  <a:lnTo>
                    <a:pt x="78740" y="139700"/>
                  </a:lnTo>
                  <a:lnTo>
                    <a:pt x="85090" y="146050"/>
                  </a:lnTo>
                  <a:lnTo>
                    <a:pt x="92710" y="151130"/>
                  </a:lnTo>
                  <a:lnTo>
                    <a:pt x="99060" y="157480"/>
                  </a:lnTo>
                  <a:lnTo>
                    <a:pt x="105410" y="165100"/>
                  </a:lnTo>
                  <a:lnTo>
                    <a:pt x="110490" y="172720"/>
                  </a:lnTo>
                  <a:lnTo>
                    <a:pt x="115570" y="180340"/>
                  </a:lnTo>
                  <a:lnTo>
                    <a:pt x="119380" y="189230"/>
                  </a:lnTo>
                  <a:lnTo>
                    <a:pt x="124460" y="196850"/>
                  </a:lnTo>
                  <a:lnTo>
                    <a:pt x="128270" y="207010"/>
                  </a:lnTo>
                  <a:lnTo>
                    <a:pt x="133350" y="217170"/>
                  </a:lnTo>
                  <a:lnTo>
                    <a:pt x="137160" y="228600"/>
                  </a:lnTo>
                  <a:lnTo>
                    <a:pt x="137160" y="238760"/>
                  </a:lnTo>
                  <a:lnTo>
                    <a:pt x="134620" y="248920"/>
                  </a:lnTo>
                  <a:lnTo>
                    <a:pt x="129540" y="257810"/>
                  </a:lnTo>
                  <a:lnTo>
                    <a:pt x="123190" y="264160"/>
                  </a:lnTo>
                  <a:lnTo>
                    <a:pt x="113030" y="267970"/>
                  </a:lnTo>
                  <a:lnTo>
                    <a:pt x="102870" y="271780"/>
                  </a:lnTo>
                  <a:lnTo>
                    <a:pt x="93980" y="271780"/>
                  </a:lnTo>
                  <a:lnTo>
                    <a:pt x="83820" y="270510"/>
                  </a:lnTo>
                  <a:lnTo>
                    <a:pt x="74930" y="267970"/>
                  </a:lnTo>
                  <a:lnTo>
                    <a:pt x="64770" y="262890"/>
                  </a:lnTo>
                  <a:lnTo>
                    <a:pt x="53340" y="255270"/>
                  </a:lnTo>
                  <a:lnTo>
                    <a:pt x="19050" y="2260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2324100" y="4114800"/>
              <a:ext cx="203201" cy="152401"/>
            </a:xfrm>
            <a:custGeom>
              <a:avLst/>
              <a:gdLst/>
              <a:ahLst/>
              <a:cxnLst/>
              <a:rect l="0" t="0" r="0" b="0"/>
              <a:pathLst>
                <a:path w="203201" h="152401">
                  <a:moveTo>
                    <a:pt x="0" y="0"/>
                  </a:moveTo>
                  <a:lnTo>
                    <a:pt x="39370" y="0"/>
                  </a:lnTo>
                  <a:lnTo>
                    <a:pt x="46990" y="1270"/>
                  </a:lnTo>
                  <a:lnTo>
                    <a:pt x="57150" y="3810"/>
                  </a:lnTo>
                  <a:lnTo>
                    <a:pt x="67310" y="6350"/>
                  </a:lnTo>
                  <a:lnTo>
                    <a:pt x="78740" y="11430"/>
                  </a:lnTo>
                  <a:lnTo>
                    <a:pt x="90170" y="17780"/>
                  </a:lnTo>
                  <a:lnTo>
                    <a:pt x="102870" y="24130"/>
                  </a:lnTo>
                  <a:lnTo>
                    <a:pt x="109220" y="31750"/>
                  </a:lnTo>
                  <a:lnTo>
                    <a:pt x="113030" y="39370"/>
                  </a:lnTo>
                  <a:lnTo>
                    <a:pt x="113030" y="46990"/>
                  </a:lnTo>
                  <a:lnTo>
                    <a:pt x="109220" y="53340"/>
                  </a:lnTo>
                  <a:lnTo>
                    <a:pt x="102870" y="55880"/>
                  </a:lnTo>
                  <a:lnTo>
                    <a:pt x="93980" y="58420"/>
                  </a:lnTo>
                  <a:lnTo>
                    <a:pt x="85090" y="60960"/>
                  </a:lnTo>
                  <a:lnTo>
                    <a:pt x="76200" y="60960"/>
                  </a:lnTo>
                  <a:lnTo>
                    <a:pt x="67310" y="62230"/>
                  </a:lnTo>
                  <a:lnTo>
                    <a:pt x="62230" y="64770"/>
                  </a:lnTo>
                  <a:lnTo>
                    <a:pt x="58420" y="69850"/>
                  </a:lnTo>
                  <a:lnTo>
                    <a:pt x="55880" y="76200"/>
                  </a:lnTo>
                  <a:lnTo>
                    <a:pt x="58420" y="83820"/>
                  </a:lnTo>
                  <a:lnTo>
                    <a:pt x="64770" y="91440"/>
                  </a:lnTo>
                  <a:lnTo>
                    <a:pt x="72390" y="99060"/>
                  </a:lnTo>
                  <a:lnTo>
                    <a:pt x="81280" y="104140"/>
                  </a:lnTo>
                  <a:lnTo>
                    <a:pt x="88900" y="107950"/>
                  </a:lnTo>
                  <a:lnTo>
                    <a:pt x="97790" y="109220"/>
                  </a:lnTo>
                  <a:lnTo>
                    <a:pt x="105410" y="111760"/>
                  </a:lnTo>
                  <a:lnTo>
                    <a:pt x="114300" y="111760"/>
                  </a:lnTo>
                  <a:lnTo>
                    <a:pt x="123190" y="113030"/>
                  </a:lnTo>
                  <a:lnTo>
                    <a:pt x="135890" y="118110"/>
                  </a:lnTo>
                  <a:lnTo>
                    <a:pt x="151130" y="124460"/>
                  </a:lnTo>
                  <a:lnTo>
                    <a:pt x="203200" y="152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661670" y="2984500"/>
              <a:ext cx="951231" cy="1270001"/>
            </a:xfrm>
            <a:custGeom>
              <a:avLst/>
              <a:gdLst/>
              <a:ahLst/>
              <a:cxnLst/>
              <a:rect l="0" t="0" r="0" b="0"/>
              <a:pathLst>
                <a:path w="951231" h="1270001">
                  <a:moveTo>
                    <a:pt x="951230" y="0"/>
                  </a:moveTo>
                  <a:lnTo>
                    <a:pt x="937260" y="6350"/>
                  </a:lnTo>
                  <a:lnTo>
                    <a:pt x="923290" y="10160"/>
                  </a:lnTo>
                  <a:lnTo>
                    <a:pt x="908050" y="12700"/>
                  </a:lnTo>
                  <a:lnTo>
                    <a:pt x="881380" y="22860"/>
                  </a:lnTo>
                  <a:lnTo>
                    <a:pt x="859790" y="30480"/>
                  </a:lnTo>
                  <a:lnTo>
                    <a:pt x="835660" y="41910"/>
                  </a:lnTo>
                  <a:lnTo>
                    <a:pt x="739140" y="100330"/>
                  </a:lnTo>
                  <a:lnTo>
                    <a:pt x="657860" y="148590"/>
                  </a:lnTo>
                  <a:lnTo>
                    <a:pt x="596900" y="186690"/>
                  </a:lnTo>
                  <a:lnTo>
                    <a:pt x="532130" y="228600"/>
                  </a:lnTo>
                  <a:lnTo>
                    <a:pt x="480060" y="261620"/>
                  </a:lnTo>
                  <a:lnTo>
                    <a:pt x="450850" y="280670"/>
                  </a:lnTo>
                  <a:lnTo>
                    <a:pt x="384810" y="330200"/>
                  </a:lnTo>
                  <a:lnTo>
                    <a:pt x="355600" y="353060"/>
                  </a:lnTo>
                  <a:lnTo>
                    <a:pt x="331470" y="373380"/>
                  </a:lnTo>
                  <a:lnTo>
                    <a:pt x="309880" y="392430"/>
                  </a:lnTo>
                  <a:lnTo>
                    <a:pt x="289560" y="412750"/>
                  </a:lnTo>
                  <a:lnTo>
                    <a:pt x="270510" y="433070"/>
                  </a:lnTo>
                  <a:lnTo>
                    <a:pt x="251460" y="453390"/>
                  </a:lnTo>
                  <a:lnTo>
                    <a:pt x="215900" y="491490"/>
                  </a:lnTo>
                  <a:lnTo>
                    <a:pt x="198120" y="510540"/>
                  </a:lnTo>
                  <a:lnTo>
                    <a:pt x="182880" y="528320"/>
                  </a:lnTo>
                  <a:lnTo>
                    <a:pt x="153670" y="562610"/>
                  </a:lnTo>
                  <a:lnTo>
                    <a:pt x="127000" y="596900"/>
                  </a:lnTo>
                  <a:lnTo>
                    <a:pt x="102870" y="631190"/>
                  </a:lnTo>
                  <a:lnTo>
                    <a:pt x="82550" y="664210"/>
                  </a:lnTo>
                  <a:lnTo>
                    <a:pt x="71120" y="687070"/>
                  </a:lnTo>
                  <a:lnTo>
                    <a:pt x="59690" y="713740"/>
                  </a:lnTo>
                  <a:lnTo>
                    <a:pt x="38100" y="765810"/>
                  </a:lnTo>
                  <a:lnTo>
                    <a:pt x="24130" y="802640"/>
                  </a:lnTo>
                  <a:lnTo>
                    <a:pt x="13970" y="838200"/>
                  </a:lnTo>
                  <a:lnTo>
                    <a:pt x="5080" y="869950"/>
                  </a:lnTo>
                  <a:lnTo>
                    <a:pt x="1270" y="899160"/>
                  </a:lnTo>
                  <a:lnTo>
                    <a:pt x="0" y="925830"/>
                  </a:lnTo>
                  <a:lnTo>
                    <a:pt x="1270" y="952500"/>
                  </a:lnTo>
                  <a:lnTo>
                    <a:pt x="8890" y="989330"/>
                  </a:lnTo>
                  <a:lnTo>
                    <a:pt x="21590" y="1019810"/>
                  </a:lnTo>
                  <a:lnTo>
                    <a:pt x="43180" y="1054100"/>
                  </a:lnTo>
                  <a:lnTo>
                    <a:pt x="67310" y="1083310"/>
                  </a:lnTo>
                  <a:lnTo>
                    <a:pt x="83820" y="1107440"/>
                  </a:lnTo>
                  <a:lnTo>
                    <a:pt x="104140" y="1123950"/>
                  </a:lnTo>
                  <a:lnTo>
                    <a:pt x="127000" y="1136650"/>
                  </a:lnTo>
                  <a:lnTo>
                    <a:pt x="152400" y="1153160"/>
                  </a:lnTo>
                  <a:lnTo>
                    <a:pt x="168910" y="1160780"/>
                  </a:lnTo>
                  <a:lnTo>
                    <a:pt x="187960" y="1168400"/>
                  </a:lnTo>
                  <a:lnTo>
                    <a:pt x="209550" y="1177290"/>
                  </a:lnTo>
                  <a:lnTo>
                    <a:pt x="232410" y="1187450"/>
                  </a:lnTo>
                  <a:lnTo>
                    <a:pt x="280670" y="1209040"/>
                  </a:lnTo>
                  <a:lnTo>
                    <a:pt x="307340" y="1217930"/>
                  </a:lnTo>
                  <a:lnTo>
                    <a:pt x="337820" y="1225550"/>
                  </a:lnTo>
                  <a:lnTo>
                    <a:pt x="368300" y="1231900"/>
                  </a:lnTo>
                  <a:lnTo>
                    <a:pt x="393700" y="1236980"/>
                  </a:lnTo>
                  <a:lnTo>
                    <a:pt x="414020" y="1243330"/>
                  </a:lnTo>
                  <a:lnTo>
                    <a:pt x="431800" y="1247140"/>
                  </a:lnTo>
                  <a:lnTo>
                    <a:pt x="463550" y="1257300"/>
                  </a:lnTo>
                  <a:lnTo>
                    <a:pt x="492760" y="1263650"/>
                  </a:lnTo>
                  <a:lnTo>
                    <a:pt x="509270" y="1266190"/>
                  </a:lnTo>
                  <a:lnTo>
                    <a:pt x="525780" y="1267460"/>
                  </a:lnTo>
                  <a:lnTo>
                    <a:pt x="551180" y="1268730"/>
                  </a:lnTo>
                  <a:lnTo>
                    <a:pt x="575310" y="1270000"/>
                  </a:lnTo>
                  <a:lnTo>
                    <a:pt x="671830" y="12700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1219200" y="4140200"/>
              <a:ext cx="323851" cy="304801"/>
            </a:xfrm>
            <a:custGeom>
              <a:avLst/>
              <a:gdLst/>
              <a:ahLst/>
              <a:cxnLst/>
              <a:rect l="0" t="0" r="0" b="0"/>
              <a:pathLst>
                <a:path w="323851" h="304801">
                  <a:moveTo>
                    <a:pt x="0" y="0"/>
                  </a:moveTo>
                  <a:lnTo>
                    <a:pt x="86360" y="29210"/>
                  </a:lnTo>
                  <a:lnTo>
                    <a:pt x="105410" y="35560"/>
                  </a:lnTo>
                  <a:lnTo>
                    <a:pt x="153670" y="55880"/>
                  </a:lnTo>
                  <a:lnTo>
                    <a:pt x="177800" y="66040"/>
                  </a:lnTo>
                  <a:lnTo>
                    <a:pt x="228600" y="90170"/>
                  </a:lnTo>
                  <a:lnTo>
                    <a:pt x="248920" y="102870"/>
                  </a:lnTo>
                  <a:lnTo>
                    <a:pt x="264160" y="114300"/>
                  </a:lnTo>
                  <a:lnTo>
                    <a:pt x="278130" y="127000"/>
                  </a:lnTo>
                  <a:lnTo>
                    <a:pt x="289560" y="137160"/>
                  </a:lnTo>
                  <a:lnTo>
                    <a:pt x="300990" y="144780"/>
                  </a:lnTo>
                  <a:lnTo>
                    <a:pt x="309880" y="151130"/>
                  </a:lnTo>
                  <a:lnTo>
                    <a:pt x="317500" y="160020"/>
                  </a:lnTo>
                  <a:lnTo>
                    <a:pt x="321310" y="170180"/>
                  </a:lnTo>
                  <a:lnTo>
                    <a:pt x="323850" y="181610"/>
                  </a:lnTo>
                  <a:lnTo>
                    <a:pt x="320040" y="193040"/>
                  </a:lnTo>
                  <a:lnTo>
                    <a:pt x="312420" y="204470"/>
                  </a:lnTo>
                  <a:lnTo>
                    <a:pt x="300990" y="217170"/>
                  </a:lnTo>
                  <a:lnTo>
                    <a:pt x="292100" y="227330"/>
                  </a:lnTo>
                  <a:lnTo>
                    <a:pt x="285750" y="237490"/>
                  </a:lnTo>
                  <a:lnTo>
                    <a:pt x="279400" y="247650"/>
                  </a:lnTo>
                  <a:lnTo>
                    <a:pt x="271780" y="254000"/>
                  </a:lnTo>
                  <a:lnTo>
                    <a:pt x="264160" y="257810"/>
                  </a:lnTo>
                  <a:lnTo>
                    <a:pt x="256540" y="261620"/>
                  </a:lnTo>
                  <a:lnTo>
                    <a:pt x="248920" y="264160"/>
                  </a:lnTo>
                  <a:lnTo>
                    <a:pt x="241300" y="267970"/>
                  </a:lnTo>
                  <a:lnTo>
                    <a:pt x="232410" y="271780"/>
                  </a:lnTo>
                  <a:lnTo>
                    <a:pt x="223520" y="276860"/>
                  </a:lnTo>
                  <a:lnTo>
                    <a:pt x="215900" y="283210"/>
                  </a:lnTo>
                  <a:lnTo>
                    <a:pt x="165100" y="304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2664460" y="4229100"/>
              <a:ext cx="243841" cy="444501"/>
            </a:xfrm>
            <a:custGeom>
              <a:avLst/>
              <a:gdLst/>
              <a:ahLst/>
              <a:cxnLst/>
              <a:rect l="0" t="0" r="0" b="0"/>
              <a:pathLst>
                <a:path w="243841" h="444501">
                  <a:moveTo>
                    <a:pt x="2540" y="0"/>
                  </a:moveTo>
                  <a:lnTo>
                    <a:pt x="29210" y="6350"/>
                  </a:lnTo>
                  <a:lnTo>
                    <a:pt x="40640" y="10160"/>
                  </a:lnTo>
                  <a:lnTo>
                    <a:pt x="50800" y="13970"/>
                  </a:lnTo>
                  <a:lnTo>
                    <a:pt x="59690" y="17780"/>
                  </a:lnTo>
                  <a:lnTo>
                    <a:pt x="68580" y="21590"/>
                  </a:lnTo>
                  <a:lnTo>
                    <a:pt x="86360" y="30480"/>
                  </a:lnTo>
                  <a:lnTo>
                    <a:pt x="93980" y="34290"/>
                  </a:lnTo>
                  <a:lnTo>
                    <a:pt x="100330" y="38100"/>
                  </a:lnTo>
                  <a:lnTo>
                    <a:pt x="105410" y="41910"/>
                  </a:lnTo>
                  <a:lnTo>
                    <a:pt x="147320" y="74930"/>
                  </a:lnTo>
                  <a:lnTo>
                    <a:pt x="161290" y="85090"/>
                  </a:lnTo>
                  <a:lnTo>
                    <a:pt x="172720" y="93980"/>
                  </a:lnTo>
                  <a:lnTo>
                    <a:pt x="184150" y="100330"/>
                  </a:lnTo>
                  <a:lnTo>
                    <a:pt x="193040" y="111760"/>
                  </a:lnTo>
                  <a:lnTo>
                    <a:pt x="199390" y="127000"/>
                  </a:lnTo>
                  <a:lnTo>
                    <a:pt x="205740" y="143510"/>
                  </a:lnTo>
                  <a:lnTo>
                    <a:pt x="208280" y="160020"/>
                  </a:lnTo>
                  <a:lnTo>
                    <a:pt x="209550" y="173990"/>
                  </a:lnTo>
                  <a:lnTo>
                    <a:pt x="208280" y="187960"/>
                  </a:lnTo>
                  <a:lnTo>
                    <a:pt x="205740" y="200660"/>
                  </a:lnTo>
                  <a:lnTo>
                    <a:pt x="203200" y="210820"/>
                  </a:lnTo>
                  <a:lnTo>
                    <a:pt x="199390" y="220980"/>
                  </a:lnTo>
                  <a:lnTo>
                    <a:pt x="195580" y="229870"/>
                  </a:lnTo>
                  <a:lnTo>
                    <a:pt x="191770" y="236220"/>
                  </a:lnTo>
                  <a:lnTo>
                    <a:pt x="187960" y="242570"/>
                  </a:lnTo>
                  <a:lnTo>
                    <a:pt x="182880" y="248920"/>
                  </a:lnTo>
                  <a:lnTo>
                    <a:pt x="176530" y="256540"/>
                  </a:lnTo>
                  <a:lnTo>
                    <a:pt x="168910" y="264160"/>
                  </a:lnTo>
                  <a:lnTo>
                    <a:pt x="160020" y="271780"/>
                  </a:lnTo>
                  <a:lnTo>
                    <a:pt x="149860" y="280670"/>
                  </a:lnTo>
                  <a:lnTo>
                    <a:pt x="96520" y="320040"/>
                  </a:lnTo>
                  <a:lnTo>
                    <a:pt x="82550" y="328930"/>
                  </a:lnTo>
                  <a:lnTo>
                    <a:pt x="68580" y="336550"/>
                  </a:lnTo>
                  <a:lnTo>
                    <a:pt x="54610" y="342900"/>
                  </a:lnTo>
                  <a:lnTo>
                    <a:pt x="43180" y="346710"/>
                  </a:lnTo>
                  <a:lnTo>
                    <a:pt x="31750" y="350520"/>
                  </a:lnTo>
                  <a:lnTo>
                    <a:pt x="22860" y="351790"/>
                  </a:lnTo>
                  <a:lnTo>
                    <a:pt x="13970" y="354330"/>
                  </a:lnTo>
                  <a:lnTo>
                    <a:pt x="7620" y="358140"/>
                  </a:lnTo>
                  <a:lnTo>
                    <a:pt x="1270" y="360680"/>
                  </a:lnTo>
                  <a:lnTo>
                    <a:pt x="0" y="363220"/>
                  </a:lnTo>
                  <a:lnTo>
                    <a:pt x="2540" y="365760"/>
                  </a:lnTo>
                  <a:lnTo>
                    <a:pt x="6350" y="365760"/>
                  </a:lnTo>
                  <a:lnTo>
                    <a:pt x="12700" y="368300"/>
                  </a:lnTo>
                  <a:lnTo>
                    <a:pt x="19050" y="370840"/>
                  </a:lnTo>
                  <a:lnTo>
                    <a:pt x="26670" y="374650"/>
                  </a:lnTo>
                  <a:lnTo>
                    <a:pt x="40640" y="379730"/>
                  </a:lnTo>
                  <a:lnTo>
                    <a:pt x="83820" y="392430"/>
                  </a:lnTo>
                  <a:lnTo>
                    <a:pt x="101600" y="398780"/>
                  </a:lnTo>
                  <a:lnTo>
                    <a:pt x="116840" y="403860"/>
                  </a:lnTo>
                  <a:lnTo>
                    <a:pt x="129540" y="408940"/>
                  </a:lnTo>
                  <a:lnTo>
                    <a:pt x="143510" y="414020"/>
                  </a:lnTo>
                  <a:lnTo>
                    <a:pt x="158750" y="417830"/>
                  </a:lnTo>
                  <a:lnTo>
                    <a:pt x="173990" y="422910"/>
                  </a:lnTo>
                  <a:lnTo>
                    <a:pt x="187960" y="425450"/>
                  </a:lnTo>
                  <a:lnTo>
                    <a:pt x="199390" y="427990"/>
                  </a:lnTo>
                  <a:lnTo>
                    <a:pt x="243840" y="444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3009900" y="4433570"/>
              <a:ext cx="177801" cy="261621"/>
            </a:xfrm>
            <a:custGeom>
              <a:avLst/>
              <a:gdLst/>
              <a:ahLst/>
              <a:cxnLst/>
              <a:rect l="0" t="0" r="0" b="0"/>
              <a:pathLst>
                <a:path w="177801" h="261621">
                  <a:moveTo>
                    <a:pt x="177800" y="49530"/>
                  </a:moveTo>
                  <a:lnTo>
                    <a:pt x="163830" y="43180"/>
                  </a:lnTo>
                  <a:lnTo>
                    <a:pt x="157480" y="38100"/>
                  </a:lnTo>
                  <a:lnTo>
                    <a:pt x="149860" y="31750"/>
                  </a:lnTo>
                  <a:lnTo>
                    <a:pt x="142240" y="25400"/>
                  </a:lnTo>
                  <a:lnTo>
                    <a:pt x="134620" y="19050"/>
                  </a:lnTo>
                  <a:lnTo>
                    <a:pt x="125730" y="13970"/>
                  </a:lnTo>
                  <a:lnTo>
                    <a:pt x="118110" y="8890"/>
                  </a:lnTo>
                  <a:lnTo>
                    <a:pt x="107950" y="5080"/>
                  </a:lnTo>
                  <a:lnTo>
                    <a:pt x="97790" y="3810"/>
                  </a:lnTo>
                  <a:lnTo>
                    <a:pt x="86360" y="1270"/>
                  </a:lnTo>
                  <a:lnTo>
                    <a:pt x="76200" y="1270"/>
                  </a:lnTo>
                  <a:lnTo>
                    <a:pt x="66040" y="0"/>
                  </a:lnTo>
                  <a:lnTo>
                    <a:pt x="57150" y="0"/>
                  </a:lnTo>
                  <a:lnTo>
                    <a:pt x="49530" y="2540"/>
                  </a:lnTo>
                  <a:lnTo>
                    <a:pt x="43180" y="6350"/>
                  </a:lnTo>
                  <a:lnTo>
                    <a:pt x="36830" y="12700"/>
                  </a:lnTo>
                  <a:lnTo>
                    <a:pt x="33020" y="19050"/>
                  </a:lnTo>
                  <a:lnTo>
                    <a:pt x="30480" y="26670"/>
                  </a:lnTo>
                  <a:lnTo>
                    <a:pt x="29210" y="34290"/>
                  </a:lnTo>
                  <a:lnTo>
                    <a:pt x="30480" y="43180"/>
                  </a:lnTo>
                  <a:lnTo>
                    <a:pt x="34290" y="54610"/>
                  </a:lnTo>
                  <a:lnTo>
                    <a:pt x="67310" y="120650"/>
                  </a:lnTo>
                  <a:lnTo>
                    <a:pt x="76200" y="135890"/>
                  </a:lnTo>
                  <a:lnTo>
                    <a:pt x="100330" y="173990"/>
                  </a:lnTo>
                  <a:lnTo>
                    <a:pt x="109220" y="191770"/>
                  </a:lnTo>
                  <a:lnTo>
                    <a:pt x="115570" y="208280"/>
                  </a:lnTo>
                  <a:lnTo>
                    <a:pt x="119380" y="222250"/>
                  </a:lnTo>
                  <a:lnTo>
                    <a:pt x="120650" y="233680"/>
                  </a:lnTo>
                  <a:lnTo>
                    <a:pt x="119380" y="242570"/>
                  </a:lnTo>
                  <a:lnTo>
                    <a:pt x="118110" y="250190"/>
                  </a:lnTo>
                  <a:lnTo>
                    <a:pt x="113030" y="255270"/>
                  </a:lnTo>
                  <a:lnTo>
                    <a:pt x="104140" y="259080"/>
                  </a:lnTo>
                  <a:lnTo>
                    <a:pt x="95250" y="261620"/>
                  </a:lnTo>
                  <a:lnTo>
                    <a:pt x="86360" y="261620"/>
                  </a:lnTo>
                  <a:lnTo>
                    <a:pt x="77470" y="259080"/>
                  </a:lnTo>
                  <a:lnTo>
                    <a:pt x="68580" y="257810"/>
                  </a:lnTo>
                  <a:lnTo>
                    <a:pt x="59690" y="252730"/>
                  </a:lnTo>
                  <a:lnTo>
                    <a:pt x="50800" y="247650"/>
                  </a:lnTo>
                  <a:lnTo>
                    <a:pt x="0" y="2273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3200400" y="4203700"/>
              <a:ext cx="152401" cy="139701"/>
            </a:xfrm>
            <a:custGeom>
              <a:avLst/>
              <a:gdLst/>
              <a:ahLst/>
              <a:cxnLst/>
              <a:rect l="0" t="0" r="0" b="0"/>
              <a:pathLst>
                <a:path w="152401" h="139701">
                  <a:moveTo>
                    <a:pt x="0" y="0"/>
                  </a:moveTo>
                  <a:lnTo>
                    <a:pt x="20320" y="6350"/>
                  </a:lnTo>
                  <a:lnTo>
                    <a:pt x="29210" y="10160"/>
                  </a:lnTo>
                  <a:lnTo>
                    <a:pt x="38100" y="13970"/>
                  </a:lnTo>
                  <a:lnTo>
                    <a:pt x="45720" y="17780"/>
                  </a:lnTo>
                  <a:lnTo>
                    <a:pt x="55880" y="21590"/>
                  </a:lnTo>
                  <a:lnTo>
                    <a:pt x="78740" y="30480"/>
                  </a:lnTo>
                  <a:lnTo>
                    <a:pt x="83820" y="35560"/>
                  </a:lnTo>
                  <a:lnTo>
                    <a:pt x="83820" y="41910"/>
                  </a:lnTo>
                  <a:lnTo>
                    <a:pt x="81280" y="49530"/>
                  </a:lnTo>
                  <a:lnTo>
                    <a:pt x="76200" y="55880"/>
                  </a:lnTo>
                  <a:lnTo>
                    <a:pt x="71120" y="60960"/>
                  </a:lnTo>
                  <a:lnTo>
                    <a:pt x="64770" y="66040"/>
                  </a:lnTo>
                  <a:lnTo>
                    <a:pt x="57150" y="71120"/>
                  </a:lnTo>
                  <a:lnTo>
                    <a:pt x="49530" y="74930"/>
                  </a:lnTo>
                  <a:lnTo>
                    <a:pt x="41910" y="80010"/>
                  </a:lnTo>
                  <a:lnTo>
                    <a:pt x="35560" y="86360"/>
                  </a:lnTo>
                  <a:lnTo>
                    <a:pt x="33020" y="92710"/>
                  </a:lnTo>
                  <a:lnTo>
                    <a:pt x="30480" y="100330"/>
                  </a:lnTo>
                  <a:lnTo>
                    <a:pt x="31750" y="107950"/>
                  </a:lnTo>
                  <a:lnTo>
                    <a:pt x="35560" y="115570"/>
                  </a:lnTo>
                  <a:lnTo>
                    <a:pt x="40640" y="123190"/>
                  </a:lnTo>
                  <a:lnTo>
                    <a:pt x="48260" y="128270"/>
                  </a:lnTo>
                  <a:lnTo>
                    <a:pt x="57150" y="132080"/>
                  </a:lnTo>
                  <a:lnTo>
                    <a:pt x="67310" y="134620"/>
                  </a:lnTo>
                  <a:lnTo>
                    <a:pt x="80010" y="135890"/>
                  </a:lnTo>
                  <a:lnTo>
                    <a:pt x="95250" y="137160"/>
                  </a:lnTo>
                  <a:lnTo>
                    <a:pt x="152400" y="139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3502660" y="4394200"/>
              <a:ext cx="294641" cy="355601"/>
            </a:xfrm>
            <a:custGeom>
              <a:avLst/>
              <a:gdLst/>
              <a:ahLst/>
              <a:cxnLst/>
              <a:rect l="0" t="0" r="0" b="0"/>
              <a:pathLst>
                <a:path w="294641" h="355601">
                  <a:moveTo>
                    <a:pt x="2540" y="0"/>
                  </a:moveTo>
                  <a:lnTo>
                    <a:pt x="22860" y="6350"/>
                  </a:lnTo>
                  <a:lnTo>
                    <a:pt x="33020" y="8890"/>
                  </a:lnTo>
                  <a:lnTo>
                    <a:pt x="44450" y="10160"/>
                  </a:lnTo>
                  <a:lnTo>
                    <a:pt x="55880" y="11430"/>
                  </a:lnTo>
                  <a:lnTo>
                    <a:pt x="64770" y="12700"/>
                  </a:lnTo>
                  <a:lnTo>
                    <a:pt x="72390" y="15240"/>
                  </a:lnTo>
                  <a:lnTo>
                    <a:pt x="125730" y="41910"/>
                  </a:lnTo>
                  <a:lnTo>
                    <a:pt x="132080" y="46990"/>
                  </a:lnTo>
                  <a:lnTo>
                    <a:pt x="138430" y="50800"/>
                  </a:lnTo>
                  <a:lnTo>
                    <a:pt x="143510" y="54610"/>
                  </a:lnTo>
                  <a:lnTo>
                    <a:pt x="151130" y="59690"/>
                  </a:lnTo>
                  <a:lnTo>
                    <a:pt x="157480" y="63500"/>
                  </a:lnTo>
                  <a:lnTo>
                    <a:pt x="165100" y="67310"/>
                  </a:lnTo>
                  <a:lnTo>
                    <a:pt x="172720" y="74930"/>
                  </a:lnTo>
                  <a:lnTo>
                    <a:pt x="181610" y="83820"/>
                  </a:lnTo>
                  <a:lnTo>
                    <a:pt x="189230" y="93980"/>
                  </a:lnTo>
                  <a:lnTo>
                    <a:pt x="194310" y="104140"/>
                  </a:lnTo>
                  <a:lnTo>
                    <a:pt x="198120" y="113030"/>
                  </a:lnTo>
                  <a:lnTo>
                    <a:pt x="200660" y="121920"/>
                  </a:lnTo>
                  <a:lnTo>
                    <a:pt x="199390" y="129540"/>
                  </a:lnTo>
                  <a:lnTo>
                    <a:pt x="195580" y="135890"/>
                  </a:lnTo>
                  <a:lnTo>
                    <a:pt x="190500" y="140970"/>
                  </a:lnTo>
                  <a:lnTo>
                    <a:pt x="184150" y="146050"/>
                  </a:lnTo>
                  <a:lnTo>
                    <a:pt x="177800" y="151130"/>
                  </a:lnTo>
                  <a:lnTo>
                    <a:pt x="170180" y="156210"/>
                  </a:lnTo>
                  <a:lnTo>
                    <a:pt x="157480" y="161290"/>
                  </a:lnTo>
                  <a:lnTo>
                    <a:pt x="142240" y="168910"/>
                  </a:lnTo>
                  <a:lnTo>
                    <a:pt x="125730" y="175260"/>
                  </a:lnTo>
                  <a:lnTo>
                    <a:pt x="110490" y="181610"/>
                  </a:lnTo>
                  <a:lnTo>
                    <a:pt x="68580" y="198120"/>
                  </a:lnTo>
                  <a:lnTo>
                    <a:pt x="58420" y="201930"/>
                  </a:lnTo>
                  <a:lnTo>
                    <a:pt x="48260" y="207010"/>
                  </a:lnTo>
                  <a:lnTo>
                    <a:pt x="38100" y="212090"/>
                  </a:lnTo>
                  <a:lnTo>
                    <a:pt x="29210" y="219710"/>
                  </a:lnTo>
                  <a:lnTo>
                    <a:pt x="20320" y="227330"/>
                  </a:lnTo>
                  <a:lnTo>
                    <a:pt x="12700" y="232410"/>
                  </a:lnTo>
                  <a:lnTo>
                    <a:pt x="6350" y="238760"/>
                  </a:lnTo>
                  <a:lnTo>
                    <a:pt x="1270" y="243840"/>
                  </a:lnTo>
                  <a:lnTo>
                    <a:pt x="0" y="250190"/>
                  </a:lnTo>
                  <a:lnTo>
                    <a:pt x="2540" y="256540"/>
                  </a:lnTo>
                  <a:lnTo>
                    <a:pt x="6350" y="264160"/>
                  </a:lnTo>
                  <a:lnTo>
                    <a:pt x="11430" y="270510"/>
                  </a:lnTo>
                  <a:lnTo>
                    <a:pt x="19050" y="281940"/>
                  </a:lnTo>
                  <a:lnTo>
                    <a:pt x="26670" y="287020"/>
                  </a:lnTo>
                  <a:lnTo>
                    <a:pt x="35560" y="290830"/>
                  </a:lnTo>
                  <a:lnTo>
                    <a:pt x="45720" y="295910"/>
                  </a:lnTo>
                  <a:lnTo>
                    <a:pt x="57150" y="299720"/>
                  </a:lnTo>
                  <a:lnTo>
                    <a:pt x="80010" y="308610"/>
                  </a:lnTo>
                  <a:lnTo>
                    <a:pt x="92710" y="311150"/>
                  </a:lnTo>
                  <a:lnTo>
                    <a:pt x="105410" y="313690"/>
                  </a:lnTo>
                  <a:lnTo>
                    <a:pt x="116840" y="314960"/>
                  </a:lnTo>
                  <a:lnTo>
                    <a:pt x="132080" y="318770"/>
                  </a:lnTo>
                  <a:lnTo>
                    <a:pt x="149860" y="323850"/>
                  </a:lnTo>
                  <a:lnTo>
                    <a:pt x="168910" y="330200"/>
                  </a:lnTo>
                  <a:lnTo>
                    <a:pt x="189230" y="335280"/>
                  </a:lnTo>
                  <a:lnTo>
                    <a:pt x="212090" y="341630"/>
                  </a:lnTo>
                  <a:lnTo>
                    <a:pt x="294640" y="355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3886200" y="4521200"/>
              <a:ext cx="19051" cy="304801"/>
            </a:xfrm>
            <a:custGeom>
              <a:avLst/>
              <a:gdLst/>
              <a:ahLst/>
              <a:cxnLst/>
              <a:rect l="0" t="0" r="0" b="0"/>
              <a:pathLst>
                <a:path w="19051" h="304801">
                  <a:moveTo>
                    <a:pt x="0" y="0"/>
                  </a:moveTo>
                  <a:lnTo>
                    <a:pt x="6350" y="13970"/>
                  </a:lnTo>
                  <a:lnTo>
                    <a:pt x="10160" y="27940"/>
                  </a:lnTo>
                  <a:lnTo>
                    <a:pt x="13970" y="46990"/>
                  </a:lnTo>
                  <a:lnTo>
                    <a:pt x="17780" y="68580"/>
                  </a:lnTo>
                  <a:lnTo>
                    <a:pt x="19050" y="91440"/>
                  </a:lnTo>
                  <a:lnTo>
                    <a:pt x="17780" y="113030"/>
                  </a:lnTo>
                  <a:lnTo>
                    <a:pt x="15240" y="152400"/>
                  </a:lnTo>
                  <a:lnTo>
                    <a:pt x="13970" y="179070"/>
                  </a:lnTo>
                  <a:lnTo>
                    <a:pt x="11430" y="190500"/>
                  </a:lnTo>
                  <a:lnTo>
                    <a:pt x="8890" y="203200"/>
                  </a:lnTo>
                  <a:lnTo>
                    <a:pt x="6350" y="215900"/>
                  </a:lnTo>
                  <a:lnTo>
                    <a:pt x="3810" y="229870"/>
                  </a:lnTo>
                  <a:lnTo>
                    <a:pt x="2540" y="245110"/>
                  </a:lnTo>
                  <a:lnTo>
                    <a:pt x="0" y="304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3835400" y="4514850"/>
              <a:ext cx="207011" cy="120651"/>
            </a:xfrm>
            <a:custGeom>
              <a:avLst/>
              <a:gdLst/>
              <a:ahLst/>
              <a:cxnLst/>
              <a:rect l="0" t="0" r="0" b="0"/>
              <a:pathLst>
                <a:path w="207011" h="120651">
                  <a:moveTo>
                    <a:pt x="50800" y="120650"/>
                  </a:moveTo>
                  <a:lnTo>
                    <a:pt x="50800" y="100330"/>
                  </a:lnTo>
                  <a:lnTo>
                    <a:pt x="52070" y="87630"/>
                  </a:lnTo>
                  <a:lnTo>
                    <a:pt x="54610" y="71120"/>
                  </a:lnTo>
                  <a:lnTo>
                    <a:pt x="57150" y="54610"/>
                  </a:lnTo>
                  <a:lnTo>
                    <a:pt x="63500" y="39370"/>
                  </a:lnTo>
                  <a:lnTo>
                    <a:pt x="72390" y="26670"/>
                  </a:lnTo>
                  <a:lnTo>
                    <a:pt x="82550" y="16510"/>
                  </a:lnTo>
                  <a:lnTo>
                    <a:pt x="91440" y="8890"/>
                  </a:lnTo>
                  <a:lnTo>
                    <a:pt x="100330" y="3810"/>
                  </a:lnTo>
                  <a:lnTo>
                    <a:pt x="109220" y="0"/>
                  </a:lnTo>
                  <a:lnTo>
                    <a:pt x="119380" y="0"/>
                  </a:lnTo>
                  <a:lnTo>
                    <a:pt x="130810" y="0"/>
                  </a:lnTo>
                  <a:lnTo>
                    <a:pt x="142240" y="2540"/>
                  </a:lnTo>
                  <a:lnTo>
                    <a:pt x="152400" y="5080"/>
                  </a:lnTo>
                  <a:lnTo>
                    <a:pt x="162560" y="8890"/>
                  </a:lnTo>
                  <a:lnTo>
                    <a:pt x="171450" y="11430"/>
                  </a:lnTo>
                  <a:lnTo>
                    <a:pt x="179070" y="16510"/>
                  </a:lnTo>
                  <a:lnTo>
                    <a:pt x="185420" y="22860"/>
                  </a:lnTo>
                  <a:lnTo>
                    <a:pt x="191770" y="30480"/>
                  </a:lnTo>
                  <a:lnTo>
                    <a:pt x="196850" y="38100"/>
                  </a:lnTo>
                  <a:lnTo>
                    <a:pt x="201930" y="45720"/>
                  </a:lnTo>
                  <a:lnTo>
                    <a:pt x="207010" y="53340"/>
                  </a:lnTo>
                  <a:lnTo>
                    <a:pt x="207010" y="62230"/>
                  </a:lnTo>
                  <a:lnTo>
                    <a:pt x="204470" y="69850"/>
                  </a:lnTo>
                  <a:lnTo>
                    <a:pt x="199390" y="78740"/>
                  </a:lnTo>
                  <a:lnTo>
                    <a:pt x="194310" y="85090"/>
                  </a:lnTo>
                  <a:lnTo>
                    <a:pt x="186690" y="91440"/>
                  </a:lnTo>
                  <a:lnTo>
                    <a:pt x="180340" y="96520"/>
                  </a:lnTo>
                  <a:lnTo>
                    <a:pt x="171450" y="101600"/>
                  </a:lnTo>
                  <a:lnTo>
                    <a:pt x="163830" y="106680"/>
                  </a:lnTo>
                  <a:lnTo>
                    <a:pt x="156210" y="111760"/>
                  </a:lnTo>
                  <a:lnTo>
                    <a:pt x="146050" y="114300"/>
                  </a:lnTo>
                  <a:lnTo>
                    <a:pt x="135890" y="116840"/>
                  </a:lnTo>
                  <a:lnTo>
                    <a:pt x="124460" y="118110"/>
                  </a:lnTo>
                  <a:lnTo>
                    <a:pt x="115570" y="116840"/>
                  </a:lnTo>
                  <a:lnTo>
                    <a:pt x="107950" y="115570"/>
                  </a:lnTo>
                  <a:lnTo>
                    <a:pt x="101600" y="113030"/>
                  </a:lnTo>
                  <a:lnTo>
                    <a:pt x="92710" y="111760"/>
                  </a:lnTo>
                  <a:lnTo>
                    <a:pt x="83820" y="110490"/>
                  </a:lnTo>
                  <a:lnTo>
                    <a:pt x="72390" y="109220"/>
                  </a:lnTo>
                  <a:lnTo>
                    <a:pt x="62230" y="107950"/>
                  </a:lnTo>
                  <a:lnTo>
                    <a:pt x="53340" y="105410"/>
                  </a:lnTo>
                  <a:lnTo>
                    <a:pt x="43180" y="101600"/>
                  </a:lnTo>
                  <a:lnTo>
                    <a:pt x="34290" y="97790"/>
                  </a:lnTo>
                  <a:lnTo>
                    <a:pt x="25400" y="93980"/>
                  </a:lnTo>
                  <a:lnTo>
                    <a:pt x="0" y="825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4064000" y="4281170"/>
              <a:ext cx="152401" cy="151131"/>
            </a:xfrm>
            <a:custGeom>
              <a:avLst/>
              <a:gdLst/>
              <a:ahLst/>
              <a:cxnLst/>
              <a:rect l="0" t="0" r="0" b="0"/>
              <a:pathLst>
                <a:path w="152401" h="151131">
                  <a:moveTo>
                    <a:pt x="0" y="11430"/>
                  </a:moveTo>
                  <a:lnTo>
                    <a:pt x="6350" y="11430"/>
                  </a:lnTo>
                  <a:lnTo>
                    <a:pt x="11430" y="10160"/>
                  </a:lnTo>
                  <a:lnTo>
                    <a:pt x="17780" y="7620"/>
                  </a:lnTo>
                  <a:lnTo>
                    <a:pt x="24130" y="5080"/>
                  </a:lnTo>
                  <a:lnTo>
                    <a:pt x="31750" y="2540"/>
                  </a:lnTo>
                  <a:lnTo>
                    <a:pt x="39370" y="1270"/>
                  </a:lnTo>
                  <a:lnTo>
                    <a:pt x="46990" y="0"/>
                  </a:lnTo>
                  <a:lnTo>
                    <a:pt x="55880" y="1270"/>
                  </a:lnTo>
                  <a:lnTo>
                    <a:pt x="63500" y="3810"/>
                  </a:lnTo>
                  <a:lnTo>
                    <a:pt x="72390" y="6350"/>
                  </a:lnTo>
                  <a:lnTo>
                    <a:pt x="78740" y="8890"/>
                  </a:lnTo>
                  <a:lnTo>
                    <a:pt x="85090" y="12700"/>
                  </a:lnTo>
                  <a:lnTo>
                    <a:pt x="90170" y="16510"/>
                  </a:lnTo>
                  <a:lnTo>
                    <a:pt x="92710" y="22860"/>
                  </a:lnTo>
                  <a:lnTo>
                    <a:pt x="92710" y="31750"/>
                  </a:lnTo>
                  <a:lnTo>
                    <a:pt x="91440" y="41910"/>
                  </a:lnTo>
                  <a:lnTo>
                    <a:pt x="86360" y="52070"/>
                  </a:lnTo>
                  <a:lnTo>
                    <a:pt x="78740" y="60960"/>
                  </a:lnTo>
                  <a:lnTo>
                    <a:pt x="69850" y="69850"/>
                  </a:lnTo>
                  <a:lnTo>
                    <a:pt x="62230" y="78740"/>
                  </a:lnTo>
                  <a:lnTo>
                    <a:pt x="55880" y="87630"/>
                  </a:lnTo>
                  <a:lnTo>
                    <a:pt x="49530" y="95250"/>
                  </a:lnTo>
                  <a:lnTo>
                    <a:pt x="46990" y="102870"/>
                  </a:lnTo>
                  <a:lnTo>
                    <a:pt x="46990" y="109220"/>
                  </a:lnTo>
                  <a:lnTo>
                    <a:pt x="48260" y="114300"/>
                  </a:lnTo>
                  <a:lnTo>
                    <a:pt x="53340" y="118110"/>
                  </a:lnTo>
                  <a:lnTo>
                    <a:pt x="60960" y="120650"/>
                  </a:lnTo>
                  <a:lnTo>
                    <a:pt x="69850" y="121920"/>
                  </a:lnTo>
                  <a:lnTo>
                    <a:pt x="83820" y="127000"/>
                  </a:lnTo>
                  <a:lnTo>
                    <a:pt x="99060" y="132080"/>
                  </a:lnTo>
                  <a:lnTo>
                    <a:pt x="152400" y="1511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1409700" y="4965700"/>
            <a:ext cx="5151121" cy="723901"/>
            <a:chOff x="1409700" y="4965700"/>
            <a:chExt cx="5151121" cy="723901"/>
          </a:xfrm>
        </p:grpSpPr>
        <p:sp>
          <p:nvSpPr>
            <p:cNvPr id="124" name="Freeform 123"/>
            <p:cNvSpPr/>
            <p:nvPr/>
          </p:nvSpPr>
          <p:spPr>
            <a:xfrm>
              <a:off x="1409700" y="5011420"/>
              <a:ext cx="215901" cy="220981"/>
            </a:xfrm>
            <a:custGeom>
              <a:avLst/>
              <a:gdLst/>
              <a:ahLst/>
              <a:cxnLst/>
              <a:rect l="0" t="0" r="0" b="0"/>
              <a:pathLst>
                <a:path w="215901" h="220981">
                  <a:moveTo>
                    <a:pt x="0" y="55880"/>
                  </a:moveTo>
                  <a:lnTo>
                    <a:pt x="20320" y="62230"/>
                  </a:lnTo>
                  <a:lnTo>
                    <a:pt x="38100" y="64770"/>
                  </a:lnTo>
                  <a:lnTo>
                    <a:pt x="59690" y="66040"/>
                  </a:lnTo>
                  <a:lnTo>
                    <a:pt x="86360" y="67310"/>
                  </a:lnTo>
                  <a:lnTo>
                    <a:pt x="113030" y="62230"/>
                  </a:lnTo>
                  <a:lnTo>
                    <a:pt x="138430" y="53340"/>
                  </a:lnTo>
                  <a:lnTo>
                    <a:pt x="163830" y="40640"/>
                  </a:lnTo>
                  <a:lnTo>
                    <a:pt x="172720" y="29210"/>
                  </a:lnTo>
                  <a:lnTo>
                    <a:pt x="170180" y="16510"/>
                  </a:lnTo>
                  <a:lnTo>
                    <a:pt x="160020" y="5080"/>
                  </a:lnTo>
                  <a:lnTo>
                    <a:pt x="143510" y="0"/>
                  </a:lnTo>
                  <a:lnTo>
                    <a:pt x="121920" y="2540"/>
                  </a:lnTo>
                  <a:lnTo>
                    <a:pt x="99060" y="7620"/>
                  </a:lnTo>
                  <a:lnTo>
                    <a:pt x="90170" y="25400"/>
                  </a:lnTo>
                  <a:lnTo>
                    <a:pt x="91440" y="50800"/>
                  </a:lnTo>
                  <a:lnTo>
                    <a:pt x="99060" y="82550"/>
                  </a:lnTo>
                  <a:lnTo>
                    <a:pt x="115570" y="111760"/>
                  </a:lnTo>
                  <a:lnTo>
                    <a:pt x="137160" y="139700"/>
                  </a:lnTo>
                  <a:lnTo>
                    <a:pt x="215900" y="2209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1676400" y="5041900"/>
              <a:ext cx="139701" cy="177801"/>
            </a:xfrm>
            <a:custGeom>
              <a:avLst/>
              <a:gdLst/>
              <a:ahLst/>
              <a:cxnLst/>
              <a:rect l="0" t="0" r="0" b="0"/>
              <a:pathLst>
                <a:path w="139701" h="177801">
                  <a:moveTo>
                    <a:pt x="0" y="0"/>
                  </a:moveTo>
                  <a:lnTo>
                    <a:pt x="13970" y="13970"/>
                  </a:lnTo>
                  <a:lnTo>
                    <a:pt x="20320" y="21590"/>
                  </a:lnTo>
                  <a:lnTo>
                    <a:pt x="27940" y="31750"/>
                  </a:lnTo>
                  <a:lnTo>
                    <a:pt x="35560" y="41910"/>
                  </a:lnTo>
                  <a:lnTo>
                    <a:pt x="41910" y="52070"/>
                  </a:lnTo>
                  <a:lnTo>
                    <a:pt x="48260" y="60960"/>
                  </a:lnTo>
                  <a:lnTo>
                    <a:pt x="53340" y="71120"/>
                  </a:lnTo>
                  <a:lnTo>
                    <a:pt x="60960" y="81280"/>
                  </a:lnTo>
                  <a:lnTo>
                    <a:pt x="69850" y="91440"/>
                  </a:lnTo>
                  <a:lnTo>
                    <a:pt x="80010" y="104140"/>
                  </a:lnTo>
                  <a:lnTo>
                    <a:pt x="88900" y="114300"/>
                  </a:lnTo>
                  <a:lnTo>
                    <a:pt x="96520" y="124460"/>
                  </a:lnTo>
                  <a:lnTo>
                    <a:pt x="101600" y="133350"/>
                  </a:lnTo>
                  <a:lnTo>
                    <a:pt x="107950" y="142240"/>
                  </a:lnTo>
                  <a:lnTo>
                    <a:pt x="113030" y="151130"/>
                  </a:lnTo>
                  <a:lnTo>
                    <a:pt x="139700" y="177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1727200" y="5003800"/>
              <a:ext cx="165101" cy="177801"/>
            </a:xfrm>
            <a:custGeom>
              <a:avLst/>
              <a:gdLst/>
              <a:ahLst/>
              <a:cxnLst/>
              <a:rect l="0" t="0" r="0" b="0"/>
              <a:pathLst>
                <a:path w="165101" h="177801">
                  <a:moveTo>
                    <a:pt x="165100" y="0"/>
                  </a:moveTo>
                  <a:lnTo>
                    <a:pt x="151130" y="6350"/>
                  </a:lnTo>
                  <a:lnTo>
                    <a:pt x="146050" y="11430"/>
                  </a:lnTo>
                  <a:lnTo>
                    <a:pt x="140970" y="17780"/>
                  </a:lnTo>
                  <a:lnTo>
                    <a:pt x="135890" y="24130"/>
                  </a:lnTo>
                  <a:lnTo>
                    <a:pt x="130810" y="30480"/>
                  </a:lnTo>
                  <a:lnTo>
                    <a:pt x="123190" y="35560"/>
                  </a:lnTo>
                  <a:lnTo>
                    <a:pt x="116840" y="40640"/>
                  </a:lnTo>
                  <a:lnTo>
                    <a:pt x="109220" y="46990"/>
                  </a:lnTo>
                  <a:lnTo>
                    <a:pt x="100330" y="53340"/>
                  </a:lnTo>
                  <a:lnTo>
                    <a:pt x="92710" y="60960"/>
                  </a:lnTo>
                  <a:lnTo>
                    <a:pt x="82550" y="72390"/>
                  </a:lnTo>
                  <a:lnTo>
                    <a:pt x="72390" y="85090"/>
                  </a:lnTo>
                  <a:lnTo>
                    <a:pt x="60960" y="99060"/>
                  </a:lnTo>
                  <a:lnTo>
                    <a:pt x="50800" y="109220"/>
                  </a:lnTo>
                  <a:lnTo>
                    <a:pt x="40640" y="118110"/>
                  </a:lnTo>
                  <a:lnTo>
                    <a:pt x="31750" y="125730"/>
                  </a:lnTo>
                  <a:lnTo>
                    <a:pt x="25400" y="132080"/>
                  </a:lnTo>
                  <a:lnTo>
                    <a:pt x="21590" y="137160"/>
                  </a:lnTo>
                  <a:lnTo>
                    <a:pt x="17780" y="142240"/>
                  </a:lnTo>
                  <a:lnTo>
                    <a:pt x="0" y="177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1959610" y="5068570"/>
              <a:ext cx="110491" cy="176531"/>
            </a:xfrm>
            <a:custGeom>
              <a:avLst/>
              <a:gdLst/>
              <a:ahLst/>
              <a:cxnLst/>
              <a:rect l="0" t="0" r="0" b="0"/>
              <a:pathLst>
                <a:path w="110491" h="176531">
                  <a:moveTo>
                    <a:pt x="97790" y="36830"/>
                  </a:moveTo>
                  <a:lnTo>
                    <a:pt x="91440" y="22860"/>
                  </a:lnTo>
                  <a:lnTo>
                    <a:pt x="87630" y="17780"/>
                  </a:lnTo>
                  <a:lnTo>
                    <a:pt x="83820" y="12700"/>
                  </a:lnTo>
                  <a:lnTo>
                    <a:pt x="80010" y="7620"/>
                  </a:lnTo>
                  <a:lnTo>
                    <a:pt x="73660" y="5080"/>
                  </a:lnTo>
                  <a:lnTo>
                    <a:pt x="64770" y="2540"/>
                  </a:lnTo>
                  <a:lnTo>
                    <a:pt x="54610" y="1270"/>
                  </a:lnTo>
                  <a:lnTo>
                    <a:pt x="44450" y="0"/>
                  </a:lnTo>
                  <a:lnTo>
                    <a:pt x="35560" y="0"/>
                  </a:lnTo>
                  <a:lnTo>
                    <a:pt x="26670" y="0"/>
                  </a:lnTo>
                  <a:lnTo>
                    <a:pt x="19050" y="2540"/>
                  </a:lnTo>
                  <a:lnTo>
                    <a:pt x="12700" y="6350"/>
                  </a:lnTo>
                  <a:lnTo>
                    <a:pt x="7620" y="12700"/>
                  </a:lnTo>
                  <a:lnTo>
                    <a:pt x="3810" y="19050"/>
                  </a:lnTo>
                  <a:lnTo>
                    <a:pt x="1270" y="26670"/>
                  </a:lnTo>
                  <a:lnTo>
                    <a:pt x="0" y="34290"/>
                  </a:lnTo>
                  <a:lnTo>
                    <a:pt x="0" y="43180"/>
                  </a:lnTo>
                  <a:lnTo>
                    <a:pt x="1270" y="54610"/>
                  </a:lnTo>
                  <a:lnTo>
                    <a:pt x="3810" y="64770"/>
                  </a:lnTo>
                  <a:lnTo>
                    <a:pt x="7620" y="73660"/>
                  </a:lnTo>
                  <a:lnTo>
                    <a:pt x="10160" y="81280"/>
                  </a:lnTo>
                  <a:lnTo>
                    <a:pt x="13970" y="87630"/>
                  </a:lnTo>
                  <a:lnTo>
                    <a:pt x="19050" y="92710"/>
                  </a:lnTo>
                  <a:lnTo>
                    <a:pt x="25400" y="99060"/>
                  </a:lnTo>
                  <a:lnTo>
                    <a:pt x="33020" y="102870"/>
                  </a:lnTo>
                  <a:lnTo>
                    <a:pt x="39370" y="109220"/>
                  </a:lnTo>
                  <a:lnTo>
                    <a:pt x="44450" y="116840"/>
                  </a:lnTo>
                  <a:lnTo>
                    <a:pt x="49530" y="123190"/>
                  </a:lnTo>
                  <a:lnTo>
                    <a:pt x="54610" y="129540"/>
                  </a:lnTo>
                  <a:lnTo>
                    <a:pt x="58420" y="135890"/>
                  </a:lnTo>
                  <a:lnTo>
                    <a:pt x="63500" y="140970"/>
                  </a:lnTo>
                  <a:lnTo>
                    <a:pt x="71120" y="147320"/>
                  </a:lnTo>
                  <a:lnTo>
                    <a:pt x="80010" y="153670"/>
                  </a:lnTo>
                  <a:lnTo>
                    <a:pt x="110490" y="1765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2146300" y="5156200"/>
              <a:ext cx="12701" cy="127001"/>
            </a:xfrm>
            <a:custGeom>
              <a:avLst/>
              <a:gdLst/>
              <a:ahLst/>
              <a:cxnLst/>
              <a:rect l="0" t="0" r="0" b="0"/>
              <a:pathLst>
                <a:path w="12701" h="127001">
                  <a:moveTo>
                    <a:pt x="0" y="0"/>
                  </a:moveTo>
                  <a:lnTo>
                    <a:pt x="6350" y="13970"/>
                  </a:lnTo>
                  <a:lnTo>
                    <a:pt x="8890" y="27940"/>
                  </a:lnTo>
                  <a:lnTo>
                    <a:pt x="10160" y="46990"/>
                  </a:lnTo>
                  <a:lnTo>
                    <a:pt x="12700" y="1270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2197100" y="4991100"/>
              <a:ext cx="25401" cy="38101"/>
            </a:xfrm>
            <a:custGeom>
              <a:avLst/>
              <a:gdLst/>
              <a:ahLst/>
              <a:cxnLst/>
              <a:rect l="0" t="0" r="0" b="0"/>
              <a:pathLst>
                <a:path w="25401" h="38101">
                  <a:moveTo>
                    <a:pt x="0" y="38100"/>
                  </a:moveTo>
                  <a:lnTo>
                    <a:pt x="6350" y="24130"/>
                  </a:lnTo>
                  <a:lnTo>
                    <a:pt x="10160" y="19050"/>
                  </a:lnTo>
                  <a:lnTo>
                    <a:pt x="13970" y="13970"/>
                  </a:lnTo>
                  <a:lnTo>
                    <a:pt x="254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2311400" y="4978400"/>
              <a:ext cx="25401" cy="241301"/>
            </a:xfrm>
            <a:custGeom>
              <a:avLst/>
              <a:gdLst/>
              <a:ahLst/>
              <a:cxnLst/>
              <a:rect l="0" t="0" r="0" b="0"/>
              <a:pathLst>
                <a:path w="25401" h="241301">
                  <a:moveTo>
                    <a:pt x="0" y="0"/>
                  </a:moveTo>
                  <a:lnTo>
                    <a:pt x="0" y="41910"/>
                  </a:lnTo>
                  <a:lnTo>
                    <a:pt x="1270" y="59690"/>
                  </a:lnTo>
                  <a:lnTo>
                    <a:pt x="6350" y="104140"/>
                  </a:lnTo>
                  <a:lnTo>
                    <a:pt x="10160" y="125730"/>
                  </a:lnTo>
                  <a:lnTo>
                    <a:pt x="13970" y="146050"/>
                  </a:lnTo>
                  <a:lnTo>
                    <a:pt x="17780" y="165100"/>
                  </a:lnTo>
                  <a:lnTo>
                    <a:pt x="20320" y="181610"/>
                  </a:lnTo>
                  <a:lnTo>
                    <a:pt x="21590" y="198120"/>
                  </a:lnTo>
                  <a:lnTo>
                    <a:pt x="25400" y="241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2260600" y="5125720"/>
              <a:ext cx="217171" cy="106681"/>
            </a:xfrm>
            <a:custGeom>
              <a:avLst/>
              <a:gdLst/>
              <a:ahLst/>
              <a:cxnLst/>
              <a:rect l="0" t="0" r="0" b="0"/>
              <a:pathLst>
                <a:path w="217171" h="106681">
                  <a:moveTo>
                    <a:pt x="0" y="30480"/>
                  </a:moveTo>
                  <a:lnTo>
                    <a:pt x="20320" y="30480"/>
                  </a:lnTo>
                  <a:lnTo>
                    <a:pt x="40640" y="31750"/>
                  </a:lnTo>
                  <a:lnTo>
                    <a:pt x="100330" y="36830"/>
                  </a:lnTo>
                  <a:lnTo>
                    <a:pt x="123190" y="38100"/>
                  </a:lnTo>
                  <a:lnTo>
                    <a:pt x="139700" y="36830"/>
                  </a:lnTo>
                  <a:lnTo>
                    <a:pt x="152400" y="34290"/>
                  </a:lnTo>
                  <a:lnTo>
                    <a:pt x="165100" y="33020"/>
                  </a:lnTo>
                  <a:lnTo>
                    <a:pt x="177800" y="31750"/>
                  </a:lnTo>
                  <a:lnTo>
                    <a:pt x="190500" y="31750"/>
                  </a:lnTo>
                  <a:lnTo>
                    <a:pt x="200660" y="27940"/>
                  </a:lnTo>
                  <a:lnTo>
                    <a:pt x="208280" y="24130"/>
                  </a:lnTo>
                  <a:lnTo>
                    <a:pt x="214630" y="17780"/>
                  </a:lnTo>
                  <a:lnTo>
                    <a:pt x="217170" y="11430"/>
                  </a:lnTo>
                  <a:lnTo>
                    <a:pt x="214630" y="6350"/>
                  </a:lnTo>
                  <a:lnTo>
                    <a:pt x="210820" y="2540"/>
                  </a:lnTo>
                  <a:lnTo>
                    <a:pt x="205740" y="0"/>
                  </a:lnTo>
                  <a:lnTo>
                    <a:pt x="199390" y="0"/>
                  </a:lnTo>
                  <a:lnTo>
                    <a:pt x="191770" y="2540"/>
                  </a:lnTo>
                  <a:lnTo>
                    <a:pt x="185420" y="6350"/>
                  </a:lnTo>
                  <a:lnTo>
                    <a:pt x="180340" y="11430"/>
                  </a:lnTo>
                  <a:lnTo>
                    <a:pt x="175260" y="17780"/>
                  </a:lnTo>
                  <a:lnTo>
                    <a:pt x="171450" y="24130"/>
                  </a:lnTo>
                  <a:lnTo>
                    <a:pt x="170180" y="31750"/>
                  </a:lnTo>
                  <a:lnTo>
                    <a:pt x="167640" y="40640"/>
                  </a:lnTo>
                  <a:lnTo>
                    <a:pt x="168910" y="49530"/>
                  </a:lnTo>
                  <a:lnTo>
                    <a:pt x="170180" y="59690"/>
                  </a:lnTo>
                  <a:lnTo>
                    <a:pt x="172720" y="71120"/>
                  </a:lnTo>
                  <a:lnTo>
                    <a:pt x="173990" y="80010"/>
                  </a:lnTo>
                  <a:lnTo>
                    <a:pt x="175260" y="87630"/>
                  </a:lnTo>
                  <a:lnTo>
                    <a:pt x="177800" y="1066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2575560" y="5157470"/>
              <a:ext cx="91441" cy="125731"/>
            </a:xfrm>
            <a:custGeom>
              <a:avLst/>
              <a:gdLst/>
              <a:ahLst/>
              <a:cxnLst/>
              <a:rect l="0" t="0" r="0" b="0"/>
              <a:pathLst>
                <a:path w="91441" h="125731">
                  <a:moveTo>
                    <a:pt x="91440" y="24130"/>
                  </a:moveTo>
                  <a:lnTo>
                    <a:pt x="85090" y="10160"/>
                  </a:lnTo>
                  <a:lnTo>
                    <a:pt x="80010" y="6350"/>
                  </a:lnTo>
                  <a:lnTo>
                    <a:pt x="73660" y="3810"/>
                  </a:lnTo>
                  <a:lnTo>
                    <a:pt x="67310" y="2540"/>
                  </a:lnTo>
                  <a:lnTo>
                    <a:pt x="59690" y="1270"/>
                  </a:lnTo>
                  <a:lnTo>
                    <a:pt x="52070" y="0"/>
                  </a:lnTo>
                  <a:lnTo>
                    <a:pt x="44450" y="0"/>
                  </a:lnTo>
                  <a:lnTo>
                    <a:pt x="36830" y="2540"/>
                  </a:lnTo>
                  <a:lnTo>
                    <a:pt x="31750" y="6350"/>
                  </a:lnTo>
                  <a:lnTo>
                    <a:pt x="25400" y="12700"/>
                  </a:lnTo>
                  <a:lnTo>
                    <a:pt x="19050" y="20320"/>
                  </a:lnTo>
                  <a:lnTo>
                    <a:pt x="12700" y="30480"/>
                  </a:lnTo>
                  <a:lnTo>
                    <a:pt x="5080" y="40640"/>
                  </a:lnTo>
                  <a:lnTo>
                    <a:pt x="1270" y="52070"/>
                  </a:lnTo>
                  <a:lnTo>
                    <a:pt x="0" y="63500"/>
                  </a:lnTo>
                  <a:lnTo>
                    <a:pt x="1270" y="76200"/>
                  </a:lnTo>
                  <a:lnTo>
                    <a:pt x="3810" y="87630"/>
                  </a:lnTo>
                  <a:lnTo>
                    <a:pt x="8890" y="96520"/>
                  </a:lnTo>
                  <a:lnTo>
                    <a:pt x="27940" y="1257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2717800" y="4965700"/>
              <a:ext cx="12701" cy="279401"/>
            </a:xfrm>
            <a:custGeom>
              <a:avLst/>
              <a:gdLst/>
              <a:ahLst/>
              <a:cxnLst/>
              <a:rect l="0" t="0" r="0" b="0"/>
              <a:pathLst>
                <a:path w="12701" h="279401">
                  <a:moveTo>
                    <a:pt x="12700" y="0"/>
                  </a:moveTo>
                  <a:lnTo>
                    <a:pt x="6350" y="20320"/>
                  </a:lnTo>
                  <a:lnTo>
                    <a:pt x="3810" y="33020"/>
                  </a:lnTo>
                  <a:lnTo>
                    <a:pt x="2540" y="49530"/>
                  </a:lnTo>
                  <a:lnTo>
                    <a:pt x="1270" y="66040"/>
                  </a:lnTo>
                  <a:lnTo>
                    <a:pt x="1270" y="119380"/>
                  </a:lnTo>
                  <a:lnTo>
                    <a:pt x="0" y="279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3187700" y="5130800"/>
              <a:ext cx="12701" cy="266701"/>
            </a:xfrm>
            <a:custGeom>
              <a:avLst/>
              <a:gdLst/>
              <a:ahLst/>
              <a:cxnLst/>
              <a:rect l="0" t="0" r="0" b="0"/>
              <a:pathLst>
                <a:path w="12701" h="266701">
                  <a:moveTo>
                    <a:pt x="12700" y="0"/>
                  </a:moveTo>
                  <a:lnTo>
                    <a:pt x="12700" y="55880"/>
                  </a:lnTo>
                  <a:lnTo>
                    <a:pt x="11430" y="76200"/>
                  </a:lnTo>
                  <a:lnTo>
                    <a:pt x="8890" y="100330"/>
                  </a:lnTo>
                  <a:lnTo>
                    <a:pt x="6350" y="125730"/>
                  </a:lnTo>
                  <a:lnTo>
                    <a:pt x="3810" y="146050"/>
                  </a:lnTo>
                  <a:lnTo>
                    <a:pt x="2540" y="162560"/>
                  </a:lnTo>
                  <a:lnTo>
                    <a:pt x="0" y="266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3365500" y="5274310"/>
              <a:ext cx="139701" cy="194311"/>
            </a:xfrm>
            <a:custGeom>
              <a:avLst/>
              <a:gdLst/>
              <a:ahLst/>
              <a:cxnLst/>
              <a:rect l="0" t="0" r="0" b="0"/>
              <a:pathLst>
                <a:path w="139701" h="194311">
                  <a:moveTo>
                    <a:pt x="139700" y="34290"/>
                  </a:moveTo>
                  <a:lnTo>
                    <a:pt x="125730" y="27940"/>
                  </a:lnTo>
                  <a:lnTo>
                    <a:pt x="118110" y="22860"/>
                  </a:lnTo>
                  <a:lnTo>
                    <a:pt x="97790" y="10160"/>
                  </a:lnTo>
                  <a:lnTo>
                    <a:pt x="87630" y="5080"/>
                  </a:lnTo>
                  <a:lnTo>
                    <a:pt x="78740" y="2540"/>
                  </a:lnTo>
                  <a:lnTo>
                    <a:pt x="68580" y="0"/>
                  </a:lnTo>
                  <a:lnTo>
                    <a:pt x="59690" y="0"/>
                  </a:lnTo>
                  <a:lnTo>
                    <a:pt x="50800" y="1270"/>
                  </a:lnTo>
                  <a:lnTo>
                    <a:pt x="43180" y="3810"/>
                  </a:lnTo>
                  <a:lnTo>
                    <a:pt x="38100" y="8890"/>
                  </a:lnTo>
                  <a:lnTo>
                    <a:pt x="36830" y="13970"/>
                  </a:lnTo>
                  <a:lnTo>
                    <a:pt x="36830" y="21590"/>
                  </a:lnTo>
                  <a:lnTo>
                    <a:pt x="39370" y="29210"/>
                  </a:lnTo>
                  <a:lnTo>
                    <a:pt x="41910" y="39370"/>
                  </a:lnTo>
                  <a:lnTo>
                    <a:pt x="44450" y="50800"/>
                  </a:lnTo>
                  <a:lnTo>
                    <a:pt x="46990" y="60960"/>
                  </a:lnTo>
                  <a:lnTo>
                    <a:pt x="48260" y="69850"/>
                  </a:lnTo>
                  <a:lnTo>
                    <a:pt x="49530" y="80010"/>
                  </a:lnTo>
                  <a:lnTo>
                    <a:pt x="52070" y="92710"/>
                  </a:lnTo>
                  <a:lnTo>
                    <a:pt x="57150" y="107950"/>
                  </a:lnTo>
                  <a:lnTo>
                    <a:pt x="63500" y="125730"/>
                  </a:lnTo>
                  <a:lnTo>
                    <a:pt x="69850" y="139700"/>
                  </a:lnTo>
                  <a:lnTo>
                    <a:pt x="74930" y="149860"/>
                  </a:lnTo>
                  <a:lnTo>
                    <a:pt x="78740" y="157480"/>
                  </a:lnTo>
                  <a:lnTo>
                    <a:pt x="81280" y="166370"/>
                  </a:lnTo>
                  <a:lnTo>
                    <a:pt x="81280" y="173990"/>
                  </a:lnTo>
                  <a:lnTo>
                    <a:pt x="78740" y="182880"/>
                  </a:lnTo>
                  <a:lnTo>
                    <a:pt x="74930" y="187960"/>
                  </a:lnTo>
                  <a:lnTo>
                    <a:pt x="69850" y="191770"/>
                  </a:lnTo>
                  <a:lnTo>
                    <a:pt x="63500" y="194310"/>
                  </a:lnTo>
                  <a:lnTo>
                    <a:pt x="57150" y="193040"/>
                  </a:lnTo>
                  <a:lnTo>
                    <a:pt x="49530" y="189230"/>
                  </a:lnTo>
                  <a:lnTo>
                    <a:pt x="40640" y="184150"/>
                  </a:lnTo>
                  <a:lnTo>
                    <a:pt x="33020" y="180340"/>
                  </a:lnTo>
                  <a:lnTo>
                    <a:pt x="25400" y="179070"/>
                  </a:lnTo>
                  <a:lnTo>
                    <a:pt x="0" y="1739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3568700" y="5080000"/>
              <a:ext cx="101601" cy="152401"/>
            </a:xfrm>
            <a:custGeom>
              <a:avLst/>
              <a:gdLst/>
              <a:ahLst/>
              <a:cxnLst/>
              <a:rect l="0" t="0" r="0" b="0"/>
              <a:pathLst>
                <a:path w="101601" h="152401">
                  <a:moveTo>
                    <a:pt x="0" y="0"/>
                  </a:moveTo>
                  <a:lnTo>
                    <a:pt x="90170" y="30480"/>
                  </a:lnTo>
                  <a:lnTo>
                    <a:pt x="95250" y="34290"/>
                  </a:lnTo>
                  <a:lnTo>
                    <a:pt x="95250" y="38100"/>
                  </a:lnTo>
                  <a:lnTo>
                    <a:pt x="93980" y="41910"/>
                  </a:lnTo>
                  <a:lnTo>
                    <a:pt x="88900" y="46990"/>
                  </a:lnTo>
                  <a:lnTo>
                    <a:pt x="83820" y="50800"/>
                  </a:lnTo>
                  <a:lnTo>
                    <a:pt x="76200" y="54610"/>
                  </a:lnTo>
                  <a:lnTo>
                    <a:pt x="69850" y="59690"/>
                  </a:lnTo>
                  <a:lnTo>
                    <a:pt x="62230" y="63500"/>
                  </a:lnTo>
                  <a:lnTo>
                    <a:pt x="53340" y="67310"/>
                  </a:lnTo>
                  <a:lnTo>
                    <a:pt x="46990" y="72390"/>
                  </a:lnTo>
                  <a:lnTo>
                    <a:pt x="41910" y="76200"/>
                  </a:lnTo>
                  <a:lnTo>
                    <a:pt x="35560" y="80010"/>
                  </a:lnTo>
                  <a:lnTo>
                    <a:pt x="34290" y="86360"/>
                  </a:lnTo>
                  <a:lnTo>
                    <a:pt x="34290" y="92710"/>
                  </a:lnTo>
                  <a:lnTo>
                    <a:pt x="35560" y="100330"/>
                  </a:lnTo>
                  <a:lnTo>
                    <a:pt x="41910" y="107950"/>
                  </a:lnTo>
                  <a:lnTo>
                    <a:pt x="52070" y="115570"/>
                  </a:lnTo>
                  <a:lnTo>
                    <a:pt x="64770" y="123190"/>
                  </a:lnTo>
                  <a:lnTo>
                    <a:pt x="73660" y="130810"/>
                  </a:lnTo>
                  <a:lnTo>
                    <a:pt x="81280" y="135890"/>
                  </a:lnTo>
                  <a:lnTo>
                    <a:pt x="101600" y="152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3873500" y="5219700"/>
              <a:ext cx="241301" cy="323851"/>
            </a:xfrm>
            <a:custGeom>
              <a:avLst/>
              <a:gdLst/>
              <a:ahLst/>
              <a:cxnLst/>
              <a:rect l="0" t="0" r="0" b="0"/>
              <a:pathLst>
                <a:path w="241301" h="323851">
                  <a:moveTo>
                    <a:pt x="0" y="0"/>
                  </a:moveTo>
                  <a:lnTo>
                    <a:pt x="35560" y="0"/>
                  </a:lnTo>
                  <a:lnTo>
                    <a:pt x="43180" y="1270"/>
                  </a:lnTo>
                  <a:lnTo>
                    <a:pt x="52070" y="3810"/>
                  </a:lnTo>
                  <a:lnTo>
                    <a:pt x="69850" y="10160"/>
                  </a:lnTo>
                  <a:lnTo>
                    <a:pt x="91440" y="17780"/>
                  </a:lnTo>
                  <a:lnTo>
                    <a:pt x="100330" y="21590"/>
                  </a:lnTo>
                  <a:lnTo>
                    <a:pt x="107950" y="25400"/>
                  </a:lnTo>
                  <a:lnTo>
                    <a:pt x="114300" y="30480"/>
                  </a:lnTo>
                  <a:lnTo>
                    <a:pt x="127000" y="35560"/>
                  </a:lnTo>
                  <a:lnTo>
                    <a:pt x="143510" y="41910"/>
                  </a:lnTo>
                  <a:lnTo>
                    <a:pt x="163830" y="49530"/>
                  </a:lnTo>
                  <a:lnTo>
                    <a:pt x="179070" y="57150"/>
                  </a:lnTo>
                  <a:lnTo>
                    <a:pt x="193040" y="64770"/>
                  </a:lnTo>
                  <a:lnTo>
                    <a:pt x="204470" y="72390"/>
                  </a:lnTo>
                  <a:lnTo>
                    <a:pt x="208280" y="80010"/>
                  </a:lnTo>
                  <a:lnTo>
                    <a:pt x="207010" y="85090"/>
                  </a:lnTo>
                  <a:lnTo>
                    <a:pt x="201930" y="91440"/>
                  </a:lnTo>
                  <a:lnTo>
                    <a:pt x="190500" y="95250"/>
                  </a:lnTo>
                  <a:lnTo>
                    <a:pt x="176530" y="100330"/>
                  </a:lnTo>
                  <a:lnTo>
                    <a:pt x="160020" y="105410"/>
                  </a:lnTo>
                  <a:lnTo>
                    <a:pt x="147320" y="109220"/>
                  </a:lnTo>
                  <a:lnTo>
                    <a:pt x="138430" y="114300"/>
                  </a:lnTo>
                  <a:lnTo>
                    <a:pt x="129540" y="118110"/>
                  </a:lnTo>
                  <a:lnTo>
                    <a:pt x="120650" y="123190"/>
                  </a:lnTo>
                  <a:lnTo>
                    <a:pt x="110490" y="127000"/>
                  </a:lnTo>
                  <a:lnTo>
                    <a:pt x="99060" y="130810"/>
                  </a:lnTo>
                  <a:lnTo>
                    <a:pt x="86360" y="138430"/>
                  </a:lnTo>
                  <a:lnTo>
                    <a:pt x="74930" y="147320"/>
                  </a:lnTo>
                  <a:lnTo>
                    <a:pt x="62230" y="157480"/>
                  </a:lnTo>
                  <a:lnTo>
                    <a:pt x="52070" y="165100"/>
                  </a:lnTo>
                  <a:lnTo>
                    <a:pt x="41910" y="172720"/>
                  </a:lnTo>
                  <a:lnTo>
                    <a:pt x="31750" y="179070"/>
                  </a:lnTo>
                  <a:lnTo>
                    <a:pt x="25400" y="185420"/>
                  </a:lnTo>
                  <a:lnTo>
                    <a:pt x="21590" y="193040"/>
                  </a:lnTo>
                  <a:lnTo>
                    <a:pt x="17780" y="200660"/>
                  </a:lnTo>
                  <a:lnTo>
                    <a:pt x="15240" y="207010"/>
                  </a:lnTo>
                  <a:lnTo>
                    <a:pt x="11430" y="213360"/>
                  </a:lnTo>
                  <a:lnTo>
                    <a:pt x="7620" y="218440"/>
                  </a:lnTo>
                  <a:lnTo>
                    <a:pt x="7620" y="226060"/>
                  </a:lnTo>
                  <a:lnTo>
                    <a:pt x="11430" y="234950"/>
                  </a:lnTo>
                  <a:lnTo>
                    <a:pt x="15240" y="245110"/>
                  </a:lnTo>
                  <a:lnTo>
                    <a:pt x="21590" y="254000"/>
                  </a:lnTo>
                  <a:lnTo>
                    <a:pt x="29210" y="261620"/>
                  </a:lnTo>
                  <a:lnTo>
                    <a:pt x="35560" y="266700"/>
                  </a:lnTo>
                  <a:lnTo>
                    <a:pt x="41910" y="273050"/>
                  </a:lnTo>
                  <a:lnTo>
                    <a:pt x="48260" y="278130"/>
                  </a:lnTo>
                  <a:lnTo>
                    <a:pt x="53340" y="281940"/>
                  </a:lnTo>
                  <a:lnTo>
                    <a:pt x="59690" y="285750"/>
                  </a:lnTo>
                  <a:lnTo>
                    <a:pt x="66040" y="288290"/>
                  </a:lnTo>
                  <a:lnTo>
                    <a:pt x="73660" y="289560"/>
                  </a:lnTo>
                  <a:lnTo>
                    <a:pt x="81280" y="292100"/>
                  </a:lnTo>
                  <a:lnTo>
                    <a:pt x="90170" y="294640"/>
                  </a:lnTo>
                  <a:lnTo>
                    <a:pt x="97790" y="298450"/>
                  </a:lnTo>
                  <a:lnTo>
                    <a:pt x="111760" y="302260"/>
                  </a:lnTo>
                  <a:lnTo>
                    <a:pt x="129540" y="306070"/>
                  </a:lnTo>
                  <a:lnTo>
                    <a:pt x="149860" y="309880"/>
                  </a:lnTo>
                  <a:lnTo>
                    <a:pt x="166370" y="313690"/>
                  </a:lnTo>
                  <a:lnTo>
                    <a:pt x="180340" y="317500"/>
                  </a:lnTo>
                  <a:lnTo>
                    <a:pt x="191770" y="321310"/>
                  </a:lnTo>
                  <a:lnTo>
                    <a:pt x="203200" y="323850"/>
                  </a:lnTo>
                  <a:lnTo>
                    <a:pt x="213360" y="322580"/>
                  </a:lnTo>
                  <a:lnTo>
                    <a:pt x="241300" y="317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4230370" y="5417820"/>
              <a:ext cx="125731" cy="187961"/>
            </a:xfrm>
            <a:custGeom>
              <a:avLst/>
              <a:gdLst/>
              <a:ahLst/>
              <a:cxnLst/>
              <a:rect l="0" t="0" r="0" b="0"/>
              <a:pathLst>
                <a:path w="125731" h="187961">
                  <a:moveTo>
                    <a:pt x="125730" y="43180"/>
                  </a:moveTo>
                  <a:lnTo>
                    <a:pt x="119380" y="36830"/>
                  </a:lnTo>
                  <a:lnTo>
                    <a:pt x="113030" y="31750"/>
                  </a:lnTo>
                  <a:lnTo>
                    <a:pt x="104140" y="25400"/>
                  </a:lnTo>
                  <a:lnTo>
                    <a:pt x="93980" y="19050"/>
                  </a:lnTo>
                  <a:lnTo>
                    <a:pt x="81280" y="12700"/>
                  </a:lnTo>
                  <a:lnTo>
                    <a:pt x="64770" y="7620"/>
                  </a:lnTo>
                  <a:lnTo>
                    <a:pt x="46990" y="2540"/>
                  </a:lnTo>
                  <a:lnTo>
                    <a:pt x="31750" y="0"/>
                  </a:lnTo>
                  <a:lnTo>
                    <a:pt x="20320" y="0"/>
                  </a:lnTo>
                  <a:lnTo>
                    <a:pt x="8890" y="2540"/>
                  </a:lnTo>
                  <a:lnTo>
                    <a:pt x="2540" y="6350"/>
                  </a:lnTo>
                  <a:lnTo>
                    <a:pt x="0" y="11430"/>
                  </a:lnTo>
                  <a:lnTo>
                    <a:pt x="0" y="17780"/>
                  </a:lnTo>
                  <a:lnTo>
                    <a:pt x="0" y="25400"/>
                  </a:lnTo>
                  <a:lnTo>
                    <a:pt x="2540" y="31750"/>
                  </a:lnTo>
                  <a:lnTo>
                    <a:pt x="5080" y="40640"/>
                  </a:lnTo>
                  <a:lnTo>
                    <a:pt x="11430" y="48260"/>
                  </a:lnTo>
                  <a:lnTo>
                    <a:pt x="20320" y="55880"/>
                  </a:lnTo>
                  <a:lnTo>
                    <a:pt x="30480" y="64770"/>
                  </a:lnTo>
                  <a:lnTo>
                    <a:pt x="38100" y="73660"/>
                  </a:lnTo>
                  <a:lnTo>
                    <a:pt x="44450" y="81280"/>
                  </a:lnTo>
                  <a:lnTo>
                    <a:pt x="50800" y="90170"/>
                  </a:lnTo>
                  <a:lnTo>
                    <a:pt x="57150" y="96520"/>
                  </a:lnTo>
                  <a:lnTo>
                    <a:pt x="64770" y="102870"/>
                  </a:lnTo>
                  <a:lnTo>
                    <a:pt x="72390" y="107950"/>
                  </a:lnTo>
                  <a:lnTo>
                    <a:pt x="80010" y="116840"/>
                  </a:lnTo>
                  <a:lnTo>
                    <a:pt x="88900" y="125730"/>
                  </a:lnTo>
                  <a:lnTo>
                    <a:pt x="96520" y="135890"/>
                  </a:lnTo>
                  <a:lnTo>
                    <a:pt x="100330" y="147320"/>
                  </a:lnTo>
                  <a:lnTo>
                    <a:pt x="101600" y="158750"/>
                  </a:lnTo>
                  <a:lnTo>
                    <a:pt x="101600" y="171450"/>
                  </a:lnTo>
                  <a:lnTo>
                    <a:pt x="96520" y="179070"/>
                  </a:lnTo>
                  <a:lnTo>
                    <a:pt x="88900" y="185420"/>
                  </a:lnTo>
                  <a:lnTo>
                    <a:pt x="80010" y="187960"/>
                  </a:lnTo>
                  <a:lnTo>
                    <a:pt x="69850" y="187960"/>
                  </a:lnTo>
                  <a:lnTo>
                    <a:pt x="58420" y="185420"/>
                  </a:lnTo>
                  <a:lnTo>
                    <a:pt x="11430" y="1574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4470400" y="5194300"/>
              <a:ext cx="1" cy="165101"/>
            </a:xfrm>
            <a:custGeom>
              <a:avLst/>
              <a:gdLst/>
              <a:ahLst/>
              <a:cxnLst/>
              <a:rect l="0" t="0" r="0" b="0"/>
              <a:pathLst>
                <a:path w="1" h="165101">
                  <a:moveTo>
                    <a:pt x="0" y="0"/>
                  </a:moveTo>
                  <a:lnTo>
                    <a:pt x="0" y="165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4635500" y="5303520"/>
              <a:ext cx="228601" cy="312421"/>
            </a:xfrm>
            <a:custGeom>
              <a:avLst/>
              <a:gdLst/>
              <a:ahLst/>
              <a:cxnLst/>
              <a:rect l="0" t="0" r="0" b="0"/>
              <a:pathLst>
                <a:path w="228601" h="312421">
                  <a:moveTo>
                    <a:pt x="0" y="30480"/>
                  </a:moveTo>
                  <a:lnTo>
                    <a:pt x="6350" y="16510"/>
                  </a:lnTo>
                  <a:lnTo>
                    <a:pt x="12700" y="11430"/>
                  </a:lnTo>
                  <a:lnTo>
                    <a:pt x="21590" y="6350"/>
                  </a:lnTo>
                  <a:lnTo>
                    <a:pt x="31750" y="1270"/>
                  </a:lnTo>
                  <a:lnTo>
                    <a:pt x="39370" y="0"/>
                  </a:lnTo>
                  <a:lnTo>
                    <a:pt x="45720" y="0"/>
                  </a:lnTo>
                  <a:lnTo>
                    <a:pt x="52070" y="2540"/>
                  </a:lnTo>
                  <a:lnTo>
                    <a:pt x="58420" y="3810"/>
                  </a:lnTo>
                  <a:lnTo>
                    <a:pt x="66040" y="7620"/>
                  </a:lnTo>
                  <a:lnTo>
                    <a:pt x="73660" y="11430"/>
                  </a:lnTo>
                  <a:lnTo>
                    <a:pt x="82550" y="16510"/>
                  </a:lnTo>
                  <a:lnTo>
                    <a:pt x="92710" y="22860"/>
                  </a:lnTo>
                  <a:lnTo>
                    <a:pt x="104140" y="29210"/>
                  </a:lnTo>
                  <a:lnTo>
                    <a:pt x="114300" y="35560"/>
                  </a:lnTo>
                  <a:lnTo>
                    <a:pt x="124460" y="40640"/>
                  </a:lnTo>
                  <a:lnTo>
                    <a:pt x="133350" y="45720"/>
                  </a:lnTo>
                  <a:lnTo>
                    <a:pt x="139700" y="53340"/>
                  </a:lnTo>
                  <a:lnTo>
                    <a:pt x="144780" y="62230"/>
                  </a:lnTo>
                  <a:lnTo>
                    <a:pt x="147320" y="73660"/>
                  </a:lnTo>
                  <a:lnTo>
                    <a:pt x="147320" y="81280"/>
                  </a:lnTo>
                  <a:lnTo>
                    <a:pt x="146050" y="88900"/>
                  </a:lnTo>
                  <a:lnTo>
                    <a:pt x="143510" y="93980"/>
                  </a:lnTo>
                  <a:lnTo>
                    <a:pt x="140970" y="101600"/>
                  </a:lnTo>
                  <a:lnTo>
                    <a:pt x="138430" y="109220"/>
                  </a:lnTo>
                  <a:lnTo>
                    <a:pt x="134620" y="116840"/>
                  </a:lnTo>
                  <a:lnTo>
                    <a:pt x="130810" y="123190"/>
                  </a:lnTo>
                  <a:lnTo>
                    <a:pt x="127000" y="129540"/>
                  </a:lnTo>
                  <a:lnTo>
                    <a:pt x="121920" y="134620"/>
                  </a:lnTo>
                  <a:lnTo>
                    <a:pt x="118110" y="139700"/>
                  </a:lnTo>
                  <a:lnTo>
                    <a:pt x="114300" y="143510"/>
                  </a:lnTo>
                  <a:lnTo>
                    <a:pt x="110490" y="148590"/>
                  </a:lnTo>
                  <a:lnTo>
                    <a:pt x="104140" y="152400"/>
                  </a:lnTo>
                  <a:lnTo>
                    <a:pt x="97790" y="157480"/>
                  </a:lnTo>
                  <a:lnTo>
                    <a:pt x="90170" y="161290"/>
                  </a:lnTo>
                  <a:lnTo>
                    <a:pt x="83820" y="167640"/>
                  </a:lnTo>
                  <a:lnTo>
                    <a:pt x="78740" y="173990"/>
                  </a:lnTo>
                  <a:lnTo>
                    <a:pt x="73660" y="181610"/>
                  </a:lnTo>
                  <a:lnTo>
                    <a:pt x="66040" y="187960"/>
                  </a:lnTo>
                  <a:lnTo>
                    <a:pt x="57150" y="193040"/>
                  </a:lnTo>
                  <a:lnTo>
                    <a:pt x="45720" y="198120"/>
                  </a:lnTo>
                  <a:lnTo>
                    <a:pt x="36830" y="205740"/>
                  </a:lnTo>
                  <a:lnTo>
                    <a:pt x="26670" y="214630"/>
                  </a:lnTo>
                  <a:lnTo>
                    <a:pt x="17780" y="226060"/>
                  </a:lnTo>
                  <a:lnTo>
                    <a:pt x="13970" y="233680"/>
                  </a:lnTo>
                  <a:lnTo>
                    <a:pt x="11430" y="241300"/>
                  </a:lnTo>
                  <a:lnTo>
                    <a:pt x="12700" y="246380"/>
                  </a:lnTo>
                  <a:lnTo>
                    <a:pt x="15240" y="252730"/>
                  </a:lnTo>
                  <a:lnTo>
                    <a:pt x="20320" y="257810"/>
                  </a:lnTo>
                  <a:lnTo>
                    <a:pt x="25400" y="261620"/>
                  </a:lnTo>
                  <a:lnTo>
                    <a:pt x="33020" y="266700"/>
                  </a:lnTo>
                  <a:lnTo>
                    <a:pt x="40640" y="271780"/>
                  </a:lnTo>
                  <a:lnTo>
                    <a:pt x="48260" y="275590"/>
                  </a:lnTo>
                  <a:lnTo>
                    <a:pt x="58420" y="279400"/>
                  </a:lnTo>
                  <a:lnTo>
                    <a:pt x="71120" y="284480"/>
                  </a:lnTo>
                  <a:lnTo>
                    <a:pt x="104140" y="294640"/>
                  </a:lnTo>
                  <a:lnTo>
                    <a:pt x="146050" y="308610"/>
                  </a:lnTo>
                  <a:lnTo>
                    <a:pt x="165100" y="311150"/>
                  </a:lnTo>
                  <a:lnTo>
                    <a:pt x="181610" y="312420"/>
                  </a:lnTo>
                  <a:lnTo>
                    <a:pt x="228600" y="3098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4889500" y="5473700"/>
              <a:ext cx="38101" cy="215901"/>
            </a:xfrm>
            <a:custGeom>
              <a:avLst/>
              <a:gdLst/>
              <a:ahLst/>
              <a:cxnLst/>
              <a:rect l="0" t="0" r="0" b="0"/>
              <a:pathLst>
                <a:path w="38101" h="215901">
                  <a:moveTo>
                    <a:pt x="38100" y="0"/>
                  </a:moveTo>
                  <a:lnTo>
                    <a:pt x="38100" y="59690"/>
                  </a:lnTo>
                  <a:lnTo>
                    <a:pt x="36830" y="76200"/>
                  </a:lnTo>
                  <a:lnTo>
                    <a:pt x="34290" y="95250"/>
                  </a:lnTo>
                  <a:lnTo>
                    <a:pt x="31750" y="114300"/>
                  </a:lnTo>
                  <a:lnTo>
                    <a:pt x="27940" y="129540"/>
                  </a:lnTo>
                  <a:lnTo>
                    <a:pt x="24130" y="142240"/>
                  </a:lnTo>
                  <a:lnTo>
                    <a:pt x="0" y="215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4902200" y="5441950"/>
              <a:ext cx="170181" cy="158751"/>
            </a:xfrm>
            <a:custGeom>
              <a:avLst/>
              <a:gdLst/>
              <a:ahLst/>
              <a:cxnLst/>
              <a:rect l="0" t="0" r="0" b="0"/>
              <a:pathLst>
                <a:path w="170181" h="158751">
                  <a:moveTo>
                    <a:pt x="0" y="158750"/>
                  </a:moveTo>
                  <a:lnTo>
                    <a:pt x="6350" y="124460"/>
                  </a:lnTo>
                  <a:lnTo>
                    <a:pt x="10160" y="111760"/>
                  </a:lnTo>
                  <a:lnTo>
                    <a:pt x="13970" y="100330"/>
                  </a:lnTo>
                  <a:lnTo>
                    <a:pt x="17780" y="90170"/>
                  </a:lnTo>
                  <a:lnTo>
                    <a:pt x="20320" y="81280"/>
                  </a:lnTo>
                  <a:lnTo>
                    <a:pt x="21590" y="71120"/>
                  </a:lnTo>
                  <a:lnTo>
                    <a:pt x="22860" y="62230"/>
                  </a:lnTo>
                  <a:lnTo>
                    <a:pt x="26670" y="52070"/>
                  </a:lnTo>
                  <a:lnTo>
                    <a:pt x="31750" y="40640"/>
                  </a:lnTo>
                  <a:lnTo>
                    <a:pt x="38100" y="29210"/>
                  </a:lnTo>
                  <a:lnTo>
                    <a:pt x="45720" y="21590"/>
                  </a:lnTo>
                  <a:lnTo>
                    <a:pt x="53340" y="16510"/>
                  </a:lnTo>
                  <a:lnTo>
                    <a:pt x="60960" y="12700"/>
                  </a:lnTo>
                  <a:lnTo>
                    <a:pt x="76200" y="5080"/>
                  </a:lnTo>
                  <a:lnTo>
                    <a:pt x="85090" y="1270"/>
                  </a:lnTo>
                  <a:lnTo>
                    <a:pt x="95250" y="0"/>
                  </a:lnTo>
                  <a:lnTo>
                    <a:pt x="105410" y="1270"/>
                  </a:lnTo>
                  <a:lnTo>
                    <a:pt x="116840" y="2540"/>
                  </a:lnTo>
                  <a:lnTo>
                    <a:pt x="128270" y="3810"/>
                  </a:lnTo>
                  <a:lnTo>
                    <a:pt x="140970" y="5080"/>
                  </a:lnTo>
                  <a:lnTo>
                    <a:pt x="153670" y="5080"/>
                  </a:lnTo>
                  <a:lnTo>
                    <a:pt x="161290" y="10160"/>
                  </a:lnTo>
                  <a:lnTo>
                    <a:pt x="166370" y="17780"/>
                  </a:lnTo>
                  <a:lnTo>
                    <a:pt x="170180" y="26670"/>
                  </a:lnTo>
                  <a:lnTo>
                    <a:pt x="170180" y="34290"/>
                  </a:lnTo>
                  <a:lnTo>
                    <a:pt x="167640" y="40640"/>
                  </a:lnTo>
                  <a:lnTo>
                    <a:pt x="162560" y="45720"/>
                  </a:lnTo>
                  <a:lnTo>
                    <a:pt x="156210" y="50800"/>
                  </a:lnTo>
                  <a:lnTo>
                    <a:pt x="148590" y="55880"/>
                  </a:lnTo>
                  <a:lnTo>
                    <a:pt x="142240" y="60960"/>
                  </a:lnTo>
                  <a:lnTo>
                    <a:pt x="132080" y="63500"/>
                  </a:lnTo>
                  <a:lnTo>
                    <a:pt x="121920" y="66040"/>
                  </a:lnTo>
                  <a:lnTo>
                    <a:pt x="111760" y="67310"/>
                  </a:lnTo>
                  <a:lnTo>
                    <a:pt x="100330" y="68580"/>
                  </a:lnTo>
                  <a:lnTo>
                    <a:pt x="91440" y="68580"/>
                  </a:lnTo>
                  <a:lnTo>
                    <a:pt x="38100" y="698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5130800" y="5220970"/>
              <a:ext cx="111761" cy="232411"/>
            </a:xfrm>
            <a:custGeom>
              <a:avLst/>
              <a:gdLst/>
              <a:ahLst/>
              <a:cxnLst/>
              <a:rect l="0" t="0" r="0" b="0"/>
              <a:pathLst>
                <a:path w="111761" h="232411">
                  <a:moveTo>
                    <a:pt x="0" y="11430"/>
                  </a:moveTo>
                  <a:lnTo>
                    <a:pt x="13970" y="5080"/>
                  </a:lnTo>
                  <a:lnTo>
                    <a:pt x="21590" y="2540"/>
                  </a:lnTo>
                  <a:lnTo>
                    <a:pt x="31750" y="1270"/>
                  </a:lnTo>
                  <a:lnTo>
                    <a:pt x="41910" y="0"/>
                  </a:lnTo>
                  <a:lnTo>
                    <a:pt x="52070" y="2540"/>
                  </a:lnTo>
                  <a:lnTo>
                    <a:pt x="60960" y="7620"/>
                  </a:lnTo>
                  <a:lnTo>
                    <a:pt x="71120" y="12700"/>
                  </a:lnTo>
                  <a:lnTo>
                    <a:pt x="76200" y="19050"/>
                  </a:lnTo>
                  <a:lnTo>
                    <a:pt x="81280" y="26670"/>
                  </a:lnTo>
                  <a:lnTo>
                    <a:pt x="83820" y="34290"/>
                  </a:lnTo>
                  <a:lnTo>
                    <a:pt x="85090" y="43180"/>
                  </a:lnTo>
                  <a:lnTo>
                    <a:pt x="86360" y="54610"/>
                  </a:lnTo>
                  <a:lnTo>
                    <a:pt x="87630" y="64770"/>
                  </a:lnTo>
                  <a:lnTo>
                    <a:pt x="86360" y="74930"/>
                  </a:lnTo>
                  <a:lnTo>
                    <a:pt x="83820" y="85090"/>
                  </a:lnTo>
                  <a:lnTo>
                    <a:pt x="81280" y="93980"/>
                  </a:lnTo>
                  <a:lnTo>
                    <a:pt x="77470" y="100330"/>
                  </a:lnTo>
                  <a:lnTo>
                    <a:pt x="71120" y="105410"/>
                  </a:lnTo>
                  <a:lnTo>
                    <a:pt x="64770" y="107950"/>
                  </a:lnTo>
                  <a:lnTo>
                    <a:pt x="57150" y="109220"/>
                  </a:lnTo>
                  <a:lnTo>
                    <a:pt x="49530" y="110490"/>
                  </a:lnTo>
                  <a:lnTo>
                    <a:pt x="41910" y="111760"/>
                  </a:lnTo>
                  <a:lnTo>
                    <a:pt x="40640" y="111760"/>
                  </a:lnTo>
                  <a:lnTo>
                    <a:pt x="43180" y="111760"/>
                  </a:lnTo>
                  <a:lnTo>
                    <a:pt x="50800" y="113030"/>
                  </a:lnTo>
                  <a:lnTo>
                    <a:pt x="57150" y="114300"/>
                  </a:lnTo>
                  <a:lnTo>
                    <a:pt x="64770" y="116840"/>
                  </a:lnTo>
                  <a:lnTo>
                    <a:pt x="73660" y="119380"/>
                  </a:lnTo>
                  <a:lnTo>
                    <a:pt x="80010" y="124460"/>
                  </a:lnTo>
                  <a:lnTo>
                    <a:pt x="85090" y="130810"/>
                  </a:lnTo>
                  <a:lnTo>
                    <a:pt x="91440" y="137160"/>
                  </a:lnTo>
                  <a:lnTo>
                    <a:pt x="96520" y="144780"/>
                  </a:lnTo>
                  <a:lnTo>
                    <a:pt x="100330" y="152400"/>
                  </a:lnTo>
                  <a:lnTo>
                    <a:pt x="105410" y="160020"/>
                  </a:lnTo>
                  <a:lnTo>
                    <a:pt x="107950" y="171450"/>
                  </a:lnTo>
                  <a:lnTo>
                    <a:pt x="110490" y="184150"/>
                  </a:lnTo>
                  <a:lnTo>
                    <a:pt x="111760" y="199390"/>
                  </a:lnTo>
                  <a:lnTo>
                    <a:pt x="109220" y="208280"/>
                  </a:lnTo>
                  <a:lnTo>
                    <a:pt x="105410" y="214630"/>
                  </a:lnTo>
                  <a:lnTo>
                    <a:pt x="100330" y="218440"/>
                  </a:lnTo>
                  <a:lnTo>
                    <a:pt x="95250" y="223520"/>
                  </a:lnTo>
                  <a:lnTo>
                    <a:pt x="90170" y="227330"/>
                  </a:lnTo>
                  <a:lnTo>
                    <a:pt x="85090" y="231140"/>
                  </a:lnTo>
                  <a:lnTo>
                    <a:pt x="78740" y="232410"/>
                  </a:lnTo>
                  <a:lnTo>
                    <a:pt x="68580" y="232410"/>
                  </a:lnTo>
                  <a:lnTo>
                    <a:pt x="38100" y="2273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5647690" y="5308600"/>
              <a:ext cx="101601" cy="208281"/>
            </a:xfrm>
            <a:custGeom>
              <a:avLst/>
              <a:gdLst/>
              <a:ahLst/>
              <a:cxnLst/>
              <a:rect l="0" t="0" r="0" b="0"/>
              <a:pathLst>
                <a:path w="101601" h="208281">
                  <a:moveTo>
                    <a:pt x="92710" y="50800"/>
                  </a:moveTo>
                  <a:lnTo>
                    <a:pt x="66040" y="50800"/>
                  </a:lnTo>
                  <a:lnTo>
                    <a:pt x="55880" y="52070"/>
                  </a:lnTo>
                  <a:lnTo>
                    <a:pt x="48260" y="54610"/>
                  </a:lnTo>
                  <a:lnTo>
                    <a:pt x="41910" y="57150"/>
                  </a:lnTo>
                  <a:lnTo>
                    <a:pt x="35560" y="62230"/>
                  </a:lnTo>
                  <a:lnTo>
                    <a:pt x="27940" y="68580"/>
                  </a:lnTo>
                  <a:lnTo>
                    <a:pt x="19050" y="74930"/>
                  </a:lnTo>
                  <a:lnTo>
                    <a:pt x="12700" y="83820"/>
                  </a:lnTo>
                  <a:lnTo>
                    <a:pt x="7620" y="93980"/>
                  </a:lnTo>
                  <a:lnTo>
                    <a:pt x="1270" y="105410"/>
                  </a:lnTo>
                  <a:lnTo>
                    <a:pt x="0" y="116840"/>
                  </a:lnTo>
                  <a:lnTo>
                    <a:pt x="0" y="128270"/>
                  </a:lnTo>
                  <a:lnTo>
                    <a:pt x="1270" y="140970"/>
                  </a:lnTo>
                  <a:lnTo>
                    <a:pt x="3810" y="151130"/>
                  </a:lnTo>
                  <a:lnTo>
                    <a:pt x="6350" y="161290"/>
                  </a:lnTo>
                  <a:lnTo>
                    <a:pt x="10160" y="171450"/>
                  </a:lnTo>
                  <a:lnTo>
                    <a:pt x="15240" y="179070"/>
                  </a:lnTo>
                  <a:lnTo>
                    <a:pt x="21590" y="185420"/>
                  </a:lnTo>
                  <a:lnTo>
                    <a:pt x="27940" y="191770"/>
                  </a:lnTo>
                  <a:lnTo>
                    <a:pt x="35560" y="196850"/>
                  </a:lnTo>
                  <a:lnTo>
                    <a:pt x="43180" y="201930"/>
                  </a:lnTo>
                  <a:lnTo>
                    <a:pt x="50800" y="207010"/>
                  </a:lnTo>
                  <a:lnTo>
                    <a:pt x="59690" y="208280"/>
                  </a:lnTo>
                  <a:lnTo>
                    <a:pt x="67310" y="208280"/>
                  </a:lnTo>
                  <a:lnTo>
                    <a:pt x="76200" y="205740"/>
                  </a:lnTo>
                  <a:lnTo>
                    <a:pt x="82550" y="200660"/>
                  </a:lnTo>
                  <a:lnTo>
                    <a:pt x="88900" y="193040"/>
                  </a:lnTo>
                  <a:lnTo>
                    <a:pt x="93980" y="184150"/>
                  </a:lnTo>
                  <a:lnTo>
                    <a:pt x="97790" y="175260"/>
                  </a:lnTo>
                  <a:lnTo>
                    <a:pt x="100330" y="166370"/>
                  </a:lnTo>
                  <a:lnTo>
                    <a:pt x="101600" y="157480"/>
                  </a:lnTo>
                  <a:lnTo>
                    <a:pt x="101600" y="148590"/>
                  </a:lnTo>
                  <a:lnTo>
                    <a:pt x="100330" y="139700"/>
                  </a:lnTo>
                  <a:lnTo>
                    <a:pt x="97790" y="130810"/>
                  </a:lnTo>
                  <a:lnTo>
                    <a:pt x="96520" y="120650"/>
                  </a:lnTo>
                  <a:lnTo>
                    <a:pt x="95250" y="106680"/>
                  </a:lnTo>
                  <a:lnTo>
                    <a:pt x="93980" y="80010"/>
                  </a:lnTo>
                  <a:lnTo>
                    <a:pt x="92710" y="58420"/>
                  </a:lnTo>
                  <a:lnTo>
                    <a:pt x="9271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5867400" y="5336540"/>
              <a:ext cx="101601" cy="100331"/>
            </a:xfrm>
            <a:custGeom>
              <a:avLst/>
              <a:gdLst/>
              <a:ahLst/>
              <a:cxnLst/>
              <a:rect l="0" t="0" r="0" b="0"/>
              <a:pathLst>
                <a:path w="101601" h="100331">
                  <a:moveTo>
                    <a:pt x="12700" y="86360"/>
                  </a:moveTo>
                  <a:lnTo>
                    <a:pt x="6350" y="100330"/>
                  </a:lnTo>
                  <a:lnTo>
                    <a:pt x="3810" y="99060"/>
                  </a:lnTo>
                  <a:lnTo>
                    <a:pt x="2540" y="95250"/>
                  </a:lnTo>
                  <a:lnTo>
                    <a:pt x="1270" y="87630"/>
                  </a:lnTo>
                  <a:lnTo>
                    <a:pt x="1270" y="76200"/>
                  </a:lnTo>
                  <a:lnTo>
                    <a:pt x="0" y="44450"/>
                  </a:lnTo>
                  <a:lnTo>
                    <a:pt x="1270" y="31750"/>
                  </a:lnTo>
                  <a:lnTo>
                    <a:pt x="3810" y="21590"/>
                  </a:lnTo>
                  <a:lnTo>
                    <a:pt x="6350" y="13970"/>
                  </a:lnTo>
                  <a:lnTo>
                    <a:pt x="12700" y="7620"/>
                  </a:lnTo>
                  <a:lnTo>
                    <a:pt x="21590" y="5080"/>
                  </a:lnTo>
                  <a:lnTo>
                    <a:pt x="31750" y="2540"/>
                  </a:lnTo>
                  <a:lnTo>
                    <a:pt x="41910" y="0"/>
                  </a:lnTo>
                  <a:lnTo>
                    <a:pt x="53340" y="0"/>
                  </a:lnTo>
                  <a:lnTo>
                    <a:pt x="101600" y="101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6261100" y="5105400"/>
              <a:ext cx="25401" cy="419101"/>
            </a:xfrm>
            <a:custGeom>
              <a:avLst/>
              <a:gdLst/>
              <a:ahLst/>
              <a:cxnLst/>
              <a:rect l="0" t="0" r="0" b="0"/>
              <a:pathLst>
                <a:path w="25401" h="419101">
                  <a:moveTo>
                    <a:pt x="25400" y="0"/>
                  </a:moveTo>
                  <a:lnTo>
                    <a:pt x="19050" y="13970"/>
                  </a:lnTo>
                  <a:lnTo>
                    <a:pt x="16510" y="20320"/>
                  </a:lnTo>
                  <a:lnTo>
                    <a:pt x="15240" y="27940"/>
                  </a:lnTo>
                  <a:lnTo>
                    <a:pt x="6350" y="113030"/>
                  </a:lnTo>
                  <a:lnTo>
                    <a:pt x="3810" y="140970"/>
                  </a:lnTo>
                  <a:lnTo>
                    <a:pt x="2540" y="163830"/>
                  </a:lnTo>
                  <a:lnTo>
                    <a:pt x="2540" y="185420"/>
                  </a:lnTo>
                  <a:lnTo>
                    <a:pt x="1270" y="228600"/>
                  </a:lnTo>
                  <a:lnTo>
                    <a:pt x="0" y="419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6426200" y="5276850"/>
              <a:ext cx="134621" cy="213361"/>
            </a:xfrm>
            <a:custGeom>
              <a:avLst/>
              <a:gdLst/>
              <a:ahLst/>
              <a:cxnLst/>
              <a:rect l="0" t="0" r="0" b="0"/>
              <a:pathLst>
                <a:path w="134621" h="213361">
                  <a:moveTo>
                    <a:pt x="127000" y="82550"/>
                  </a:moveTo>
                  <a:lnTo>
                    <a:pt x="133350" y="68580"/>
                  </a:lnTo>
                  <a:lnTo>
                    <a:pt x="134620" y="62230"/>
                  </a:lnTo>
                  <a:lnTo>
                    <a:pt x="133350" y="54610"/>
                  </a:lnTo>
                  <a:lnTo>
                    <a:pt x="130810" y="46990"/>
                  </a:lnTo>
                  <a:lnTo>
                    <a:pt x="127000" y="39370"/>
                  </a:lnTo>
                  <a:lnTo>
                    <a:pt x="121920" y="30480"/>
                  </a:lnTo>
                  <a:lnTo>
                    <a:pt x="114300" y="22860"/>
                  </a:lnTo>
                  <a:lnTo>
                    <a:pt x="107950" y="17780"/>
                  </a:lnTo>
                  <a:lnTo>
                    <a:pt x="100330" y="13970"/>
                  </a:lnTo>
                  <a:lnTo>
                    <a:pt x="91440" y="11430"/>
                  </a:lnTo>
                  <a:lnTo>
                    <a:pt x="80010" y="7620"/>
                  </a:lnTo>
                  <a:lnTo>
                    <a:pt x="46990" y="1270"/>
                  </a:lnTo>
                  <a:lnTo>
                    <a:pt x="34290" y="0"/>
                  </a:lnTo>
                  <a:lnTo>
                    <a:pt x="24130" y="1270"/>
                  </a:lnTo>
                  <a:lnTo>
                    <a:pt x="16510" y="2540"/>
                  </a:lnTo>
                  <a:lnTo>
                    <a:pt x="12700" y="6350"/>
                  </a:lnTo>
                  <a:lnTo>
                    <a:pt x="11430" y="12700"/>
                  </a:lnTo>
                  <a:lnTo>
                    <a:pt x="11430" y="19050"/>
                  </a:lnTo>
                  <a:lnTo>
                    <a:pt x="15240" y="25400"/>
                  </a:lnTo>
                  <a:lnTo>
                    <a:pt x="20320" y="33020"/>
                  </a:lnTo>
                  <a:lnTo>
                    <a:pt x="44450" y="64770"/>
                  </a:lnTo>
                  <a:lnTo>
                    <a:pt x="54610" y="80010"/>
                  </a:lnTo>
                  <a:lnTo>
                    <a:pt x="63500" y="90170"/>
                  </a:lnTo>
                  <a:lnTo>
                    <a:pt x="69850" y="99060"/>
                  </a:lnTo>
                  <a:lnTo>
                    <a:pt x="76200" y="106680"/>
                  </a:lnTo>
                  <a:lnTo>
                    <a:pt x="83820" y="115570"/>
                  </a:lnTo>
                  <a:lnTo>
                    <a:pt x="91440" y="125730"/>
                  </a:lnTo>
                  <a:lnTo>
                    <a:pt x="99060" y="137160"/>
                  </a:lnTo>
                  <a:lnTo>
                    <a:pt x="105410" y="144780"/>
                  </a:lnTo>
                  <a:lnTo>
                    <a:pt x="111760" y="152400"/>
                  </a:lnTo>
                  <a:lnTo>
                    <a:pt x="116840" y="158750"/>
                  </a:lnTo>
                  <a:lnTo>
                    <a:pt x="119380" y="167640"/>
                  </a:lnTo>
                  <a:lnTo>
                    <a:pt x="121920" y="177800"/>
                  </a:lnTo>
                  <a:lnTo>
                    <a:pt x="124460" y="187960"/>
                  </a:lnTo>
                  <a:lnTo>
                    <a:pt x="121920" y="196850"/>
                  </a:lnTo>
                  <a:lnTo>
                    <a:pt x="118110" y="203200"/>
                  </a:lnTo>
                  <a:lnTo>
                    <a:pt x="113030" y="209550"/>
                  </a:lnTo>
                  <a:lnTo>
                    <a:pt x="106680" y="212090"/>
                  </a:lnTo>
                  <a:lnTo>
                    <a:pt x="99060" y="213360"/>
                  </a:lnTo>
                  <a:lnTo>
                    <a:pt x="91440" y="212090"/>
                  </a:lnTo>
                  <a:lnTo>
                    <a:pt x="83820" y="209550"/>
                  </a:lnTo>
                  <a:lnTo>
                    <a:pt x="74930" y="207010"/>
                  </a:lnTo>
                  <a:lnTo>
                    <a:pt x="67310" y="203200"/>
                  </a:lnTo>
                  <a:lnTo>
                    <a:pt x="46990" y="195580"/>
                  </a:lnTo>
                  <a:lnTo>
                    <a:pt x="35560" y="191770"/>
                  </a:lnTo>
                  <a:lnTo>
                    <a:pt x="26670" y="187960"/>
                  </a:lnTo>
                  <a:lnTo>
                    <a:pt x="19050" y="184150"/>
                  </a:lnTo>
                  <a:lnTo>
                    <a:pt x="0" y="1714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6642100" y="5041900"/>
            <a:ext cx="3352801" cy="584201"/>
            <a:chOff x="6642100" y="5041900"/>
            <a:chExt cx="3352801" cy="584201"/>
          </a:xfrm>
        </p:grpSpPr>
        <p:sp>
          <p:nvSpPr>
            <p:cNvPr id="149" name="Freeform 148"/>
            <p:cNvSpPr/>
            <p:nvPr/>
          </p:nvSpPr>
          <p:spPr>
            <a:xfrm>
              <a:off x="6642100" y="5041900"/>
              <a:ext cx="12701" cy="152401"/>
            </a:xfrm>
            <a:custGeom>
              <a:avLst/>
              <a:gdLst/>
              <a:ahLst/>
              <a:cxnLst/>
              <a:rect l="0" t="0" r="0" b="0"/>
              <a:pathLst>
                <a:path w="12701" h="152401">
                  <a:moveTo>
                    <a:pt x="0" y="0"/>
                  </a:moveTo>
                  <a:lnTo>
                    <a:pt x="6350" y="6350"/>
                  </a:lnTo>
                  <a:lnTo>
                    <a:pt x="8890" y="12700"/>
                  </a:lnTo>
                  <a:lnTo>
                    <a:pt x="10160" y="21590"/>
                  </a:lnTo>
                  <a:lnTo>
                    <a:pt x="12700" y="152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6774180" y="5168900"/>
              <a:ext cx="223521" cy="355601"/>
            </a:xfrm>
            <a:custGeom>
              <a:avLst/>
              <a:gdLst/>
              <a:ahLst/>
              <a:cxnLst/>
              <a:rect l="0" t="0" r="0" b="0"/>
              <a:pathLst>
                <a:path w="223521" h="355601">
                  <a:moveTo>
                    <a:pt x="71120" y="0"/>
                  </a:moveTo>
                  <a:lnTo>
                    <a:pt x="85090" y="0"/>
                  </a:lnTo>
                  <a:lnTo>
                    <a:pt x="91440" y="2540"/>
                  </a:lnTo>
                  <a:lnTo>
                    <a:pt x="99060" y="7620"/>
                  </a:lnTo>
                  <a:lnTo>
                    <a:pt x="106680" y="13970"/>
                  </a:lnTo>
                  <a:lnTo>
                    <a:pt x="113030" y="20320"/>
                  </a:lnTo>
                  <a:lnTo>
                    <a:pt x="119380" y="27940"/>
                  </a:lnTo>
                  <a:lnTo>
                    <a:pt x="124460" y="35560"/>
                  </a:lnTo>
                  <a:lnTo>
                    <a:pt x="130810" y="45720"/>
                  </a:lnTo>
                  <a:lnTo>
                    <a:pt x="137160" y="58420"/>
                  </a:lnTo>
                  <a:lnTo>
                    <a:pt x="144780" y="73660"/>
                  </a:lnTo>
                  <a:lnTo>
                    <a:pt x="151130" y="83820"/>
                  </a:lnTo>
                  <a:lnTo>
                    <a:pt x="157480" y="92710"/>
                  </a:lnTo>
                  <a:lnTo>
                    <a:pt x="162560" y="100330"/>
                  </a:lnTo>
                  <a:lnTo>
                    <a:pt x="163830" y="109220"/>
                  </a:lnTo>
                  <a:lnTo>
                    <a:pt x="163830" y="119380"/>
                  </a:lnTo>
                  <a:lnTo>
                    <a:pt x="162560" y="130810"/>
                  </a:lnTo>
                  <a:lnTo>
                    <a:pt x="160020" y="138430"/>
                  </a:lnTo>
                  <a:lnTo>
                    <a:pt x="157480" y="146050"/>
                  </a:lnTo>
                  <a:lnTo>
                    <a:pt x="149860" y="160020"/>
                  </a:lnTo>
                  <a:lnTo>
                    <a:pt x="142240" y="175260"/>
                  </a:lnTo>
                  <a:lnTo>
                    <a:pt x="139700" y="182880"/>
                  </a:lnTo>
                  <a:lnTo>
                    <a:pt x="138430" y="190500"/>
                  </a:lnTo>
                  <a:lnTo>
                    <a:pt x="137160" y="199390"/>
                  </a:lnTo>
                  <a:lnTo>
                    <a:pt x="134620" y="205740"/>
                  </a:lnTo>
                  <a:lnTo>
                    <a:pt x="132080" y="212090"/>
                  </a:lnTo>
                  <a:lnTo>
                    <a:pt x="128270" y="217170"/>
                  </a:lnTo>
                  <a:lnTo>
                    <a:pt x="123190" y="224790"/>
                  </a:lnTo>
                  <a:lnTo>
                    <a:pt x="116840" y="231140"/>
                  </a:lnTo>
                  <a:lnTo>
                    <a:pt x="110490" y="238760"/>
                  </a:lnTo>
                  <a:lnTo>
                    <a:pt x="95250" y="255270"/>
                  </a:lnTo>
                  <a:lnTo>
                    <a:pt x="87630" y="262890"/>
                  </a:lnTo>
                  <a:lnTo>
                    <a:pt x="80010" y="267970"/>
                  </a:lnTo>
                  <a:lnTo>
                    <a:pt x="74930" y="271780"/>
                  </a:lnTo>
                  <a:lnTo>
                    <a:pt x="68580" y="274320"/>
                  </a:lnTo>
                  <a:lnTo>
                    <a:pt x="60960" y="279400"/>
                  </a:lnTo>
                  <a:lnTo>
                    <a:pt x="52070" y="284480"/>
                  </a:lnTo>
                  <a:lnTo>
                    <a:pt x="17780" y="306070"/>
                  </a:lnTo>
                  <a:lnTo>
                    <a:pt x="6350" y="314960"/>
                  </a:lnTo>
                  <a:lnTo>
                    <a:pt x="1270" y="318770"/>
                  </a:lnTo>
                  <a:lnTo>
                    <a:pt x="0" y="318770"/>
                  </a:lnTo>
                  <a:lnTo>
                    <a:pt x="2540" y="318770"/>
                  </a:lnTo>
                  <a:lnTo>
                    <a:pt x="8890" y="313690"/>
                  </a:lnTo>
                  <a:lnTo>
                    <a:pt x="12700" y="311150"/>
                  </a:lnTo>
                  <a:lnTo>
                    <a:pt x="21590" y="308610"/>
                  </a:lnTo>
                  <a:lnTo>
                    <a:pt x="31750" y="307340"/>
                  </a:lnTo>
                  <a:lnTo>
                    <a:pt x="45720" y="306070"/>
                  </a:lnTo>
                  <a:lnTo>
                    <a:pt x="58420" y="306070"/>
                  </a:lnTo>
                  <a:lnTo>
                    <a:pt x="83820" y="304800"/>
                  </a:lnTo>
                  <a:lnTo>
                    <a:pt x="95250" y="306070"/>
                  </a:lnTo>
                  <a:lnTo>
                    <a:pt x="105410" y="308610"/>
                  </a:lnTo>
                  <a:lnTo>
                    <a:pt x="115570" y="311150"/>
                  </a:lnTo>
                  <a:lnTo>
                    <a:pt x="124460" y="314960"/>
                  </a:lnTo>
                  <a:lnTo>
                    <a:pt x="133350" y="318770"/>
                  </a:lnTo>
                  <a:lnTo>
                    <a:pt x="142240" y="322580"/>
                  </a:lnTo>
                  <a:lnTo>
                    <a:pt x="160020" y="330200"/>
                  </a:lnTo>
                  <a:lnTo>
                    <a:pt x="167640" y="335280"/>
                  </a:lnTo>
                  <a:lnTo>
                    <a:pt x="175260" y="337820"/>
                  </a:lnTo>
                  <a:lnTo>
                    <a:pt x="181610" y="339090"/>
                  </a:lnTo>
                  <a:lnTo>
                    <a:pt x="186690" y="340360"/>
                  </a:lnTo>
                  <a:lnTo>
                    <a:pt x="193040" y="342900"/>
                  </a:lnTo>
                  <a:lnTo>
                    <a:pt x="200660" y="345440"/>
                  </a:lnTo>
                  <a:lnTo>
                    <a:pt x="223520" y="355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7099300" y="5292090"/>
              <a:ext cx="101601" cy="207011"/>
            </a:xfrm>
            <a:custGeom>
              <a:avLst/>
              <a:gdLst/>
              <a:ahLst/>
              <a:cxnLst/>
              <a:rect l="0" t="0" r="0" b="0"/>
              <a:pathLst>
                <a:path w="101601" h="207011">
                  <a:moveTo>
                    <a:pt x="101600" y="41910"/>
                  </a:moveTo>
                  <a:lnTo>
                    <a:pt x="74930" y="21590"/>
                  </a:lnTo>
                  <a:lnTo>
                    <a:pt x="64770" y="13970"/>
                  </a:lnTo>
                  <a:lnTo>
                    <a:pt x="57150" y="7620"/>
                  </a:lnTo>
                  <a:lnTo>
                    <a:pt x="50800" y="2540"/>
                  </a:lnTo>
                  <a:lnTo>
                    <a:pt x="44450" y="0"/>
                  </a:lnTo>
                  <a:lnTo>
                    <a:pt x="36830" y="0"/>
                  </a:lnTo>
                  <a:lnTo>
                    <a:pt x="27940" y="1270"/>
                  </a:lnTo>
                  <a:lnTo>
                    <a:pt x="22860" y="6350"/>
                  </a:lnTo>
                  <a:lnTo>
                    <a:pt x="20320" y="13970"/>
                  </a:lnTo>
                  <a:lnTo>
                    <a:pt x="17780" y="22860"/>
                  </a:lnTo>
                  <a:lnTo>
                    <a:pt x="17780" y="30480"/>
                  </a:lnTo>
                  <a:lnTo>
                    <a:pt x="19050" y="36830"/>
                  </a:lnTo>
                  <a:lnTo>
                    <a:pt x="20320" y="43180"/>
                  </a:lnTo>
                  <a:lnTo>
                    <a:pt x="26670" y="60960"/>
                  </a:lnTo>
                  <a:lnTo>
                    <a:pt x="30480" y="71120"/>
                  </a:lnTo>
                  <a:lnTo>
                    <a:pt x="35560" y="80010"/>
                  </a:lnTo>
                  <a:lnTo>
                    <a:pt x="41910" y="87630"/>
                  </a:lnTo>
                  <a:lnTo>
                    <a:pt x="49530" y="92710"/>
                  </a:lnTo>
                  <a:lnTo>
                    <a:pt x="55880" y="101600"/>
                  </a:lnTo>
                  <a:lnTo>
                    <a:pt x="60960" y="111760"/>
                  </a:lnTo>
                  <a:lnTo>
                    <a:pt x="66040" y="121920"/>
                  </a:lnTo>
                  <a:lnTo>
                    <a:pt x="71120" y="130810"/>
                  </a:lnTo>
                  <a:lnTo>
                    <a:pt x="74930" y="137160"/>
                  </a:lnTo>
                  <a:lnTo>
                    <a:pt x="80010" y="143510"/>
                  </a:lnTo>
                  <a:lnTo>
                    <a:pt x="81280" y="152400"/>
                  </a:lnTo>
                  <a:lnTo>
                    <a:pt x="81280" y="162560"/>
                  </a:lnTo>
                  <a:lnTo>
                    <a:pt x="80010" y="172720"/>
                  </a:lnTo>
                  <a:lnTo>
                    <a:pt x="76200" y="181610"/>
                  </a:lnTo>
                  <a:lnTo>
                    <a:pt x="69850" y="187960"/>
                  </a:lnTo>
                  <a:lnTo>
                    <a:pt x="63500" y="194310"/>
                  </a:lnTo>
                  <a:lnTo>
                    <a:pt x="53340" y="199390"/>
                  </a:lnTo>
                  <a:lnTo>
                    <a:pt x="41910" y="201930"/>
                  </a:lnTo>
                  <a:lnTo>
                    <a:pt x="0" y="20701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7239000" y="5105400"/>
              <a:ext cx="127001" cy="152401"/>
            </a:xfrm>
            <a:custGeom>
              <a:avLst/>
              <a:gdLst/>
              <a:ahLst/>
              <a:cxnLst/>
              <a:rect l="0" t="0" r="0" b="0"/>
              <a:pathLst>
                <a:path w="127001" h="152401">
                  <a:moveTo>
                    <a:pt x="0" y="0"/>
                  </a:moveTo>
                  <a:lnTo>
                    <a:pt x="20320" y="0"/>
                  </a:lnTo>
                  <a:lnTo>
                    <a:pt x="30480" y="2540"/>
                  </a:lnTo>
                  <a:lnTo>
                    <a:pt x="41910" y="7620"/>
                  </a:lnTo>
                  <a:lnTo>
                    <a:pt x="53340" y="13970"/>
                  </a:lnTo>
                  <a:lnTo>
                    <a:pt x="62230" y="20320"/>
                  </a:lnTo>
                  <a:lnTo>
                    <a:pt x="69850" y="27940"/>
                  </a:lnTo>
                  <a:lnTo>
                    <a:pt x="76200" y="35560"/>
                  </a:lnTo>
                  <a:lnTo>
                    <a:pt x="78740" y="41910"/>
                  </a:lnTo>
                  <a:lnTo>
                    <a:pt x="80010" y="48260"/>
                  </a:lnTo>
                  <a:lnTo>
                    <a:pt x="78740" y="53340"/>
                  </a:lnTo>
                  <a:lnTo>
                    <a:pt x="76200" y="59690"/>
                  </a:lnTo>
                  <a:lnTo>
                    <a:pt x="73660" y="66040"/>
                  </a:lnTo>
                  <a:lnTo>
                    <a:pt x="69850" y="73660"/>
                  </a:lnTo>
                  <a:lnTo>
                    <a:pt x="64770" y="80010"/>
                  </a:lnTo>
                  <a:lnTo>
                    <a:pt x="58420" y="86360"/>
                  </a:lnTo>
                  <a:lnTo>
                    <a:pt x="52070" y="91440"/>
                  </a:lnTo>
                  <a:lnTo>
                    <a:pt x="45720" y="96520"/>
                  </a:lnTo>
                  <a:lnTo>
                    <a:pt x="40640" y="100330"/>
                  </a:lnTo>
                  <a:lnTo>
                    <a:pt x="35560" y="105410"/>
                  </a:lnTo>
                  <a:lnTo>
                    <a:pt x="35560" y="109220"/>
                  </a:lnTo>
                  <a:lnTo>
                    <a:pt x="36830" y="114300"/>
                  </a:lnTo>
                  <a:lnTo>
                    <a:pt x="41910" y="118110"/>
                  </a:lnTo>
                  <a:lnTo>
                    <a:pt x="48260" y="123190"/>
                  </a:lnTo>
                  <a:lnTo>
                    <a:pt x="54610" y="127000"/>
                  </a:lnTo>
                  <a:lnTo>
                    <a:pt x="62230" y="130810"/>
                  </a:lnTo>
                  <a:lnTo>
                    <a:pt x="69850" y="134620"/>
                  </a:lnTo>
                  <a:lnTo>
                    <a:pt x="77470" y="135890"/>
                  </a:lnTo>
                  <a:lnTo>
                    <a:pt x="127000" y="152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7407910" y="5283200"/>
              <a:ext cx="186691" cy="234951"/>
            </a:xfrm>
            <a:custGeom>
              <a:avLst/>
              <a:gdLst/>
              <a:ahLst/>
              <a:cxnLst/>
              <a:rect l="0" t="0" r="0" b="0"/>
              <a:pathLst>
                <a:path w="186691" h="234951">
                  <a:moveTo>
                    <a:pt x="21590" y="0"/>
                  </a:moveTo>
                  <a:lnTo>
                    <a:pt x="72390" y="0"/>
                  </a:lnTo>
                  <a:lnTo>
                    <a:pt x="78740" y="2540"/>
                  </a:lnTo>
                  <a:lnTo>
                    <a:pt x="86360" y="7620"/>
                  </a:lnTo>
                  <a:lnTo>
                    <a:pt x="95250" y="13970"/>
                  </a:lnTo>
                  <a:lnTo>
                    <a:pt x="99060" y="21590"/>
                  </a:lnTo>
                  <a:lnTo>
                    <a:pt x="100330" y="31750"/>
                  </a:lnTo>
                  <a:lnTo>
                    <a:pt x="99060" y="41910"/>
                  </a:lnTo>
                  <a:lnTo>
                    <a:pt x="97790" y="52070"/>
                  </a:lnTo>
                  <a:lnTo>
                    <a:pt x="93980" y="60960"/>
                  </a:lnTo>
                  <a:lnTo>
                    <a:pt x="91440" y="71120"/>
                  </a:lnTo>
                  <a:lnTo>
                    <a:pt x="87630" y="80010"/>
                  </a:lnTo>
                  <a:lnTo>
                    <a:pt x="83820" y="88900"/>
                  </a:lnTo>
                  <a:lnTo>
                    <a:pt x="80010" y="96520"/>
                  </a:lnTo>
                  <a:lnTo>
                    <a:pt x="74930" y="104140"/>
                  </a:lnTo>
                  <a:lnTo>
                    <a:pt x="68580" y="110490"/>
                  </a:lnTo>
                  <a:lnTo>
                    <a:pt x="60960" y="115570"/>
                  </a:lnTo>
                  <a:lnTo>
                    <a:pt x="54610" y="121920"/>
                  </a:lnTo>
                  <a:lnTo>
                    <a:pt x="49530" y="129540"/>
                  </a:lnTo>
                  <a:lnTo>
                    <a:pt x="44450" y="137160"/>
                  </a:lnTo>
                  <a:lnTo>
                    <a:pt x="39370" y="143510"/>
                  </a:lnTo>
                  <a:lnTo>
                    <a:pt x="35560" y="149860"/>
                  </a:lnTo>
                  <a:lnTo>
                    <a:pt x="30480" y="154940"/>
                  </a:lnTo>
                  <a:lnTo>
                    <a:pt x="22860" y="161290"/>
                  </a:lnTo>
                  <a:lnTo>
                    <a:pt x="13970" y="167640"/>
                  </a:lnTo>
                  <a:lnTo>
                    <a:pt x="3810" y="175260"/>
                  </a:lnTo>
                  <a:lnTo>
                    <a:pt x="0" y="182880"/>
                  </a:lnTo>
                  <a:lnTo>
                    <a:pt x="0" y="191770"/>
                  </a:lnTo>
                  <a:lnTo>
                    <a:pt x="2540" y="199390"/>
                  </a:lnTo>
                  <a:lnTo>
                    <a:pt x="10160" y="207010"/>
                  </a:lnTo>
                  <a:lnTo>
                    <a:pt x="21590" y="212090"/>
                  </a:lnTo>
                  <a:lnTo>
                    <a:pt x="34290" y="217170"/>
                  </a:lnTo>
                  <a:lnTo>
                    <a:pt x="46990" y="220980"/>
                  </a:lnTo>
                  <a:lnTo>
                    <a:pt x="59690" y="223520"/>
                  </a:lnTo>
                  <a:lnTo>
                    <a:pt x="72390" y="224790"/>
                  </a:lnTo>
                  <a:lnTo>
                    <a:pt x="85090" y="227330"/>
                  </a:lnTo>
                  <a:lnTo>
                    <a:pt x="97790" y="231140"/>
                  </a:lnTo>
                  <a:lnTo>
                    <a:pt x="110490" y="234950"/>
                  </a:lnTo>
                  <a:lnTo>
                    <a:pt x="120650" y="234950"/>
                  </a:lnTo>
                  <a:lnTo>
                    <a:pt x="128270" y="234950"/>
                  </a:lnTo>
                  <a:lnTo>
                    <a:pt x="134620" y="232410"/>
                  </a:lnTo>
                  <a:lnTo>
                    <a:pt x="142240" y="231140"/>
                  </a:lnTo>
                  <a:lnTo>
                    <a:pt x="149860" y="229870"/>
                  </a:lnTo>
                  <a:lnTo>
                    <a:pt x="186690" y="228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7620000" y="5422900"/>
              <a:ext cx="38101" cy="203201"/>
            </a:xfrm>
            <a:custGeom>
              <a:avLst/>
              <a:gdLst/>
              <a:ahLst/>
              <a:cxnLst/>
              <a:rect l="0" t="0" r="0" b="0"/>
              <a:pathLst>
                <a:path w="38101" h="203201">
                  <a:moveTo>
                    <a:pt x="38100" y="0"/>
                  </a:moveTo>
                  <a:lnTo>
                    <a:pt x="31750" y="13970"/>
                  </a:lnTo>
                  <a:lnTo>
                    <a:pt x="29210" y="21590"/>
                  </a:lnTo>
                  <a:lnTo>
                    <a:pt x="27940" y="31750"/>
                  </a:lnTo>
                  <a:lnTo>
                    <a:pt x="26670" y="41910"/>
                  </a:lnTo>
                  <a:lnTo>
                    <a:pt x="22860" y="80010"/>
                  </a:lnTo>
                  <a:lnTo>
                    <a:pt x="19050" y="104140"/>
                  </a:lnTo>
                  <a:lnTo>
                    <a:pt x="16510" y="124460"/>
                  </a:lnTo>
                  <a:lnTo>
                    <a:pt x="15240" y="142240"/>
                  </a:lnTo>
                  <a:lnTo>
                    <a:pt x="0" y="203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7632700" y="5400040"/>
              <a:ext cx="138431" cy="111761"/>
            </a:xfrm>
            <a:custGeom>
              <a:avLst/>
              <a:gdLst/>
              <a:ahLst/>
              <a:cxnLst/>
              <a:rect l="0" t="0" r="0" b="0"/>
              <a:pathLst>
                <a:path w="138431" h="111761">
                  <a:moveTo>
                    <a:pt x="0" y="111760"/>
                  </a:moveTo>
                  <a:lnTo>
                    <a:pt x="6350" y="97790"/>
                  </a:lnTo>
                  <a:lnTo>
                    <a:pt x="10160" y="90170"/>
                  </a:lnTo>
                  <a:lnTo>
                    <a:pt x="13970" y="80010"/>
                  </a:lnTo>
                  <a:lnTo>
                    <a:pt x="17780" y="69850"/>
                  </a:lnTo>
                  <a:lnTo>
                    <a:pt x="21590" y="60960"/>
                  </a:lnTo>
                  <a:lnTo>
                    <a:pt x="25400" y="54610"/>
                  </a:lnTo>
                  <a:lnTo>
                    <a:pt x="30480" y="48260"/>
                  </a:lnTo>
                  <a:lnTo>
                    <a:pt x="35560" y="41910"/>
                  </a:lnTo>
                  <a:lnTo>
                    <a:pt x="41910" y="36830"/>
                  </a:lnTo>
                  <a:lnTo>
                    <a:pt x="49530" y="33020"/>
                  </a:lnTo>
                  <a:lnTo>
                    <a:pt x="57150" y="27940"/>
                  </a:lnTo>
                  <a:lnTo>
                    <a:pt x="64770" y="22860"/>
                  </a:lnTo>
                  <a:lnTo>
                    <a:pt x="72390" y="19050"/>
                  </a:lnTo>
                  <a:lnTo>
                    <a:pt x="80010" y="15240"/>
                  </a:lnTo>
                  <a:lnTo>
                    <a:pt x="85090" y="10160"/>
                  </a:lnTo>
                  <a:lnTo>
                    <a:pt x="91440" y="6350"/>
                  </a:lnTo>
                  <a:lnTo>
                    <a:pt x="99060" y="2540"/>
                  </a:lnTo>
                  <a:lnTo>
                    <a:pt x="107950" y="1270"/>
                  </a:lnTo>
                  <a:lnTo>
                    <a:pt x="118110" y="0"/>
                  </a:lnTo>
                  <a:lnTo>
                    <a:pt x="125730" y="5080"/>
                  </a:lnTo>
                  <a:lnTo>
                    <a:pt x="130810" y="13970"/>
                  </a:lnTo>
                  <a:lnTo>
                    <a:pt x="133350" y="25400"/>
                  </a:lnTo>
                  <a:lnTo>
                    <a:pt x="135890" y="34290"/>
                  </a:lnTo>
                  <a:lnTo>
                    <a:pt x="137160" y="41910"/>
                  </a:lnTo>
                  <a:lnTo>
                    <a:pt x="138430" y="48260"/>
                  </a:lnTo>
                  <a:lnTo>
                    <a:pt x="135890" y="57150"/>
                  </a:lnTo>
                  <a:lnTo>
                    <a:pt x="130810" y="66040"/>
                  </a:lnTo>
                  <a:lnTo>
                    <a:pt x="125730" y="77470"/>
                  </a:lnTo>
                  <a:lnTo>
                    <a:pt x="119380" y="86360"/>
                  </a:lnTo>
                  <a:lnTo>
                    <a:pt x="111760" y="92710"/>
                  </a:lnTo>
                  <a:lnTo>
                    <a:pt x="104140" y="99060"/>
                  </a:lnTo>
                  <a:lnTo>
                    <a:pt x="95250" y="104140"/>
                  </a:lnTo>
                  <a:lnTo>
                    <a:pt x="83820" y="106680"/>
                  </a:lnTo>
                  <a:lnTo>
                    <a:pt x="38100" y="1117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7797800" y="5111750"/>
              <a:ext cx="99061" cy="196851"/>
            </a:xfrm>
            <a:custGeom>
              <a:avLst/>
              <a:gdLst/>
              <a:ahLst/>
              <a:cxnLst/>
              <a:rect l="0" t="0" r="0" b="0"/>
              <a:pathLst>
                <a:path w="99061" h="196851">
                  <a:moveTo>
                    <a:pt x="0" y="6350"/>
                  </a:moveTo>
                  <a:lnTo>
                    <a:pt x="20320" y="0"/>
                  </a:lnTo>
                  <a:lnTo>
                    <a:pt x="29210" y="0"/>
                  </a:lnTo>
                  <a:lnTo>
                    <a:pt x="38100" y="3810"/>
                  </a:lnTo>
                  <a:lnTo>
                    <a:pt x="45720" y="8890"/>
                  </a:lnTo>
                  <a:lnTo>
                    <a:pt x="54610" y="15240"/>
                  </a:lnTo>
                  <a:lnTo>
                    <a:pt x="63500" y="21590"/>
                  </a:lnTo>
                  <a:lnTo>
                    <a:pt x="72390" y="29210"/>
                  </a:lnTo>
                  <a:lnTo>
                    <a:pt x="78740" y="36830"/>
                  </a:lnTo>
                  <a:lnTo>
                    <a:pt x="85090" y="45720"/>
                  </a:lnTo>
                  <a:lnTo>
                    <a:pt x="90170" y="53340"/>
                  </a:lnTo>
                  <a:lnTo>
                    <a:pt x="93980" y="63500"/>
                  </a:lnTo>
                  <a:lnTo>
                    <a:pt x="96520" y="73660"/>
                  </a:lnTo>
                  <a:lnTo>
                    <a:pt x="97790" y="85090"/>
                  </a:lnTo>
                  <a:lnTo>
                    <a:pt x="96520" y="92710"/>
                  </a:lnTo>
                  <a:lnTo>
                    <a:pt x="92710" y="97790"/>
                  </a:lnTo>
                  <a:lnTo>
                    <a:pt x="87630" y="101600"/>
                  </a:lnTo>
                  <a:lnTo>
                    <a:pt x="85090" y="107950"/>
                  </a:lnTo>
                  <a:lnTo>
                    <a:pt x="85090" y="116840"/>
                  </a:lnTo>
                  <a:lnTo>
                    <a:pt x="86360" y="125730"/>
                  </a:lnTo>
                  <a:lnTo>
                    <a:pt x="88900" y="135890"/>
                  </a:lnTo>
                  <a:lnTo>
                    <a:pt x="91440" y="144780"/>
                  </a:lnTo>
                  <a:lnTo>
                    <a:pt x="95250" y="153670"/>
                  </a:lnTo>
                  <a:lnTo>
                    <a:pt x="96520" y="162560"/>
                  </a:lnTo>
                  <a:lnTo>
                    <a:pt x="99060" y="171450"/>
                  </a:lnTo>
                  <a:lnTo>
                    <a:pt x="99060" y="179070"/>
                  </a:lnTo>
                  <a:lnTo>
                    <a:pt x="99060" y="186690"/>
                  </a:lnTo>
                  <a:lnTo>
                    <a:pt x="96520" y="193040"/>
                  </a:lnTo>
                  <a:lnTo>
                    <a:pt x="25400" y="1968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8168640" y="5422900"/>
              <a:ext cx="124461" cy="123191"/>
            </a:xfrm>
            <a:custGeom>
              <a:avLst/>
              <a:gdLst/>
              <a:ahLst/>
              <a:cxnLst/>
              <a:rect l="0" t="0" r="0" b="0"/>
              <a:pathLst>
                <a:path w="124461" h="123191">
                  <a:moveTo>
                    <a:pt x="124460" y="25400"/>
                  </a:moveTo>
                  <a:lnTo>
                    <a:pt x="110490" y="19050"/>
                  </a:lnTo>
                  <a:lnTo>
                    <a:pt x="102870" y="16510"/>
                  </a:lnTo>
                  <a:lnTo>
                    <a:pt x="92710" y="15240"/>
                  </a:lnTo>
                  <a:lnTo>
                    <a:pt x="82550" y="13970"/>
                  </a:lnTo>
                  <a:lnTo>
                    <a:pt x="71120" y="15240"/>
                  </a:lnTo>
                  <a:lnTo>
                    <a:pt x="59690" y="17780"/>
                  </a:lnTo>
                  <a:lnTo>
                    <a:pt x="46990" y="20320"/>
                  </a:lnTo>
                  <a:lnTo>
                    <a:pt x="38100" y="21590"/>
                  </a:lnTo>
                  <a:lnTo>
                    <a:pt x="30480" y="22860"/>
                  </a:lnTo>
                  <a:lnTo>
                    <a:pt x="22860" y="24130"/>
                  </a:lnTo>
                  <a:lnTo>
                    <a:pt x="17780" y="27940"/>
                  </a:lnTo>
                  <a:lnTo>
                    <a:pt x="12700" y="35560"/>
                  </a:lnTo>
                  <a:lnTo>
                    <a:pt x="7620" y="45720"/>
                  </a:lnTo>
                  <a:lnTo>
                    <a:pt x="3810" y="54610"/>
                  </a:lnTo>
                  <a:lnTo>
                    <a:pt x="1270" y="63500"/>
                  </a:lnTo>
                  <a:lnTo>
                    <a:pt x="0" y="71120"/>
                  </a:lnTo>
                  <a:lnTo>
                    <a:pt x="1270" y="80010"/>
                  </a:lnTo>
                  <a:lnTo>
                    <a:pt x="2540" y="88900"/>
                  </a:lnTo>
                  <a:lnTo>
                    <a:pt x="5080" y="97790"/>
                  </a:lnTo>
                  <a:lnTo>
                    <a:pt x="10160" y="104140"/>
                  </a:lnTo>
                  <a:lnTo>
                    <a:pt x="15240" y="110490"/>
                  </a:lnTo>
                  <a:lnTo>
                    <a:pt x="21590" y="115570"/>
                  </a:lnTo>
                  <a:lnTo>
                    <a:pt x="30480" y="119380"/>
                  </a:lnTo>
                  <a:lnTo>
                    <a:pt x="40640" y="121920"/>
                  </a:lnTo>
                  <a:lnTo>
                    <a:pt x="52070" y="123190"/>
                  </a:lnTo>
                  <a:lnTo>
                    <a:pt x="62230" y="123190"/>
                  </a:lnTo>
                  <a:lnTo>
                    <a:pt x="71120" y="121920"/>
                  </a:lnTo>
                  <a:lnTo>
                    <a:pt x="81280" y="119380"/>
                  </a:lnTo>
                  <a:lnTo>
                    <a:pt x="87630" y="114300"/>
                  </a:lnTo>
                  <a:lnTo>
                    <a:pt x="95250" y="109220"/>
                  </a:lnTo>
                  <a:lnTo>
                    <a:pt x="100330" y="102870"/>
                  </a:lnTo>
                  <a:lnTo>
                    <a:pt x="104140" y="95250"/>
                  </a:lnTo>
                  <a:lnTo>
                    <a:pt x="106680" y="87630"/>
                  </a:lnTo>
                  <a:lnTo>
                    <a:pt x="107950" y="80010"/>
                  </a:lnTo>
                  <a:lnTo>
                    <a:pt x="107950" y="68580"/>
                  </a:lnTo>
                  <a:lnTo>
                    <a:pt x="106680" y="55880"/>
                  </a:lnTo>
                  <a:lnTo>
                    <a:pt x="11176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8343900" y="5397500"/>
              <a:ext cx="101601" cy="86361"/>
            </a:xfrm>
            <a:custGeom>
              <a:avLst/>
              <a:gdLst/>
              <a:ahLst/>
              <a:cxnLst/>
              <a:rect l="0" t="0" r="0" b="0"/>
              <a:pathLst>
                <a:path w="101601" h="86361">
                  <a:moveTo>
                    <a:pt x="0" y="0"/>
                  </a:moveTo>
                  <a:lnTo>
                    <a:pt x="6350" y="20320"/>
                  </a:lnTo>
                  <a:lnTo>
                    <a:pt x="8890" y="30480"/>
                  </a:lnTo>
                  <a:lnTo>
                    <a:pt x="10160" y="41910"/>
                  </a:lnTo>
                  <a:lnTo>
                    <a:pt x="11430" y="53340"/>
                  </a:lnTo>
                  <a:lnTo>
                    <a:pt x="12700" y="63500"/>
                  </a:lnTo>
                  <a:lnTo>
                    <a:pt x="15240" y="73660"/>
                  </a:lnTo>
                  <a:lnTo>
                    <a:pt x="19050" y="82550"/>
                  </a:lnTo>
                  <a:lnTo>
                    <a:pt x="19050" y="86360"/>
                  </a:lnTo>
                  <a:lnTo>
                    <a:pt x="19050" y="86360"/>
                  </a:lnTo>
                  <a:lnTo>
                    <a:pt x="16510" y="82550"/>
                  </a:lnTo>
                  <a:lnTo>
                    <a:pt x="15240" y="77470"/>
                  </a:lnTo>
                  <a:lnTo>
                    <a:pt x="13970" y="71120"/>
                  </a:lnTo>
                  <a:lnTo>
                    <a:pt x="13970" y="64770"/>
                  </a:lnTo>
                  <a:lnTo>
                    <a:pt x="13970" y="54610"/>
                  </a:lnTo>
                  <a:lnTo>
                    <a:pt x="12700" y="27940"/>
                  </a:lnTo>
                  <a:lnTo>
                    <a:pt x="15240" y="19050"/>
                  </a:lnTo>
                  <a:lnTo>
                    <a:pt x="20320" y="12700"/>
                  </a:lnTo>
                  <a:lnTo>
                    <a:pt x="26670" y="8890"/>
                  </a:lnTo>
                  <a:lnTo>
                    <a:pt x="34290" y="5080"/>
                  </a:lnTo>
                  <a:lnTo>
                    <a:pt x="44450" y="3810"/>
                  </a:lnTo>
                  <a:lnTo>
                    <a:pt x="1016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8585200" y="5194300"/>
              <a:ext cx="25401" cy="330201"/>
            </a:xfrm>
            <a:custGeom>
              <a:avLst/>
              <a:gdLst/>
              <a:ahLst/>
              <a:cxnLst/>
              <a:rect l="0" t="0" r="0" b="0"/>
              <a:pathLst>
                <a:path w="25401" h="330201">
                  <a:moveTo>
                    <a:pt x="12700" y="0"/>
                  </a:moveTo>
                  <a:lnTo>
                    <a:pt x="19050" y="13970"/>
                  </a:lnTo>
                  <a:lnTo>
                    <a:pt x="21590" y="24130"/>
                  </a:lnTo>
                  <a:lnTo>
                    <a:pt x="22860" y="39370"/>
                  </a:lnTo>
                  <a:lnTo>
                    <a:pt x="24130" y="55880"/>
                  </a:lnTo>
                  <a:lnTo>
                    <a:pt x="24130" y="92710"/>
                  </a:lnTo>
                  <a:lnTo>
                    <a:pt x="25400" y="113030"/>
                  </a:lnTo>
                  <a:lnTo>
                    <a:pt x="24130" y="132080"/>
                  </a:lnTo>
                  <a:lnTo>
                    <a:pt x="21590" y="149860"/>
                  </a:lnTo>
                  <a:lnTo>
                    <a:pt x="7620" y="233680"/>
                  </a:lnTo>
                  <a:lnTo>
                    <a:pt x="5080" y="252730"/>
                  </a:lnTo>
                  <a:lnTo>
                    <a:pt x="3810" y="270510"/>
                  </a:lnTo>
                  <a:lnTo>
                    <a:pt x="0" y="330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8699500" y="5288280"/>
              <a:ext cx="133351" cy="170181"/>
            </a:xfrm>
            <a:custGeom>
              <a:avLst/>
              <a:gdLst/>
              <a:ahLst/>
              <a:cxnLst/>
              <a:rect l="0" t="0" r="0" b="0"/>
              <a:pathLst>
                <a:path w="133351" h="170181">
                  <a:moveTo>
                    <a:pt x="127000" y="58420"/>
                  </a:moveTo>
                  <a:lnTo>
                    <a:pt x="133350" y="52070"/>
                  </a:lnTo>
                  <a:lnTo>
                    <a:pt x="133350" y="46990"/>
                  </a:lnTo>
                  <a:lnTo>
                    <a:pt x="129540" y="40640"/>
                  </a:lnTo>
                  <a:lnTo>
                    <a:pt x="124460" y="34290"/>
                  </a:lnTo>
                  <a:lnTo>
                    <a:pt x="118110" y="26670"/>
                  </a:lnTo>
                  <a:lnTo>
                    <a:pt x="111760" y="19050"/>
                  </a:lnTo>
                  <a:lnTo>
                    <a:pt x="104140" y="11430"/>
                  </a:lnTo>
                  <a:lnTo>
                    <a:pt x="96520" y="5080"/>
                  </a:lnTo>
                  <a:lnTo>
                    <a:pt x="87630" y="2540"/>
                  </a:lnTo>
                  <a:lnTo>
                    <a:pt x="80010" y="0"/>
                  </a:lnTo>
                  <a:lnTo>
                    <a:pt x="69850" y="0"/>
                  </a:lnTo>
                  <a:lnTo>
                    <a:pt x="59690" y="1270"/>
                  </a:lnTo>
                  <a:lnTo>
                    <a:pt x="48260" y="2540"/>
                  </a:lnTo>
                  <a:lnTo>
                    <a:pt x="41910" y="8890"/>
                  </a:lnTo>
                  <a:lnTo>
                    <a:pt x="39370" y="16510"/>
                  </a:lnTo>
                  <a:lnTo>
                    <a:pt x="39370" y="26670"/>
                  </a:lnTo>
                  <a:lnTo>
                    <a:pt x="41910" y="35560"/>
                  </a:lnTo>
                  <a:lnTo>
                    <a:pt x="45720" y="44450"/>
                  </a:lnTo>
                  <a:lnTo>
                    <a:pt x="52070" y="53340"/>
                  </a:lnTo>
                  <a:lnTo>
                    <a:pt x="55880" y="62230"/>
                  </a:lnTo>
                  <a:lnTo>
                    <a:pt x="58420" y="71120"/>
                  </a:lnTo>
                  <a:lnTo>
                    <a:pt x="59690" y="80010"/>
                  </a:lnTo>
                  <a:lnTo>
                    <a:pt x="63500" y="87630"/>
                  </a:lnTo>
                  <a:lnTo>
                    <a:pt x="69850" y="96520"/>
                  </a:lnTo>
                  <a:lnTo>
                    <a:pt x="76200" y="105410"/>
                  </a:lnTo>
                  <a:lnTo>
                    <a:pt x="81280" y="113030"/>
                  </a:lnTo>
                  <a:lnTo>
                    <a:pt x="86360" y="121920"/>
                  </a:lnTo>
                  <a:lnTo>
                    <a:pt x="91440" y="130810"/>
                  </a:lnTo>
                  <a:lnTo>
                    <a:pt x="96520" y="137160"/>
                  </a:lnTo>
                  <a:lnTo>
                    <a:pt x="101600" y="143510"/>
                  </a:lnTo>
                  <a:lnTo>
                    <a:pt x="105410" y="148590"/>
                  </a:lnTo>
                  <a:lnTo>
                    <a:pt x="105410" y="153670"/>
                  </a:lnTo>
                  <a:lnTo>
                    <a:pt x="102870" y="158750"/>
                  </a:lnTo>
                  <a:lnTo>
                    <a:pt x="97790" y="163830"/>
                  </a:lnTo>
                  <a:lnTo>
                    <a:pt x="92710" y="166370"/>
                  </a:lnTo>
                  <a:lnTo>
                    <a:pt x="85090" y="168910"/>
                  </a:lnTo>
                  <a:lnTo>
                    <a:pt x="78740" y="170180"/>
                  </a:lnTo>
                  <a:lnTo>
                    <a:pt x="67310" y="168910"/>
                  </a:lnTo>
                  <a:lnTo>
                    <a:pt x="0" y="1600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8864600" y="5080000"/>
              <a:ext cx="101601" cy="139701"/>
            </a:xfrm>
            <a:custGeom>
              <a:avLst/>
              <a:gdLst/>
              <a:ahLst/>
              <a:cxnLst/>
              <a:rect l="0" t="0" r="0" b="0"/>
              <a:pathLst>
                <a:path w="101601" h="139701">
                  <a:moveTo>
                    <a:pt x="0" y="0"/>
                  </a:moveTo>
                  <a:lnTo>
                    <a:pt x="13970" y="0"/>
                  </a:lnTo>
                  <a:lnTo>
                    <a:pt x="20320" y="1270"/>
                  </a:lnTo>
                  <a:lnTo>
                    <a:pt x="27940" y="3810"/>
                  </a:lnTo>
                  <a:lnTo>
                    <a:pt x="35560" y="6350"/>
                  </a:lnTo>
                  <a:lnTo>
                    <a:pt x="43180" y="10160"/>
                  </a:lnTo>
                  <a:lnTo>
                    <a:pt x="59690" y="17780"/>
                  </a:lnTo>
                  <a:lnTo>
                    <a:pt x="66040" y="21590"/>
                  </a:lnTo>
                  <a:lnTo>
                    <a:pt x="72390" y="25400"/>
                  </a:lnTo>
                  <a:lnTo>
                    <a:pt x="77470" y="30480"/>
                  </a:lnTo>
                  <a:lnTo>
                    <a:pt x="80010" y="35560"/>
                  </a:lnTo>
                  <a:lnTo>
                    <a:pt x="80010" y="41910"/>
                  </a:lnTo>
                  <a:lnTo>
                    <a:pt x="78740" y="49530"/>
                  </a:lnTo>
                  <a:lnTo>
                    <a:pt x="76200" y="55880"/>
                  </a:lnTo>
                  <a:lnTo>
                    <a:pt x="73660" y="60960"/>
                  </a:lnTo>
                  <a:lnTo>
                    <a:pt x="69850" y="66040"/>
                  </a:lnTo>
                  <a:lnTo>
                    <a:pt x="64770" y="69850"/>
                  </a:lnTo>
                  <a:lnTo>
                    <a:pt x="58420" y="71120"/>
                  </a:lnTo>
                  <a:lnTo>
                    <a:pt x="52070" y="73660"/>
                  </a:lnTo>
                  <a:lnTo>
                    <a:pt x="45720" y="77470"/>
                  </a:lnTo>
                  <a:lnTo>
                    <a:pt x="40640" y="82550"/>
                  </a:lnTo>
                  <a:lnTo>
                    <a:pt x="35560" y="88900"/>
                  </a:lnTo>
                  <a:lnTo>
                    <a:pt x="35560" y="95250"/>
                  </a:lnTo>
                  <a:lnTo>
                    <a:pt x="36830" y="102870"/>
                  </a:lnTo>
                  <a:lnTo>
                    <a:pt x="41910" y="111760"/>
                  </a:lnTo>
                  <a:lnTo>
                    <a:pt x="48260" y="118110"/>
                  </a:lnTo>
                  <a:lnTo>
                    <a:pt x="54610" y="123190"/>
                  </a:lnTo>
                  <a:lnTo>
                    <a:pt x="62230" y="129540"/>
                  </a:lnTo>
                  <a:lnTo>
                    <a:pt x="69850" y="132080"/>
                  </a:lnTo>
                  <a:lnTo>
                    <a:pt x="77470" y="134620"/>
                  </a:lnTo>
                  <a:lnTo>
                    <a:pt x="101600" y="139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8987790" y="5257800"/>
              <a:ext cx="133351" cy="228601"/>
            </a:xfrm>
            <a:custGeom>
              <a:avLst/>
              <a:gdLst/>
              <a:ahLst/>
              <a:cxnLst/>
              <a:rect l="0" t="0" r="0" b="0"/>
              <a:pathLst>
                <a:path w="133351" h="228601">
                  <a:moveTo>
                    <a:pt x="41910" y="0"/>
                  </a:moveTo>
                  <a:lnTo>
                    <a:pt x="55880" y="6350"/>
                  </a:lnTo>
                  <a:lnTo>
                    <a:pt x="63500" y="10160"/>
                  </a:lnTo>
                  <a:lnTo>
                    <a:pt x="73660" y="13970"/>
                  </a:lnTo>
                  <a:lnTo>
                    <a:pt x="83820" y="17780"/>
                  </a:lnTo>
                  <a:lnTo>
                    <a:pt x="93980" y="24130"/>
                  </a:lnTo>
                  <a:lnTo>
                    <a:pt x="102870" y="33020"/>
                  </a:lnTo>
                  <a:lnTo>
                    <a:pt x="120650" y="52070"/>
                  </a:lnTo>
                  <a:lnTo>
                    <a:pt x="132080" y="64770"/>
                  </a:lnTo>
                  <a:lnTo>
                    <a:pt x="133350" y="71120"/>
                  </a:lnTo>
                  <a:lnTo>
                    <a:pt x="130810" y="78740"/>
                  </a:lnTo>
                  <a:lnTo>
                    <a:pt x="127000" y="86360"/>
                  </a:lnTo>
                  <a:lnTo>
                    <a:pt x="119380" y="92710"/>
                  </a:lnTo>
                  <a:lnTo>
                    <a:pt x="110490" y="99060"/>
                  </a:lnTo>
                  <a:lnTo>
                    <a:pt x="100330" y="104140"/>
                  </a:lnTo>
                  <a:lnTo>
                    <a:pt x="86360" y="109220"/>
                  </a:lnTo>
                  <a:lnTo>
                    <a:pt x="69850" y="113030"/>
                  </a:lnTo>
                  <a:lnTo>
                    <a:pt x="52070" y="118110"/>
                  </a:lnTo>
                  <a:lnTo>
                    <a:pt x="39370" y="121920"/>
                  </a:lnTo>
                  <a:lnTo>
                    <a:pt x="29210" y="127000"/>
                  </a:lnTo>
                  <a:lnTo>
                    <a:pt x="20320" y="130810"/>
                  </a:lnTo>
                  <a:lnTo>
                    <a:pt x="13970" y="135890"/>
                  </a:lnTo>
                  <a:lnTo>
                    <a:pt x="7620" y="139700"/>
                  </a:lnTo>
                  <a:lnTo>
                    <a:pt x="2540" y="143510"/>
                  </a:lnTo>
                  <a:lnTo>
                    <a:pt x="0" y="149860"/>
                  </a:lnTo>
                  <a:lnTo>
                    <a:pt x="0" y="156210"/>
                  </a:lnTo>
                  <a:lnTo>
                    <a:pt x="1270" y="163830"/>
                  </a:lnTo>
                  <a:lnTo>
                    <a:pt x="3810" y="170180"/>
                  </a:lnTo>
                  <a:lnTo>
                    <a:pt x="6350" y="175260"/>
                  </a:lnTo>
                  <a:lnTo>
                    <a:pt x="10160" y="180340"/>
                  </a:lnTo>
                  <a:lnTo>
                    <a:pt x="15240" y="185420"/>
                  </a:lnTo>
                  <a:lnTo>
                    <a:pt x="21590" y="189230"/>
                  </a:lnTo>
                  <a:lnTo>
                    <a:pt x="27940" y="194310"/>
                  </a:lnTo>
                  <a:lnTo>
                    <a:pt x="36830" y="198120"/>
                  </a:lnTo>
                  <a:lnTo>
                    <a:pt x="46990" y="203200"/>
                  </a:lnTo>
                  <a:lnTo>
                    <a:pt x="58420" y="207010"/>
                  </a:lnTo>
                  <a:lnTo>
                    <a:pt x="81280" y="215900"/>
                  </a:lnTo>
                  <a:lnTo>
                    <a:pt x="118110" y="228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9309100" y="53467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9220200" y="5334000"/>
              <a:ext cx="88901" cy="147321"/>
            </a:xfrm>
            <a:custGeom>
              <a:avLst/>
              <a:gdLst/>
              <a:ahLst/>
              <a:cxnLst/>
              <a:rect l="0" t="0" r="0" b="0"/>
              <a:pathLst>
                <a:path w="88901" h="147321">
                  <a:moveTo>
                    <a:pt x="88900" y="12700"/>
                  </a:moveTo>
                  <a:lnTo>
                    <a:pt x="74930" y="6350"/>
                  </a:lnTo>
                  <a:lnTo>
                    <a:pt x="67310" y="3810"/>
                  </a:lnTo>
                  <a:lnTo>
                    <a:pt x="57150" y="2540"/>
                  </a:lnTo>
                  <a:lnTo>
                    <a:pt x="46990" y="1270"/>
                  </a:lnTo>
                  <a:lnTo>
                    <a:pt x="36830" y="1270"/>
                  </a:lnTo>
                  <a:lnTo>
                    <a:pt x="17780" y="0"/>
                  </a:lnTo>
                  <a:lnTo>
                    <a:pt x="17780" y="7620"/>
                  </a:lnTo>
                  <a:lnTo>
                    <a:pt x="22860" y="19050"/>
                  </a:lnTo>
                  <a:lnTo>
                    <a:pt x="31750" y="34290"/>
                  </a:lnTo>
                  <a:lnTo>
                    <a:pt x="39370" y="45720"/>
                  </a:lnTo>
                  <a:lnTo>
                    <a:pt x="46990" y="54610"/>
                  </a:lnTo>
                  <a:lnTo>
                    <a:pt x="52070" y="60960"/>
                  </a:lnTo>
                  <a:lnTo>
                    <a:pt x="57150" y="71120"/>
                  </a:lnTo>
                  <a:lnTo>
                    <a:pt x="62230" y="81280"/>
                  </a:lnTo>
                  <a:lnTo>
                    <a:pt x="67310" y="91440"/>
                  </a:lnTo>
                  <a:lnTo>
                    <a:pt x="71120" y="100330"/>
                  </a:lnTo>
                  <a:lnTo>
                    <a:pt x="76200" y="107950"/>
                  </a:lnTo>
                  <a:lnTo>
                    <a:pt x="80010" y="114300"/>
                  </a:lnTo>
                  <a:lnTo>
                    <a:pt x="81280" y="121920"/>
                  </a:lnTo>
                  <a:lnTo>
                    <a:pt x="81280" y="129540"/>
                  </a:lnTo>
                  <a:lnTo>
                    <a:pt x="80010" y="137160"/>
                  </a:lnTo>
                  <a:lnTo>
                    <a:pt x="76200" y="142240"/>
                  </a:lnTo>
                  <a:lnTo>
                    <a:pt x="69850" y="146050"/>
                  </a:lnTo>
                  <a:lnTo>
                    <a:pt x="63500" y="147320"/>
                  </a:lnTo>
                  <a:lnTo>
                    <a:pt x="57150" y="147320"/>
                  </a:lnTo>
                  <a:lnTo>
                    <a:pt x="49530" y="146050"/>
                  </a:lnTo>
                  <a:lnTo>
                    <a:pt x="40640" y="144780"/>
                  </a:lnTo>
                  <a:lnTo>
                    <a:pt x="33020" y="140970"/>
                  </a:lnTo>
                  <a:lnTo>
                    <a:pt x="25400" y="138430"/>
                  </a:lnTo>
                  <a:lnTo>
                    <a:pt x="0" y="114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9359900" y="5143500"/>
              <a:ext cx="152401" cy="165101"/>
            </a:xfrm>
            <a:custGeom>
              <a:avLst/>
              <a:gdLst/>
              <a:ahLst/>
              <a:cxnLst/>
              <a:rect l="0" t="0" r="0" b="0"/>
              <a:pathLst>
                <a:path w="152401" h="165101">
                  <a:moveTo>
                    <a:pt x="0" y="0"/>
                  </a:moveTo>
                  <a:lnTo>
                    <a:pt x="20320" y="0"/>
                  </a:lnTo>
                  <a:lnTo>
                    <a:pt x="27940" y="1270"/>
                  </a:lnTo>
                  <a:lnTo>
                    <a:pt x="34290" y="3810"/>
                  </a:lnTo>
                  <a:lnTo>
                    <a:pt x="39370" y="6350"/>
                  </a:lnTo>
                  <a:lnTo>
                    <a:pt x="45720" y="8890"/>
                  </a:lnTo>
                  <a:lnTo>
                    <a:pt x="53340" y="10160"/>
                  </a:lnTo>
                  <a:lnTo>
                    <a:pt x="60960" y="11430"/>
                  </a:lnTo>
                  <a:lnTo>
                    <a:pt x="68580" y="12700"/>
                  </a:lnTo>
                  <a:lnTo>
                    <a:pt x="77470" y="15240"/>
                  </a:lnTo>
                  <a:lnTo>
                    <a:pt x="85090" y="19050"/>
                  </a:lnTo>
                  <a:lnTo>
                    <a:pt x="91440" y="24130"/>
                  </a:lnTo>
                  <a:lnTo>
                    <a:pt x="97790" y="30480"/>
                  </a:lnTo>
                  <a:lnTo>
                    <a:pt x="102870" y="36830"/>
                  </a:lnTo>
                  <a:lnTo>
                    <a:pt x="105410" y="43180"/>
                  </a:lnTo>
                  <a:lnTo>
                    <a:pt x="105410" y="48260"/>
                  </a:lnTo>
                  <a:lnTo>
                    <a:pt x="104140" y="53340"/>
                  </a:lnTo>
                  <a:lnTo>
                    <a:pt x="99060" y="60960"/>
                  </a:lnTo>
                  <a:lnTo>
                    <a:pt x="91440" y="69850"/>
                  </a:lnTo>
                  <a:lnTo>
                    <a:pt x="82550" y="81280"/>
                  </a:lnTo>
                  <a:lnTo>
                    <a:pt x="76200" y="91440"/>
                  </a:lnTo>
                  <a:lnTo>
                    <a:pt x="72390" y="104140"/>
                  </a:lnTo>
                  <a:lnTo>
                    <a:pt x="68580" y="115570"/>
                  </a:lnTo>
                  <a:lnTo>
                    <a:pt x="69850" y="123190"/>
                  </a:lnTo>
                  <a:lnTo>
                    <a:pt x="73660" y="129540"/>
                  </a:lnTo>
                  <a:lnTo>
                    <a:pt x="78740" y="132080"/>
                  </a:lnTo>
                  <a:lnTo>
                    <a:pt x="83820" y="135890"/>
                  </a:lnTo>
                  <a:lnTo>
                    <a:pt x="87630" y="139700"/>
                  </a:lnTo>
                  <a:lnTo>
                    <a:pt x="92710" y="144780"/>
                  </a:lnTo>
                  <a:lnTo>
                    <a:pt x="100330" y="148590"/>
                  </a:lnTo>
                  <a:lnTo>
                    <a:pt x="109220" y="152400"/>
                  </a:lnTo>
                  <a:lnTo>
                    <a:pt x="152400" y="165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9550400" y="5287010"/>
              <a:ext cx="143511" cy="281941"/>
            </a:xfrm>
            <a:custGeom>
              <a:avLst/>
              <a:gdLst/>
              <a:ahLst/>
              <a:cxnLst/>
              <a:rect l="0" t="0" r="0" b="0"/>
              <a:pathLst>
                <a:path w="143511" h="281941">
                  <a:moveTo>
                    <a:pt x="50800" y="21590"/>
                  </a:moveTo>
                  <a:lnTo>
                    <a:pt x="57150" y="7620"/>
                  </a:lnTo>
                  <a:lnTo>
                    <a:pt x="62230" y="3810"/>
                  </a:lnTo>
                  <a:lnTo>
                    <a:pt x="68580" y="1270"/>
                  </a:lnTo>
                  <a:lnTo>
                    <a:pt x="74930" y="0"/>
                  </a:lnTo>
                  <a:lnTo>
                    <a:pt x="82550" y="0"/>
                  </a:lnTo>
                  <a:lnTo>
                    <a:pt x="90170" y="1270"/>
                  </a:lnTo>
                  <a:lnTo>
                    <a:pt x="97790" y="3810"/>
                  </a:lnTo>
                  <a:lnTo>
                    <a:pt x="106680" y="7620"/>
                  </a:lnTo>
                  <a:lnTo>
                    <a:pt x="114300" y="10160"/>
                  </a:lnTo>
                  <a:lnTo>
                    <a:pt x="123190" y="13970"/>
                  </a:lnTo>
                  <a:lnTo>
                    <a:pt x="129540" y="19050"/>
                  </a:lnTo>
                  <a:lnTo>
                    <a:pt x="135890" y="25400"/>
                  </a:lnTo>
                  <a:lnTo>
                    <a:pt x="140970" y="33020"/>
                  </a:lnTo>
                  <a:lnTo>
                    <a:pt x="143510" y="39370"/>
                  </a:lnTo>
                  <a:lnTo>
                    <a:pt x="143510" y="44450"/>
                  </a:lnTo>
                  <a:lnTo>
                    <a:pt x="142240" y="49530"/>
                  </a:lnTo>
                  <a:lnTo>
                    <a:pt x="139700" y="54610"/>
                  </a:lnTo>
                  <a:lnTo>
                    <a:pt x="137160" y="58420"/>
                  </a:lnTo>
                  <a:lnTo>
                    <a:pt x="133350" y="63500"/>
                  </a:lnTo>
                  <a:lnTo>
                    <a:pt x="125730" y="67310"/>
                  </a:lnTo>
                  <a:lnTo>
                    <a:pt x="115570" y="72390"/>
                  </a:lnTo>
                  <a:lnTo>
                    <a:pt x="101600" y="76200"/>
                  </a:lnTo>
                  <a:lnTo>
                    <a:pt x="93980" y="82550"/>
                  </a:lnTo>
                  <a:lnTo>
                    <a:pt x="87630" y="88900"/>
                  </a:lnTo>
                  <a:lnTo>
                    <a:pt x="83820" y="96520"/>
                  </a:lnTo>
                  <a:lnTo>
                    <a:pt x="82550" y="102870"/>
                  </a:lnTo>
                  <a:lnTo>
                    <a:pt x="83820" y="107950"/>
                  </a:lnTo>
                  <a:lnTo>
                    <a:pt x="85090" y="113030"/>
                  </a:lnTo>
                  <a:lnTo>
                    <a:pt x="90170" y="119380"/>
                  </a:lnTo>
                  <a:lnTo>
                    <a:pt x="99060" y="125730"/>
                  </a:lnTo>
                  <a:lnTo>
                    <a:pt x="107950" y="133350"/>
                  </a:lnTo>
                  <a:lnTo>
                    <a:pt x="115570" y="140970"/>
                  </a:lnTo>
                  <a:lnTo>
                    <a:pt x="121920" y="149860"/>
                  </a:lnTo>
                  <a:lnTo>
                    <a:pt x="128270" y="157480"/>
                  </a:lnTo>
                  <a:lnTo>
                    <a:pt x="132080" y="166370"/>
                  </a:lnTo>
                  <a:lnTo>
                    <a:pt x="134620" y="173990"/>
                  </a:lnTo>
                  <a:lnTo>
                    <a:pt x="135890" y="182880"/>
                  </a:lnTo>
                  <a:lnTo>
                    <a:pt x="137160" y="190500"/>
                  </a:lnTo>
                  <a:lnTo>
                    <a:pt x="138430" y="199390"/>
                  </a:lnTo>
                  <a:lnTo>
                    <a:pt x="138430" y="208280"/>
                  </a:lnTo>
                  <a:lnTo>
                    <a:pt x="137160" y="214630"/>
                  </a:lnTo>
                  <a:lnTo>
                    <a:pt x="135890" y="220980"/>
                  </a:lnTo>
                  <a:lnTo>
                    <a:pt x="132080" y="226060"/>
                  </a:lnTo>
                  <a:lnTo>
                    <a:pt x="128270" y="232410"/>
                  </a:lnTo>
                  <a:lnTo>
                    <a:pt x="121920" y="240030"/>
                  </a:lnTo>
                  <a:lnTo>
                    <a:pt x="115570" y="247650"/>
                  </a:lnTo>
                  <a:lnTo>
                    <a:pt x="107950" y="254000"/>
                  </a:lnTo>
                  <a:lnTo>
                    <a:pt x="100330" y="260350"/>
                  </a:lnTo>
                  <a:lnTo>
                    <a:pt x="92710" y="265430"/>
                  </a:lnTo>
                  <a:lnTo>
                    <a:pt x="83820" y="269240"/>
                  </a:lnTo>
                  <a:lnTo>
                    <a:pt x="76200" y="270510"/>
                  </a:lnTo>
                  <a:lnTo>
                    <a:pt x="67310" y="273050"/>
                  </a:lnTo>
                  <a:lnTo>
                    <a:pt x="59690" y="274320"/>
                  </a:lnTo>
                  <a:lnTo>
                    <a:pt x="50800" y="278130"/>
                  </a:lnTo>
                  <a:lnTo>
                    <a:pt x="41910" y="281940"/>
                  </a:lnTo>
                  <a:lnTo>
                    <a:pt x="34290" y="281940"/>
                  </a:lnTo>
                  <a:lnTo>
                    <a:pt x="25400" y="281940"/>
                  </a:lnTo>
                  <a:lnTo>
                    <a:pt x="0" y="2755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9749790" y="5403850"/>
              <a:ext cx="118111" cy="158751"/>
            </a:xfrm>
            <a:custGeom>
              <a:avLst/>
              <a:gdLst/>
              <a:ahLst/>
              <a:cxnLst/>
              <a:rect l="0" t="0" r="0" b="0"/>
              <a:pathLst>
                <a:path w="118111" h="158751">
                  <a:moveTo>
                    <a:pt x="118110" y="19050"/>
                  </a:moveTo>
                  <a:lnTo>
                    <a:pt x="104140" y="12700"/>
                  </a:lnTo>
                  <a:lnTo>
                    <a:pt x="96520" y="8890"/>
                  </a:lnTo>
                  <a:lnTo>
                    <a:pt x="86360" y="5080"/>
                  </a:lnTo>
                  <a:lnTo>
                    <a:pt x="76200" y="1270"/>
                  </a:lnTo>
                  <a:lnTo>
                    <a:pt x="67310" y="0"/>
                  </a:lnTo>
                  <a:lnTo>
                    <a:pt x="60960" y="1270"/>
                  </a:lnTo>
                  <a:lnTo>
                    <a:pt x="54610" y="2540"/>
                  </a:lnTo>
                  <a:lnTo>
                    <a:pt x="45720" y="3810"/>
                  </a:lnTo>
                  <a:lnTo>
                    <a:pt x="35560" y="5080"/>
                  </a:lnTo>
                  <a:lnTo>
                    <a:pt x="25400" y="5080"/>
                  </a:lnTo>
                  <a:lnTo>
                    <a:pt x="16510" y="7620"/>
                  </a:lnTo>
                  <a:lnTo>
                    <a:pt x="10160" y="10160"/>
                  </a:lnTo>
                  <a:lnTo>
                    <a:pt x="3810" y="12700"/>
                  </a:lnTo>
                  <a:lnTo>
                    <a:pt x="1270" y="17780"/>
                  </a:lnTo>
                  <a:lnTo>
                    <a:pt x="0" y="24130"/>
                  </a:lnTo>
                  <a:lnTo>
                    <a:pt x="1270" y="30480"/>
                  </a:lnTo>
                  <a:lnTo>
                    <a:pt x="5080" y="38100"/>
                  </a:lnTo>
                  <a:lnTo>
                    <a:pt x="10160" y="45720"/>
                  </a:lnTo>
                  <a:lnTo>
                    <a:pt x="16510" y="53340"/>
                  </a:lnTo>
                  <a:lnTo>
                    <a:pt x="24130" y="63500"/>
                  </a:lnTo>
                  <a:lnTo>
                    <a:pt x="39370" y="85090"/>
                  </a:lnTo>
                  <a:lnTo>
                    <a:pt x="45720" y="93980"/>
                  </a:lnTo>
                  <a:lnTo>
                    <a:pt x="50800" y="101600"/>
                  </a:lnTo>
                  <a:lnTo>
                    <a:pt x="57150" y="107950"/>
                  </a:lnTo>
                  <a:lnTo>
                    <a:pt x="58420" y="116840"/>
                  </a:lnTo>
                  <a:lnTo>
                    <a:pt x="58420" y="125730"/>
                  </a:lnTo>
                  <a:lnTo>
                    <a:pt x="57150" y="137160"/>
                  </a:lnTo>
                  <a:lnTo>
                    <a:pt x="53340" y="144780"/>
                  </a:lnTo>
                  <a:lnTo>
                    <a:pt x="48260" y="148590"/>
                  </a:lnTo>
                  <a:lnTo>
                    <a:pt x="41910" y="152400"/>
                  </a:lnTo>
                  <a:lnTo>
                    <a:pt x="34290" y="154940"/>
                  </a:lnTo>
                  <a:lnTo>
                    <a:pt x="27940" y="156210"/>
                  </a:lnTo>
                  <a:lnTo>
                    <a:pt x="3810" y="1587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9918700" y="5219700"/>
              <a:ext cx="76201" cy="165101"/>
            </a:xfrm>
            <a:custGeom>
              <a:avLst/>
              <a:gdLst/>
              <a:ahLst/>
              <a:cxnLst/>
              <a:rect l="0" t="0" r="0" b="0"/>
              <a:pathLst>
                <a:path w="76201" h="165101">
                  <a:moveTo>
                    <a:pt x="0" y="0"/>
                  </a:moveTo>
                  <a:lnTo>
                    <a:pt x="20320" y="0"/>
                  </a:lnTo>
                  <a:lnTo>
                    <a:pt x="29210" y="2540"/>
                  </a:lnTo>
                  <a:lnTo>
                    <a:pt x="38100" y="7620"/>
                  </a:lnTo>
                  <a:lnTo>
                    <a:pt x="45720" y="13970"/>
                  </a:lnTo>
                  <a:lnTo>
                    <a:pt x="52070" y="20320"/>
                  </a:lnTo>
                  <a:lnTo>
                    <a:pt x="55880" y="27940"/>
                  </a:lnTo>
                  <a:lnTo>
                    <a:pt x="58420" y="35560"/>
                  </a:lnTo>
                  <a:lnTo>
                    <a:pt x="59690" y="41910"/>
                  </a:lnTo>
                  <a:lnTo>
                    <a:pt x="60960" y="48260"/>
                  </a:lnTo>
                  <a:lnTo>
                    <a:pt x="62230" y="53340"/>
                  </a:lnTo>
                  <a:lnTo>
                    <a:pt x="59690" y="58420"/>
                  </a:lnTo>
                  <a:lnTo>
                    <a:pt x="55880" y="62230"/>
                  </a:lnTo>
                  <a:lnTo>
                    <a:pt x="49530" y="67310"/>
                  </a:lnTo>
                  <a:lnTo>
                    <a:pt x="43180" y="72390"/>
                  </a:lnTo>
                  <a:lnTo>
                    <a:pt x="35560" y="80010"/>
                  </a:lnTo>
                  <a:lnTo>
                    <a:pt x="27940" y="86360"/>
                  </a:lnTo>
                  <a:lnTo>
                    <a:pt x="21590" y="95250"/>
                  </a:lnTo>
                  <a:lnTo>
                    <a:pt x="15240" y="102870"/>
                  </a:lnTo>
                  <a:lnTo>
                    <a:pt x="10160" y="110490"/>
                  </a:lnTo>
                  <a:lnTo>
                    <a:pt x="10160" y="118110"/>
                  </a:lnTo>
                  <a:lnTo>
                    <a:pt x="12700" y="123190"/>
                  </a:lnTo>
                  <a:lnTo>
                    <a:pt x="16510" y="129540"/>
                  </a:lnTo>
                  <a:lnTo>
                    <a:pt x="22860" y="133350"/>
                  </a:lnTo>
                  <a:lnTo>
                    <a:pt x="29210" y="138430"/>
                  </a:lnTo>
                  <a:lnTo>
                    <a:pt x="36830" y="143510"/>
                  </a:lnTo>
                  <a:lnTo>
                    <a:pt x="44450" y="146050"/>
                  </a:lnTo>
                  <a:lnTo>
                    <a:pt x="52070" y="148590"/>
                  </a:lnTo>
                  <a:lnTo>
                    <a:pt x="76200" y="165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7124700" y="1733550"/>
            <a:ext cx="2272031" cy="412751"/>
            <a:chOff x="7124700" y="1733550"/>
            <a:chExt cx="2272031" cy="412751"/>
          </a:xfrm>
        </p:grpSpPr>
        <p:sp>
          <p:nvSpPr>
            <p:cNvPr id="170" name="Freeform 169"/>
            <p:cNvSpPr/>
            <p:nvPr/>
          </p:nvSpPr>
          <p:spPr>
            <a:xfrm>
              <a:off x="7124700" y="1733550"/>
              <a:ext cx="360681" cy="298451"/>
            </a:xfrm>
            <a:custGeom>
              <a:avLst/>
              <a:gdLst/>
              <a:ahLst/>
              <a:cxnLst/>
              <a:rect l="0" t="0" r="0" b="0"/>
              <a:pathLst>
                <a:path w="360681" h="298451">
                  <a:moveTo>
                    <a:pt x="0" y="285750"/>
                  </a:moveTo>
                  <a:lnTo>
                    <a:pt x="6350" y="271780"/>
                  </a:lnTo>
                  <a:lnTo>
                    <a:pt x="8890" y="265430"/>
                  </a:lnTo>
                  <a:lnTo>
                    <a:pt x="10160" y="257810"/>
                  </a:lnTo>
                  <a:lnTo>
                    <a:pt x="11430" y="250190"/>
                  </a:lnTo>
                  <a:lnTo>
                    <a:pt x="13970" y="240030"/>
                  </a:lnTo>
                  <a:lnTo>
                    <a:pt x="19050" y="227330"/>
                  </a:lnTo>
                  <a:lnTo>
                    <a:pt x="25400" y="212090"/>
                  </a:lnTo>
                  <a:lnTo>
                    <a:pt x="33020" y="193040"/>
                  </a:lnTo>
                  <a:lnTo>
                    <a:pt x="40640" y="170180"/>
                  </a:lnTo>
                  <a:lnTo>
                    <a:pt x="48260" y="144780"/>
                  </a:lnTo>
                  <a:lnTo>
                    <a:pt x="53340" y="124460"/>
                  </a:lnTo>
                  <a:lnTo>
                    <a:pt x="57150" y="106680"/>
                  </a:lnTo>
                  <a:lnTo>
                    <a:pt x="58420" y="90170"/>
                  </a:lnTo>
                  <a:lnTo>
                    <a:pt x="62230" y="73660"/>
                  </a:lnTo>
                  <a:lnTo>
                    <a:pt x="64770" y="57150"/>
                  </a:lnTo>
                  <a:lnTo>
                    <a:pt x="68580" y="39370"/>
                  </a:lnTo>
                  <a:lnTo>
                    <a:pt x="72390" y="25400"/>
                  </a:lnTo>
                  <a:lnTo>
                    <a:pt x="76200" y="13970"/>
                  </a:lnTo>
                  <a:lnTo>
                    <a:pt x="81280" y="2540"/>
                  </a:lnTo>
                  <a:lnTo>
                    <a:pt x="85090" y="0"/>
                  </a:lnTo>
                  <a:lnTo>
                    <a:pt x="88900" y="2540"/>
                  </a:lnTo>
                  <a:lnTo>
                    <a:pt x="92710" y="7620"/>
                  </a:lnTo>
                  <a:lnTo>
                    <a:pt x="97790" y="20320"/>
                  </a:lnTo>
                  <a:lnTo>
                    <a:pt x="101600" y="36830"/>
                  </a:lnTo>
                  <a:lnTo>
                    <a:pt x="105410" y="55880"/>
                  </a:lnTo>
                  <a:lnTo>
                    <a:pt x="110490" y="72390"/>
                  </a:lnTo>
                  <a:lnTo>
                    <a:pt x="114300" y="85090"/>
                  </a:lnTo>
                  <a:lnTo>
                    <a:pt x="118110" y="96520"/>
                  </a:lnTo>
                  <a:lnTo>
                    <a:pt x="121920" y="110490"/>
                  </a:lnTo>
                  <a:lnTo>
                    <a:pt x="123190" y="125730"/>
                  </a:lnTo>
                  <a:lnTo>
                    <a:pt x="124460" y="140970"/>
                  </a:lnTo>
                  <a:lnTo>
                    <a:pt x="127000" y="154940"/>
                  </a:lnTo>
                  <a:lnTo>
                    <a:pt x="129540" y="168910"/>
                  </a:lnTo>
                  <a:lnTo>
                    <a:pt x="133350" y="182880"/>
                  </a:lnTo>
                  <a:lnTo>
                    <a:pt x="139700" y="196850"/>
                  </a:lnTo>
                  <a:lnTo>
                    <a:pt x="148590" y="212090"/>
                  </a:lnTo>
                  <a:lnTo>
                    <a:pt x="157480" y="228600"/>
                  </a:lnTo>
                  <a:lnTo>
                    <a:pt x="166370" y="240030"/>
                  </a:lnTo>
                  <a:lnTo>
                    <a:pt x="172720" y="250190"/>
                  </a:lnTo>
                  <a:lnTo>
                    <a:pt x="179070" y="257810"/>
                  </a:lnTo>
                  <a:lnTo>
                    <a:pt x="185420" y="265430"/>
                  </a:lnTo>
                  <a:lnTo>
                    <a:pt x="193040" y="274320"/>
                  </a:lnTo>
                  <a:lnTo>
                    <a:pt x="200660" y="281940"/>
                  </a:lnTo>
                  <a:lnTo>
                    <a:pt x="208280" y="287020"/>
                  </a:lnTo>
                  <a:lnTo>
                    <a:pt x="217170" y="290830"/>
                  </a:lnTo>
                  <a:lnTo>
                    <a:pt x="224790" y="293370"/>
                  </a:lnTo>
                  <a:lnTo>
                    <a:pt x="233680" y="294640"/>
                  </a:lnTo>
                  <a:lnTo>
                    <a:pt x="241300" y="295910"/>
                  </a:lnTo>
                  <a:lnTo>
                    <a:pt x="250190" y="297180"/>
                  </a:lnTo>
                  <a:lnTo>
                    <a:pt x="260350" y="297180"/>
                  </a:lnTo>
                  <a:lnTo>
                    <a:pt x="281940" y="298450"/>
                  </a:lnTo>
                  <a:lnTo>
                    <a:pt x="292100" y="293370"/>
                  </a:lnTo>
                  <a:lnTo>
                    <a:pt x="302260" y="287020"/>
                  </a:lnTo>
                  <a:lnTo>
                    <a:pt x="311150" y="278130"/>
                  </a:lnTo>
                  <a:lnTo>
                    <a:pt x="318770" y="269240"/>
                  </a:lnTo>
                  <a:lnTo>
                    <a:pt x="325120" y="260350"/>
                  </a:lnTo>
                  <a:lnTo>
                    <a:pt x="331470" y="252730"/>
                  </a:lnTo>
                  <a:lnTo>
                    <a:pt x="336550" y="241300"/>
                  </a:lnTo>
                  <a:lnTo>
                    <a:pt x="341630" y="227330"/>
                  </a:lnTo>
                  <a:lnTo>
                    <a:pt x="346710" y="213360"/>
                  </a:lnTo>
                  <a:lnTo>
                    <a:pt x="350520" y="200660"/>
                  </a:lnTo>
                  <a:lnTo>
                    <a:pt x="355600" y="189230"/>
                  </a:lnTo>
                  <a:lnTo>
                    <a:pt x="359410" y="179070"/>
                  </a:lnTo>
                  <a:lnTo>
                    <a:pt x="360680" y="163830"/>
                  </a:lnTo>
                  <a:lnTo>
                    <a:pt x="360680" y="144780"/>
                  </a:lnTo>
                  <a:lnTo>
                    <a:pt x="358140" y="107950"/>
                  </a:lnTo>
                  <a:lnTo>
                    <a:pt x="356870" y="81280"/>
                  </a:lnTo>
                  <a:lnTo>
                    <a:pt x="354330" y="71120"/>
                  </a:lnTo>
                  <a:lnTo>
                    <a:pt x="351790" y="60960"/>
                  </a:lnTo>
                  <a:lnTo>
                    <a:pt x="349250" y="50800"/>
                  </a:lnTo>
                  <a:lnTo>
                    <a:pt x="345440" y="41910"/>
                  </a:lnTo>
                  <a:lnTo>
                    <a:pt x="341630" y="33020"/>
                  </a:lnTo>
                  <a:lnTo>
                    <a:pt x="330200" y="63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7579360" y="1930400"/>
              <a:ext cx="104141" cy="93981"/>
            </a:xfrm>
            <a:custGeom>
              <a:avLst/>
              <a:gdLst/>
              <a:ahLst/>
              <a:cxnLst/>
              <a:rect l="0" t="0" r="0" b="0"/>
              <a:pathLst>
                <a:path w="104141" h="93981">
                  <a:moveTo>
                    <a:pt x="104140" y="0"/>
                  </a:moveTo>
                  <a:lnTo>
                    <a:pt x="83820" y="0"/>
                  </a:lnTo>
                  <a:lnTo>
                    <a:pt x="72390" y="1270"/>
                  </a:lnTo>
                  <a:lnTo>
                    <a:pt x="58420" y="3810"/>
                  </a:lnTo>
                  <a:lnTo>
                    <a:pt x="44450" y="6350"/>
                  </a:lnTo>
                  <a:lnTo>
                    <a:pt x="34290" y="11430"/>
                  </a:lnTo>
                  <a:lnTo>
                    <a:pt x="27940" y="17780"/>
                  </a:lnTo>
                  <a:lnTo>
                    <a:pt x="24130" y="24130"/>
                  </a:lnTo>
                  <a:lnTo>
                    <a:pt x="17780" y="31750"/>
                  </a:lnTo>
                  <a:lnTo>
                    <a:pt x="11430" y="39370"/>
                  </a:lnTo>
                  <a:lnTo>
                    <a:pt x="3810" y="46990"/>
                  </a:lnTo>
                  <a:lnTo>
                    <a:pt x="1270" y="55880"/>
                  </a:lnTo>
                  <a:lnTo>
                    <a:pt x="0" y="63500"/>
                  </a:lnTo>
                  <a:lnTo>
                    <a:pt x="1270" y="72390"/>
                  </a:lnTo>
                  <a:lnTo>
                    <a:pt x="2540" y="82550"/>
                  </a:lnTo>
                  <a:lnTo>
                    <a:pt x="5080" y="92710"/>
                  </a:lnTo>
                  <a:lnTo>
                    <a:pt x="6350" y="939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7632700" y="1905000"/>
              <a:ext cx="91441" cy="171451"/>
            </a:xfrm>
            <a:custGeom>
              <a:avLst/>
              <a:gdLst/>
              <a:ahLst/>
              <a:cxnLst/>
              <a:rect l="0" t="0" r="0" b="0"/>
              <a:pathLst>
                <a:path w="91441" h="171451">
                  <a:moveTo>
                    <a:pt x="80010" y="171450"/>
                  </a:moveTo>
                  <a:lnTo>
                    <a:pt x="81280" y="170180"/>
                  </a:lnTo>
                  <a:lnTo>
                    <a:pt x="88900" y="163830"/>
                  </a:lnTo>
                  <a:lnTo>
                    <a:pt x="91440" y="156210"/>
                  </a:lnTo>
                  <a:lnTo>
                    <a:pt x="91440" y="146050"/>
                  </a:lnTo>
                  <a:lnTo>
                    <a:pt x="91440" y="135890"/>
                  </a:lnTo>
                  <a:lnTo>
                    <a:pt x="86360" y="124460"/>
                  </a:lnTo>
                  <a:lnTo>
                    <a:pt x="78740" y="113030"/>
                  </a:lnTo>
                  <a:lnTo>
                    <a:pt x="69850" y="100330"/>
                  </a:lnTo>
                  <a:lnTo>
                    <a:pt x="62230" y="91440"/>
                  </a:lnTo>
                  <a:lnTo>
                    <a:pt x="55880" y="83820"/>
                  </a:lnTo>
                  <a:lnTo>
                    <a:pt x="49530" y="76200"/>
                  </a:lnTo>
                  <a:lnTo>
                    <a:pt x="44450" y="69850"/>
                  </a:lnTo>
                  <a:lnTo>
                    <a:pt x="39370" y="62230"/>
                  </a:lnTo>
                  <a:lnTo>
                    <a:pt x="34290" y="53340"/>
                  </a:lnTo>
                  <a:lnTo>
                    <a:pt x="30480" y="45720"/>
                  </a:lnTo>
                  <a:lnTo>
                    <a:pt x="25400" y="3810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7924800" y="1752600"/>
              <a:ext cx="236221" cy="393701"/>
            </a:xfrm>
            <a:custGeom>
              <a:avLst/>
              <a:gdLst/>
              <a:ahLst/>
              <a:cxnLst/>
              <a:rect l="0" t="0" r="0" b="0"/>
              <a:pathLst>
                <a:path w="236221" h="393701">
                  <a:moveTo>
                    <a:pt x="0" y="0"/>
                  </a:moveTo>
                  <a:lnTo>
                    <a:pt x="6350" y="20320"/>
                  </a:lnTo>
                  <a:lnTo>
                    <a:pt x="10160" y="31750"/>
                  </a:lnTo>
                  <a:lnTo>
                    <a:pt x="21590" y="73660"/>
                  </a:lnTo>
                  <a:lnTo>
                    <a:pt x="30480" y="100330"/>
                  </a:lnTo>
                  <a:lnTo>
                    <a:pt x="41910" y="139700"/>
                  </a:lnTo>
                  <a:lnTo>
                    <a:pt x="48260" y="152400"/>
                  </a:lnTo>
                  <a:lnTo>
                    <a:pt x="54610" y="165100"/>
                  </a:lnTo>
                  <a:lnTo>
                    <a:pt x="62230" y="177800"/>
                  </a:lnTo>
                  <a:lnTo>
                    <a:pt x="69850" y="199390"/>
                  </a:lnTo>
                  <a:lnTo>
                    <a:pt x="77470" y="226060"/>
                  </a:lnTo>
                  <a:lnTo>
                    <a:pt x="85090" y="256540"/>
                  </a:lnTo>
                  <a:lnTo>
                    <a:pt x="91440" y="280670"/>
                  </a:lnTo>
                  <a:lnTo>
                    <a:pt x="93980" y="300990"/>
                  </a:lnTo>
                  <a:lnTo>
                    <a:pt x="96520" y="320040"/>
                  </a:lnTo>
                  <a:lnTo>
                    <a:pt x="96520" y="321310"/>
                  </a:lnTo>
                  <a:lnTo>
                    <a:pt x="93980" y="297180"/>
                  </a:lnTo>
                  <a:lnTo>
                    <a:pt x="91440" y="281940"/>
                  </a:lnTo>
                  <a:lnTo>
                    <a:pt x="91440" y="265430"/>
                  </a:lnTo>
                  <a:lnTo>
                    <a:pt x="90170" y="248920"/>
                  </a:lnTo>
                  <a:lnTo>
                    <a:pt x="92710" y="234950"/>
                  </a:lnTo>
                  <a:lnTo>
                    <a:pt x="96520" y="223520"/>
                  </a:lnTo>
                  <a:lnTo>
                    <a:pt x="102870" y="212090"/>
                  </a:lnTo>
                  <a:lnTo>
                    <a:pt x="109220" y="203200"/>
                  </a:lnTo>
                  <a:lnTo>
                    <a:pt x="116840" y="196850"/>
                  </a:lnTo>
                  <a:lnTo>
                    <a:pt x="124460" y="190500"/>
                  </a:lnTo>
                  <a:lnTo>
                    <a:pt x="133350" y="187960"/>
                  </a:lnTo>
                  <a:lnTo>
                    <a:pt x="144780" y="186690"/>
                  </a:lnTo>
                  <a:lnTo>
                    <a:pt x="154940" y="187960"/>
                  </a:lnTo>
                  <a:lnTo>
                    <a:pt x="167640" y="191770"/>
                  </a:lnTo>
                  <a:lnTo>
                    <a:pt x="179070" y="196850"/>
                  </a:lnTo>
                  <a:lnTo>
                    <a:pt x="191770" y="203200"/>
                  </a:lnTo>
                  <a:lnTo>
                    <a:pt x="201930" y="212090"/>
                  </a:lnTo>
                  <a:lnTo>
                    <a:pt x="212090" y="220980"/>
                  </a:lnTo>
                  <a:lnTo>
                    <a:pt x="222250" y="232410"/>
                  </a:lnTo>
                  <a:lnTo>
                    <a:pt x="228600" y="243840"/>
                  </a:lnTo>
                  <a:lnTo>
                    <a:pt x="232410" y="255270"/>
                  </a:lnTo>
                  <a:lnTo>
                    <a:pt x="236220" y="267970"/>
                  </a:lnTo>
                  <a:lnTo>
                    <a:pt x="236220" y="280670"/>
                  </a:lnTo>
                  <a:lnTo>
                    <a:pt x="234950" y="292100"/>
                  </a:lnTo>
                  <a:lnTo>
                    <a:pt x="232410" y="304800"/>
                  </a:lnTo>
                  <a:lnTo>
                    <a:pt x="228600" y="316230"/>
                  </a:lnTo>
                  <a:lnTo>
                    <a:pt x="223520" y="326390"/>
                  </a:lnTo>
                  <a:lnTo>
                    <a:pt x="215900" y="336550"/>
                  </a:lnTo>
                  <a:lnTo>
                    <a:pt x="210820" y="345440"/>
                  </a:lnTo>
                  <a:lnTo>
                    <a:pt x="205740" y="354330"/>
                  </a:lnTo>
                  <a:lnTo>
                    <a:pt x="200660" y="363220"/>
                  </a:lnTo>
                  <a:lnTo>
                    <a:pt x="191770" y="370840"/>
                  </a:lnTo>
                  <a:lnTo>
                    <a:pt x="180340" y="377190"/>
                  </a:lnTo>
                  <a:lnTo>
                    <a:pt x="166370" y="382270"/>
                  </a:lnTo>
                  <a:lnTo>
                    <a:pt x="154940" y="386080"/>
                  </a:lnTo>
                  <a:lnTo>
                    <a:pt x="143510" y="388620"/>
                  </a:lnTo>
                  <a:lnTo>
                    <a:pt x="114300" y="393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8257540" y="1854200"/>
              <a:ext cx="185421" cy="240031"/>
            </a:xfrm>
            <a:custGeom>
              <a:avLst/>
              <a:gdLst/>
              <a:ahLst/>
              <a:cxnLst/>
              <a:rect l="0" t="0" r="0" b="0"/>
              <a:pathLst>
                <a:path w="185421" h="240031">
                  <a:moveTo>
                    <a:pt x="22860" y="88900"/>
                  </a:moveTo>
                  <a:lnTo>
                    <a:pt x="16510" y="102870"/>
                  </a:lnTo>
                  <a:lnTo>
                    <a:pt x="12700" y="107950"/>
                  </a:lnTo>
                  <a:lnTo>
                    <a:pt x="8890" y="113030"/>
                  </a:lnTo>
                  <a:lnTo>
                    <a:pt x="5080" y="118110"/>
                  </a:lnTo>
                  <a:lnTo>
                    <a:pt x="2540" y="124460"/>
                  </a:lnTo>
                  <a:lnTo>
                    <a:pt x="1270" y="134620"/>
                  </a:lnTo>
                  <a:lnTo>
                    <a:pt x="0" y="144780"/>
                  </a:lnTo>
                  <a:lnTo>
                    <a:pt x="0" y="154940"/>
                  </a:lnTo>
                  <a:lnTo>
                    <a:pt x="2540" y="167640"/>
                  </a:lnTo>
                  <a:lnTo>
                    <a:pt x="5080" y="179070"/>
                  </a:lnTo>
                  <a:lnTo>
                    <a:pt x="8890" y="190500"/>
                  </a:lnTo>
                  <a:lnTo>
                    <a:pt x="15240" y="200660"/>
                  </a:lnTo>
                  <a:lnTo>
                    <a:pt x="21590" y="209550"/>
                  </a:lnTo>
                  <a:lnTo>
                    <a:pt x="27940" y="215900"/>
                  </a:lnTo>
                  <a:lnTo>
                    <a:pt x="33020" y="219710"/>
                  </a:lnTo>
                  <a:lnTo>
                    <a:pt x="38100" y="223520"/>
                  </a:lnTo>
                  <a:lnTo>
                    <a:pt x="50800" y="229870"/>
                  </a:lnTo>
                  <a:lnTo>
                    <a:pt x="58420" y="233680"/>
                  </a:lnTo>
                  <a:lnTo>
                    <a:pt x="66040" y="236220"/>
                  </a:lnTo>
                  <a:lnTo>
                    <a:pt x="74930" y="237490"/>
                  </a:lnTo>
                  <a:lnTo>
                    <a:pt x="82550" y="238760"/>
                  </a:lnTo>
                  <a:lnTo>
                    <a:pt x="92710" y="240030"/>
                  </a:lnTo>
                  <a:lnTo>
                    <a:pt x="102870" y="240030"/>
                  </a:lnTo>
                  <a:lnTo>
                    <a:pt x="114300" y="240030"/>
                  </a:lnTo>
                  <a:lnTo>
                    <a:pt x="123190" y="240030"/>
                  </a:lnTo>
                  <a:lnTo>
                    <a:pt x="130810" y="237490"/>
                  </a:lnTo>
                  <a:lnTo>
                    <a:pt x="137160" y="234950"/>
                  </a:lnTo>
                  <a:lnTo>
                    <a:pt x="144780" y="229870"/>
                  </a:lnTo>
                  <a:lnTo>
                    <a:pt x="151130" y="223520"/>
                  </a:lnTo>
                  <a:lnTo>
                    <a:pt x="160020" y="217170"/>
                  </a:lnTo>
                  <a:lnTo>
                    <a:pt x="166370" y="209550"/>
                  </a:lnTo>
                  <a:lnTo>
                    <a:pt x="171450" y="201930"/>
                  </a:lnTo>
                  <a:lnTo>
                    <a:pt x="177800" y="194310"/>
                  </a:lnTo>
                  <a:lnTo>
                    <a:pt x="180340" y="185420"/>
                  </a:lnTo>
                  <a:lnTo>
                    <a:pt x="182880" y="177800"/>
                  </a:lnTo>
                  <a:lnTo>
                    <a:pt x="185420" y="168910"/>
                  </a:lnTo>
                  <a:lnTo>
                    <a:pt x="182880" y="158750"/>
                  </a:lnTo>
                  <a:lnTo>
                    <a:pt x="179070" y="148590"/>
                  </a:lnTo>
                  <a:lnTo>
                    <a:pt x="158750" y="107950"/>
                  </a:lnTo>
                  <a:lnTo>
                    <a:pt x="154940" y="96520"/>
                  </a:lnTo>
                  <a:lnTo>
                    <a:pt x="149860" y="86360"/>
                  </a:lnTo>
                  <a:lnTo>
                    <a:pt x="146050" y="73660"/>
                  </a:lnTo>
                  <a:lnTo>
                    <a:pt x="140970" y="63500"/>
                  </a:lnTo>
                  <a:lnTo>
                    <a:pt x="137160" y="53340"/>
                  </a:lnTo>
                  <a:lnTo>
                    <a:pt x="12446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8521700" y="1880870"/>
              <a:ext cx="190501" cy="201931"/>
            </a:xfrm>
            <a:custGeom>
              <a:avLst/>
              <a:gdLst/>
              <a:ahLst/>
              <a:cxnLst/>
              <a:rect l="0" t="0" r="0" b="0"/>
              <a:pathLst>
                <a:path w="190501" h="201931">
                  <a:moveTo>
                    <a:pt x="0" y="138430"/>
                  </a:moveTo>
                  <a:lnTo>
                    <a:pt x="6350" y="124460"/>
                  </a:lnTo>
                  <a:lnTo>
                    <a:pt x="12700" y="118110"/>
                  </a:lnTo>
                  <a:lnTo>
                    <a:pt x="21590" y="110490"/>
                  </a:lnTo>
                  <a:lnTo>
                    <a:pt x="31750" y="102870"/>
                  </a:lnTo>
                  <a:lnTo>
                    <a:pt x="40640" y="97790"/>
                  </a:lnTo>
                  <a:lnTo>
                    <a:pt x="49530" y="93980"/>
                  </a:lnTo>
                  <a:lnTo>
                    <a:pt x="58420" y="92710"/>
                  </a:lnTo>
                  <a:lnTo>
                    <a:pt x="67310" y="90170"/>
                  </a:lnTo>
                  <a:lnTo>
                    <a:pt x="76200" y="90170"/>
                  </a:lnTo>
                  <a:lnTo>
                    <a:pt x="83820" y="88900"/>
                  </a:lnTo>
                  <a:lnTo>
                    <a:pt x="92710" y="87630"/>
                  </a:lnTo>
                  <a:lnTo>
                    <a:pt x="101600" y="85090"/>
                  </a:lnTo>
                  <a:lnTo>
                    <a:pt x="110490" y="81280"/>
                  </a:lnTo>
                  <a:lnTo>
                    <a:pt x="115570" y="76200"/>
                  </a:lnTo>
                  <a:lnTo>
                    <a:pt x="119380" y="69850"/>
                  </a:lnTo>
                  <a:lnTo>
                    <a:pt x="121920" y="63500"/>
                  </a:lnTo>
                  <a:lnTo>
                    <a:pt x="124460" y="55880"/>
                  </a:lnTo>
                  <a:lnTo>
                    <a:pt x="128270" y="48260"/>
                  </a:lnTo>
                  <a:lnTo>
                    <a:pt x="132080" y="40640"/>
                  </a:lnTo>
                  <a:lnTo>
                    <a:pt x="133350" y="33020"/>
                  </a:lnTo>
                  <a:lnTo>
                    <a:pt x="132080" y="27940"/>
                  </a:lnTo>
                  <a:lnTo>
                    <a:pt x="130810" y="21590"/>
                  </a:lnTo>
                  <a:lnTo>
                    <a:pt x="128270" y="17780"/>
                  </a:lnTo>
                  <a:lnTo>
                    <a:pt x="124460" y="12700"/>
                  </a:lnTo>
                  <a:lnTo>
                    <a:pt x="121920" y="7620"/>
                  </a:lnTo>
                  <a:lnTo>
                    <a:pt x="114300" y="5080"/>
                  </a:lnTo>
                  <a:lnTo>
                    <a:pt x="106680" y="2540"/>
                  </a:lnTo>
                  <a:lnTo>
                    <a:pt x="96520" y="1270"/>
                  </a:lnTo>
                  <a:lnTo>
                    <a:pt x="86360" y="0"/>
                  </a:lnTo>
                  <a:lnTo>
                    <a:pt x="77470" y="0"/>
                  </a:lnTo>
                  <a:lnTo>
                    <a:pt x="68580" y="0"/>
                  </a:lnTo>
                  <a:lnTo>
                    <a:pt x="59690" y="1270"/>
                  </a:lnTo>
                  <a:lnTo>
                    <a:pt x="50800" y="2540"/>
                  </a:lnTo>
                  <a:lnTo>
                    <a:pt x="43180" y="5080"/>
                  </a:lnTo>
                  <a:lnTo>
                    <a:pt x="35560" y="10160"/>
                  </a:lnTo>
                  <a:lnTo>
                    <a:pt x="29210" y="16510"/>
                  </a:lnTo>
                  <a:lnTo>
                    <a:pt x="24130" y="22860"/>
                  </a:lnTo>
                  <a:lnTo>
                    <a:pt x="19050" y="30480"/>
                  </a:lnTo>
                  <a:lnTo>
                    <a:pt x="13970" y="38100"/>
                  </a:lnTo>
                  <a:lnTo>
                    <a:pt x="8890" y="45720"/>
                  </a:lnTo>
                  <a:lnTo>
                    <a:pt x="6350" y="55880"/>
                  </a:lnTo>
                  <a:lnTo>
                    <a:pt x="3810" y="66040"/>
                  </a:lnTo>
                  <a:lnTo>
                    <a:pt x="2540" y="77470"/>
                  </a:lnTo>
                  <a:lnTo>
                    <a:pt x="3810" y="87630"/>
                  </a:lnTo>
                  <a:lnTo>
                    <a:pt x="5080" y="97790"/>
                  </a:lnTo>
                  <a:lnTo>
                    <a:pt x="7620" y="106680"/>
                  </a:lnTo>
                  <a:lnTo>
                    <a:pt x="10160" y="115570"/>
                  </a:lnTo>
                  <a:lnTo>
                    <a:pt x="13970" y="124460"/>
                  </a:lnTo>
                  <a:lnTo>
                    <a:pt x="17780" y="133350"/>
                  </a:lnTo>
                  <a:lnTo>
                    <a:pt x="24130" y="140970"/>
                  </a:lnTo>
                  <a:lnTo>
                    <a:pt x="33020" y="147320"/>
                  </a:lnTo>
                  <a:lnTo>
                    <a:pt x="43180" y="152400"/>
                  </a:lnTo>
                  <a:lnTo>
                    <a:pt x="53340" y="158750"/>
                  </a:lnTo>
                  <a:lnTo>
                    <a:pt x="62230" y="166370"/>
                  </a:lnTo>
                  <a:lnTo>
                    <a:pt x="71120" y="173990"/>
                  </a:lnTo>
                  <a:lnTo>
                    <a:pt x="81280" y="180340"/>
                  </a:lnTo>
                  <a:lnTo>
                    <a:pt x="92710" y="186690"/>
                  </a:lnTo>
                  <a:lnTo>
                    <a:pt x="104140" y="191770"/>
                  </a:lnTo>
                  <a:lnTo>
                    <a:pt x="116840" y="195580"/>
                  </a:lnTo>
                  <a:lnTo>
                    <a:pt x="132080" y="196850"/>
                  </a:lnTo>
                  <a:lnTo>
                    <a:pt x="190500" y="2019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8763000" y="1879600"/>
              <a:ext cx="228601" cy="203201"/>
            </a:xfrm>
            <a:custGeom>
              <a:avLst/>
              <a:gdLst/>
              <a:ahLst/>
              <a:cxnLst/>
              <a:rect l="0" t="0" r="0" b="0"/>
              <a:pathLst>
                <a:path w="228601" h="203201">
                  <a:moveTo>
                    <a:pt x="0" y="0"/>
                  </a:moveTo>
                  <a:lnTo>
                    <a:pt x="6350" y="6350"/>
                  </a:lnTo>
                  <a:lnTo>
                    <a:pt x="11430" y="12700"/>
                  </a:lnTo>
                  <a:lnTo>
                    <a:pt x="17780" y="21590"/>
                  </a:lnTo>
                  <a:lnTo>
                    <a:pt x="24130" y="31750"/>
                  </a:lnTo>
                  <a:lnTo>
                    <a:pt x="30480" y="40640"/>
                  </a:lnTo>
                  <a:lnTo>
                    <a:pt x="35560" y="49530"/>
                  </a:lnTo>
                  <a:lnTo>
                    <a:pt x="40640" y="58420"/>
                  </a:lnTo>
                  <a:lnTo>
                    <a:pt x="44450" y="67310"/>
                  </a:lnTo>
                  <a:lnTo>
                    <a:pt x="45720" y="76200"/>
                  </a:lnTo>
                  <a:lnTo>
                    <a:pt x="48260" y="83820"/>
                  </a:lnTo>
                  <a:lnTo>
                    <a:pt x="48260" y="93980"/>
                  </a:lnTo>
                  <a:lnTo>
                    <a:pt x="49530" y="105410"/>
                  </a:lnTo>
                  <a:lnTo>
                    <a:pt x="49530" y="116840"/>
                  </a:lnTo>
                  <a:lnTo>
                    <a:pt x="52070" y="128270"/>
                  </a:lnTo>
                  <a:lnTo>
                    <a:pt x="54610" y="140970"/>
                  </a:lnTo>
                  <a:lnTo>
                    <a:pt x="57150" y="153670"/>
                  </a:lnTo>
                  <a:lnTo>
                    <a:pt x="59690" y="163830"/>
                  </a:lnTo>
                  <a:lnTo>
                    <a:pt x="60960" y="173990"/>
                  </a:lnTo>
                  <a:lnTo>
                    <a:pt x="62230" y="184150"/>
                  </a:lnTo>
                  <a:lnTo>
                    <a:pt x="60960" y="189230"/>
                  </a:lnTo>
                  <a:lnTo>
                    <a:pt x="58420" y="190500"/>
                  </a:lnTo>
                  <a:lnTo>
                    <a:pt x="55880" y="190500"/>
                  </a:lnTo>
                  <a:lnTo>
                    <a:pt x="54610" y="186690"/>
                  </a:lnTo>
                  <a:lnTo>
                    <a:pt x="53340" y="179070"/>
                  </a:lnTo>
                  <a:lnTo>
                    <a:pt x="52070" y="170180"/>
                  </a:lnTo>
                  <a:lnTo>
                    <a:pt x="54610" y="157480"/>
                  </a:lnTo>
                  <a:lnTo>
                    <a:pt x="58420" y="140970"/>
                  </a:lnTo>
                  <a:lnTo>
                    <a:pt x="64770" y="124460"/>
                  </a:lnTo>
                  <a:lnTo>
                    <a:pt x="71120" y="107950"/>
                  </a:lnTo>
                  <a:lnTo>
                    <a:pt x="78740" y="92710"/>
                  </a:lnTo>
                  <a:lnTo>
                    <a:pt x="99060" y="55880"/>
                  </a:lnTo>
                  <a:lnTo>
                    <a:pt x="104140" y="45720"/>
                  </a:lnTo>
                  <a:lnTo>
                    <a:pt x="111760" y="38100"/>
                  </a:lnTo>
                  <a:lnTo>
                    <a:pt x="120650" y="30480"/>
                  </a:lnTo>
                  <a:lnTo>
                    <a:pt x="130810" y="24130"/>
                  </a:lnTo>
                  <a:lnTo>
                    <a:pt x="142240" y="21590"/>
                  </a:lnTo>
                  <a:lnTo>
                    <a:pt x="154940" y="21590"/>
                  </a:lnTo>
                  <a:lnTo>
                    <a:pt x="166370" y="22860"/>
                  </a:lnTo>
                  <a:lnTo>
                    <a:pt x="175260" y="25400"/>
                  </a:lnTo>
                  <a:lnTo>
                    <a:pt x="184150" y="27940"/>
                  </a:lnTo>
                  <a:lnTo>
                    <a:pt x="190500" y="31750"/>
                  </a:lnTo>
                  <a:lnTo>
                    <a:pt x="194310" y="41910"/>
                  </a:lnTo>
                  <a:lnTo>
                    <a:pt x="196850" y="57150"/>
                  </a:lnTo>
                  <a:lnTo>
                    <a:pt x="199390" y="76200"/>
                  </a:lnTo>
                  <a:lnTo>
                    <a:pt x="200660" y="93980"/>
                  </a:lnTo>
                  <a:lnTo>
                    <a:pt x="201930" y="109220"/>
                  </a:lnTo>
                  <a:lnTo>
                    <a:pt x="201930" y="123190"/>
                  </a:lnTo>
                  <a:lnTo>
                    <a:pt x="204470" y="135890"/>
                  </a:lnTo>
                  <a:lnTo>
                    <a:pt x="207010" y="147320"/>
                  </a:lnTo>
                  <a:lnTo>
                    <a:pt x="209550" y="157480"/>
                  </a:lnTo>
                  <a:lnTo>
                    <a:pt x="213360" y="166370"/>
                  </a:lnTo>
                  <a:lnTo>
                    <a:pt x="217170" y="176530"/>
                  </a:lnTo>
                  <a:lnTo>
                    <a:pt x="228600" y="203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9170670" y="1930400"/>
              <a:ext cx="226061" cy="187961"/>
            </a:xfrm>
            <a:custGeom>
              <a:avLst/>
              <a:gdLst/>
              <a:ahLst/>
              <a:cxnLst/>
              <a:rect l="0" t="0" r="0" b="0"/>
              <a:pathLst>
                <a:path w="226061" h="187961">
                  <a:moveTo>
                    <a:pt x="113030" y="0"/>
                  </a:moveTo>
                  <a:lnTo>
                    <a:pt x="92710" y="6350"/>
                  </a:lnTo>
                  <a:lnTo>
                    <a:pt x="83820" y="10160"/>
                  </a:lnTo>
                  <a:lnTo>
                    <a:pt x="74930" y="13970"/>
                  </a:lnTo>
                  <a:lnTo>
                    <a:pt x="67310" y="17780"/>
                  </a:lnTo>
                  <a:lnTo>
                    <a:pt x="57150" y="24130"/>
                  </a:lnTo>
                  <a:lnTo>
                    <a:pt x="45720" y="33020"/>
                  </a:lnTo>
                  <a:lnTo>
                    <a:pt x="34290" y="43180"/>
                  </a:lnTo>
                  <a:lnTo>
                    <a:pt x="25400" y="53340"/>
                  </a:lnTo>
                  <a:lnTo>
                    <a:pt x="17780" y="62230"/>
                  </a:lnTo>
                  <a:lnTo>
                    <a:pt x="11430" y="71120"/>
                  </a:lnTo>
                  <a:lnTo>
                    <a:pt x="7620" y="78740"/>
                  </a:lnTo>
                  <a:lnTo>
                    <a:pt x="3810" y="85090"/>
                  </a:lnTo>
                  <a:lnTo>
                    <a:pt x="2540" y="90170"/>
                  </a:lnTo>
                  <a:lnTo>
                    <a:pt x="1270" y="100330"/>
                  </a:lnTo>
                  <a:lnTo>
                    <a:pt x="0" y="111760"/>
                  </a:lnTo>
                  <a:lnTo>
                    <a:pt x="0" y="125730"/>
                  </a:lnTo>
                  <a:lnTo>
                    <a:pt x="2540" y="134620"/>
                  </a:lnTo>
                  <a:lnTo>
                    <a:pt x="6350" y="139700"/>
                  </a:lnTo>
                  <a:lnTo>
                    <a:pt x="12700" y="144780"/>
                  </a:lnTo>
                  <a:lnTo>
                    <a:pt x="19050" y="148590"/>
                  </a:lnTo>
                  <a:lnTo>
                    <a:pt x="26670" y="152400"/>
                  </a:lnTo>
                  <a:lnTo>
                    <a:pt x="34290" y="156210"/>
                  </a:lnTo>
                  <a:lnTo>
                    <a:pt x="40640" y="161290"/>
                  </a:lnTo>
                  <a:lnTo>
                    <a:pt x="46990" y="165100"/>
                  </a:lnTo>
                  <a:lnTo>
                    <a:pt x="52070" y="168910"/>
                  </a:lnTo>
                  <a:lnTo>
                    <a:pt x="59690" y="173990"/>
                  </a:lnTo>
                  <a:lnTo>
                    <a:pt x="68580" y="177800"/>
                  </a:lnTo>
                  <a:lnTo>
                    <a:pt x="78740" y="181610"/>
                  </a:lnTo>
                  <a:lnTo>
                    <a:pt x="88900" y="185420"/>
                  </a:lnTo>
                  <a:lnTo>
                    <a:pt x="99060" y="186690"/>
                  </a:lnTo>
                  <a:lnTo>
                    <a:pt x="107950" y="187960"/>
                  </a:lnTo>
                  <a:lnTo>
                    <a:pt x="118110" y="187960"/>
                  </a:lnTo>
                  <a:lnTo>
                    <a:pt x="129540" y="185420"/>
                  </a:lnTo>
                  <a:lnTo>
                    <a:pt x="140970" y="182880"/>
                  </a:lnTo>
                  <a:lnTo>
                    <a:pt x="151130" y="180340"/>
                  </a:lnTo>
                  <a:lnTo>
                    <a:pt x="161290" y="176530"/>
                  </a:lnTo>
                  <a:lnTo>
                    <a:pt x="170180" y="172720"/>
                  </a:lnTo>
                  <a:lnTo>
                    <a:pt x="179070" y="168910"/>
                  </a:lnTo>
                  <a:lnTo>
                    <a:pt x="196850" y="160020"/>
                  </a:lnTo>
                  <a:lnTo>
                    <a:pt x="204470" y="156210"/>
                  </a:lnTo>
                  <a:lnTo>
                    <a:pt x="210820" y="152400"/>
                  </a:lnTo>
                  <a:lnTo>
                    <a:pt x="215900" y="148590"/>
                  </a:lnTo>
                  <a:lnTo>
                    <a:pt x="219710" y="140970"/>
                  </a:lnTo>
                  <a:lnTo>
                    <a:pt x="222250" y="132080"/>
                  </a:lnTo>
                  <a:lnTo>
                    <a:pt x="223520" y="121920"/>
                  </a:lnTo>
                  <a:lnTo>
                    <a:pt x="224790" y="114300"/>
                  </a:lnTo>
                  <a:lnTo>
                    <a:pt x="226060" y="106680"/>
                  </a:lnTo>
                  <a:lnTo>
                    <a:pt x="226060" y="100330"/>
                  </a:lnTo>
                  <a:lnTo>
                    <a:pt x="224790" y="93980"/>
                  </a:lnTo>
                  <a:lnTo>
                    <a:pt x="223520" y="86360"/>
                  </a:lnTo>
                  <a:lnTo>
                    <a:pt x="219710" y="78740"/>
                  </a:lnTo>
                  <a:lnTo>
                    <a:pt x="215900" y="71120"/>
                  </a:lnTo>
                  <a:lnTo>
                    <a:pt x="209550" y="62230"/>
                  </a:lnTo>
                  <a:lnTo>
                    <a:pt x="203200" y="54610"/>
                  </a:lnTo>
                  <a:lnTo>
                    <a:pt x="196850" y="49530"/>
                  </a:lnTo>
                  <a:lnTo>
                    <a:pt x="191770" y="45720"/>
                  </a:lnTo>
                  <a:lnTo>
                    <a:pt x="12573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6921500" y="2374900"/>
            <a:ext cx="345441" cy="391161"/>
            <a:chOff x="6921500" y="2374900"/>
            <a:chExt cx="345441" cy="391161"/>
          </a:xfrm>
        </p:grpSpPr>
        <p:sp>
          <p:nvSpPr>
            <p:cNvPr id="179" name="Freeform 178"/>
            <p:cNvSpPr/>
            <p:nvPr/>
          </p:nvSpPr>
          <p:spPr>
            <a:xfrm>
              <a:off x="6921500" y="2374900"/>
              <a:ext cx="58421" cy="381001"/>
            </a:xfrm>
            <a:custGeom>
              <a:avLst/>
              <a:gdLst/>
              <a:ahLst/>
              <a:cxnLst/>
              <a:rect l="0" t="0" r="0" b="0"/>
              <a:pathLst>
                <a:path w="58421" h="381001">
                  <a:moveTo>
                    <a:pt x="50800" y="0"/>
                  </a:moveTo>
                  <a:lnTo>
                    <a:pt x="57150" y="20320"/>
                  </a:lnTo>
                  <a:lnTo>
                    <a:pt x="58420" y="29210"/>
                  </a:lnTo>
                  <a:lnTo>
                    <a:pt x="57150" y="38100"/>
                  </a:lnTo>
                  <a:lnTo>
                    <a:pt x="54610" y="45720"/>
                  </a:lnTo>
                  <a:lnTo>
                    <a:pt x="52070" y="55880"/>
                  </a:lnTo>
                  <a:lnTo>
                    <a:pt x="45720" y="78740"/>
                  </a:lnTo>
                  <a:lnTo>
                    <a:pt x="43180" y="92710"/>
                  </a:lnTo>
                  <a:lnTo>
                    <a:pt x="41910" y="110490"/>
                  </a:lnTo>
                  <a:lnTo>
                    <a:pt x="40640" y="128270"/>
                  </a:lnTo>
                  <a:lnTo>
                    <a:pt x="35560" y="151130"/>
                  </a:lnTo>
                  <a:lnTo>
                    <a:pt x="27940" y="175260"/>
                  </a:lnTo>
                  <a:lnTo>
                    <a:pt x="19050" y="201930"/>
                  </a:lnTo>
                  <a:lnTo>
                    <a:pt x="12700" y="223520"/>
                  </a:lnTo>
                  <a:lnTo>
                    <a:pt x="7620" y="241300"/>
                  </a:lnTo>
                  <a:lnTo>
                    <a:pt x="5080" y="259080"/>
                  </a:lnTo>
                  <a:lnTo>
                    <a:pt x="3810" y="274320"/>
                  </a:lnTo>
                  <a:lnTo>
                    <a:pt x="2540" y="288290"/>
                  </a:lnTo>
                  <a:lnTo>
                    <a:pt x="0" y="381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7133590" y="2552700"/>
              <a:ext cx="133351" cy="213361"/>
            </a:xfrm>
            <a:custGeom>
              <a:avLst/>
              <a:gdLst/>
              <a:ahLst/>
              <a:cxnLst/>
              <a:rect l="0" t="0" r="0" b="0"/>
              <a:pathLst>
                <a:path w="133351" h="213361">
                  <a:moveTo>
                    <a:pt x="118110" y="0"/>
                  </a:moveTo>
                  <a:lnTo>
                    <a:pt x="19050" y="0"/>
                  </a:lnTo>
                  <a:lnTo>
                    <a:pt x="12700" y="2540"/>
                  </a:lnTo>
                  <a:lnTo>
                    <a:pt x="6350" y="7620"/>
                  </a:lnTo>
                  <a:lnTo>
                    <a:pt x="1270" y="13970"/>
                  </a:lnTo>
                  <a:lnTo>
                    <a:pt x="0" y="20320"/>
                  </a:lnTo>
                  <a:lnTo>
                    <a:pt x="0" y="27940"/>
                  </a:lnTo>
                  <a:lnTo>
                    <a:pt x="1270" y="35560"/>
                  </a:lnTo>
                  <a:lnTo>
                    <a:pt x="7620" y="44450"/>
                  </a:lnTo>
                  <a:lnTo>
                    <a:pt x="17780" y="54610"/>
                  </a:lnTo>
                  <a:lnTo>
                    <a:pt x="30480" y="66040"/>
                  </a:lnTo>
                  <a:lnTo>
                    <a:pt x="39370" y="76200"/>
                  </a:lnTo>
                  <a:lnTo>
                    <a:pt x="46990" y="86360"/>
                  </a:lnTo>
                  <a:lnTo>
                    <a:pt x="54610" y="95250"/>
                  </a:lnTo>
                  <a:lnTo>
                    <a:pt x="63500" y="104140"/>
                  </a:lnTo>
                  <a:lnTo>
                    <a:pt x="76200" y="113030"/>
                  </a:lnTo>
                  <a:lnTo>
                    <a:pt x="90170" y="121920"/>
                  </a:lnTo>
                  <a:lnTo>
                    <a:pt x="99060" y="130810"/>
                  </a:lnTo>
                  <a:lnTo>
                    <a:pt x="105410" y="139700"/>
                  </a:lnTo>
                  <a:lnTo>
                    <a:pt x="110490" y="148590"/>
                  </a:lnTo>
                  <a:lnTo>
                    <a:pt x="115570" y="154940"/>
                  </a:lnTo>
                  <a:lnTo>
                    <a:pt x="121920" y="161290"/>
                  </a:lnTo>
                  <a:lnTo>
                    <a:pt x="129540" y="166370"/>
                  </a:lnTo>
                  <a:lnTo>
                    <a:pt x="132080" y="172720"/>
                  </a:lnTo>
                  <a:lnTo>
                    <a:pt x="133350" y="180340"/>
                  </a:lnTo>
                  <a:lnTo>
                    <a:pt x="132080" y="187960"/>
                  </a:lnTo>
                  <a:lnTo>
                    <a:pt x="128270" y="194310"/>
                  </a:lnTo>
                  <a:lnTo>
                    <a:pt x="120650" y="200660"/>
                  </a:lnTo>
                  <a:lnTo>
                    <a:pt x="110490" y="205740"/>
                  </a:lnTo>
                  <a:lnTo>
                    <a:pt x="100330" y="209550"/>
                  </a:lnTo>
                  <a:lnTo>
                    <a:pt x="90170" y="210820"/>
                  </a:lnTo>
                  <a:lnTo>
                    <a:pt x="77470" y="213360"/>
                  </a:lnTo>
                  <a:lnTo>
                    <a:pt x="66040" y="212090"/>
                  </a:lnTo>
                  <a:lnTo>
                    <a:pt x="53340" y="210820"/>
                  </a:lnTo>
                  <a:lnTo>
                    <a:pt x="3810" y="203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2" name="Freeform 181"/>
          <p:cNvSpPr/>
          <p:nvPr/>
        </p:nvSpPr>
        <p:spPr>
          <a:xfrm>
            <a:off x="7480300" y="2425700"/>
            <a:ext cx="36831" cy="154941"/>
          </a:xfrm>
          <a:custGeom>
            <a:avLst/>
            <a:gdLst/>
            <a:ahLst/>
            <a:cxnLst/>
            <a:rect l="0" t="0" r="0" b="0"/>
            <a:pathLst>
              <a:path w="36831" h="154941">
                <a:moveTo>
                  <a:pt x="0" y="0"/>
                </a:moveTo>
                <a:lnTo>
                  <a:pt x="20320" y="0"/>
                </a:lnTo>
                <a:lnTo>
                  <a:pt x="26670" y="2540"/>
                </a:lnTo>
                <a:lnTo>
                  <a:pt x="30480" y="7620"/>
                </a:lnTo>
                <a:lnTo>
                  <a:pt x="33020" y="13970"/>
                </a:lnTo>
                <a:lnTo>
                  <a:pt x="34290" y="22860"/>
                </a:lnTo>
                <a:lnTo>
                  <a:pt x="35560" y="35560"/>
                </a:lnTo>
                <a:lnTo>
                  <a:pt x="36830" y="48260"/>
                </a:lnTo>
                <a:lnTo>
                  <a:pt x="34290" y="69850"/>
                </a:lnTo>
                <a:lnTo>
                  <a:pt x="30480" y="93980"/>
                </a:lnTo>
                <a:lnTo>
                  <a:pt x="24130" y="121920"/>
                </a:lnTo>
                <a:lnTo>
                  <a:pt x="17780" y="1549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0" name="Group 189"/>
          <p:cNvGrpSpPr/>
          <p:nvPr/>
        </p:nvGrpSpPr>
        <p:grpSpPr>
          <a:xfrm>
            <a:off x="7733030" y="2414270"/>
            <a:ext cx="1664971" cy="557531"/>
            <a:chOff x="7733030" y="2414270"/>
            <a:chExt cx="1664971" cy="557531"/>
          </a:xfrm>
        </p:grpSpPr>
        <p:sp>
          <p:nvSpPr>
            <p:cNvPr id="183" name="Freeform 182"/>
            <p:cNvSpPr/>
            <p:nvPr/>
          </p:nvSpPr>
          <p:spPr>
            <a:xfrm>
              <a:off x="7733030" y="2489200"/>
              <a:ext cx="318771" cy="406401"/>
            </a:xfrm>
            <a:custGeom>
              <a:avLst/>
              <a:gdLst/>
              <a:ahLst/>
              <a:cxnLst/>
              <a:rect l="0" t="0" r="0" b="0"/>
              <a:pathLst>
                <a:path w="318771" h="406401">
                  <a:moveTo>
                    <a:pt x="26670" y="12700"/>
                  </a:moveTo>
                  <a:lnTo>
                    <a:pt x="33020" y="6350"/>
                  </a:lnTo>
                  <a:lnTo>
                    <a:pt x="38100" y="3810"/>
                  </a:lnTo>
                  <a:lnTo>
                    <a:pt x="44450" y="2540"/>
                  </a:lnTo>
                  <a:lnTo>
                    <a:pt x="50800" y="1270"/>
                  </a:lnTo>
                  <a:lnTo>
                    <a:pt x="59690" y="1270"/>
                  </a:lnTo>
                  <a:lnTo>
                    <a:pt x="69850" y="1270"/>
                  </a:lnTo>
                  <a:lnTo>
                    <a:pt x="81280" y="0"/>
                  </a:lnTo>
                  <a:lnTo>
                    <a:pt x="92710" y="1270"/>
                  </a:lnTo>
                  <a:lnTo>
                    <a:pt x="104140" y="3810"/>
                  </a:lnTo>
                  <a:lnTo>
                    <a:pt x="116840" y="6350"/>
                  </a:lnTo>
                  <a:lnTo>
                    <a:pt x="125730" y="10160"/>
                  </a:lnTo>
                  <a:lnTo>
                    <a:pt x="133350" y="13970"/>
                  </a:lnTo>
                  <a:lnTo>
                    <a:pt x="140970" y="17780"/>
                  </a:lnTo>
                  <a:lnTo>
                    <a:pt x="148590" y="24130"/>
                  </a:lnTo>
                  <a:lnTo>
                    <a:pt x="158750" y="33020"/>
                  </a:lnTo>
                  <a:lnTo>
                    <a:pt x="170180" y="43180"/>
                  </a:lnTo>
                  <a:lnTo>
                    <a:pt x="180340" y="55880"/>
                  </a:lnTo>
                  <a:lnTo>
                    <a:pt x="189230" y="69850"/>
                  </a:lnTo>
                  <a:lnTo>
                    <a:pt x="199390" y="85090"/>
                  </a:lnTo>
                  <a:lnTo>
                    <a:pt x="204470" y="99060"/>
                  </a:lnTo>
                  <a:lnTo>
                    <a:pt x="209550" y="111760"/>
                  </a:lnTo>
                  <a:lnTo>
                    <a:pt x="212090" y="125730"/>
                  </a:lnTo>
                  <a:lnTo>
                    <a:pt x="213360" y="139700"/>
                  </a:lnTo>
                  <a:lnTo>
                    <a:pt x="214630" y="156210"/>
                  </a:lnTo>
                  <a:lnTo>
                    <a:pt x="215900" y="185420"/>
                  </a:lnTo>
                  <a:lnTo>
                    <a:pt x="217170" y="207010"/>
                  </a:lnTo>
                  <a:lnTo>
                    <a:pt x="215900" y="215900"/>
                  </a:lnTo>
                  <a:lnTo>
                    <a:pt x="213360" y="223520"/>
                  </a:lnTo>
                  <a:lnTo>
                    <a:pt x="210820" y="228600"/>
                  </a:lnTo>
                  <a:lnTo>
                    <a:pt x="205740" y="237490"/>
                  </a:lnTo>
                  <a:lnTo>
                    <a:pt x="199390" y="247650"/>
                  </a:lnTo>
                  <a:lnTo>
                    <a:pt x="193040" y="257810"/>
                  </a:lnTo>
                  <a:lnTo>
                    <a:pt x="186690" y="266700"/>
                  </a:lnTo>
                  <a:lnTo>
                    <a:pt x="181610" y="273050"/>
                  </a:lnTo>
                  <a:lnTo>
                    <a:pt x="176530" y="279400"/>
                  </a:lnTo>
                  <a:lnTo>
                    <a:pt x="171450" y="287020"/>
                  </a:lnTo>
                  <a:lnTo>
                    <a:pt x="167640" y="294640"/>
                  </a:lnTo>
                  <a:lnTo>
                    <a:pt x="162560" y="302260"/>
                  </a:lnTo>
                  <a:lnTo>
                    <a:pt x="156210" y="309880"/>
                  </a:lnTo>
                  <a:lnTo>
                    <a:pt x="149860" y="317500"/>
                  </a:lnTo>
                  <a:lnTo>
                    <a:pt x="142240" y="326390"/>
                  </a:lnTo>
                  <a:lnTo>
                    <a:pt x="134620" y="332740"/>
                  </a:lnTo>
                  <a:lnTo>
                    <a:pt x="127000" y="339090"/>
                  </a:lnTo>
                  <a:lnTo>
                    <a:pt x="119380" y="344170"/>
                  </a:lnTo>
                  <a:lnTo>
                    <a:pt x="110490" y="347980"/>
                  </a:lnTo>
                  <a:lnTo>
                    <a:pt x="102870" y="350520"/>
                  </a:lnTo>
                  <a:lnTo>
                    <a:pt x="93980" y="351790"/>
                  </a:lnTo>
                  <a:lnTo>
                    <a:pt x="83820" y="354330"/>
                  </a:lnTo>
                  <a:lnTo>
                    <a:pt x="73660" y="358140"/>
                  </a:lnTo>
                  <a:lnTo>
                    <a:pt x="62230" y="361950"/>
                  </a:lnTo>
                  <a:lnTo>
                    <a:pt x="52070" y="363220"/>
                  </a:lnTo>
                  <a:lnTo>
                    <a:pt x="41910" y="365760"/>
                  </a:lnTo>
                  <a:lnTo>
                    <a:pt x="33020" y="365760"/>
                  </a:lnTo>
                  <a:lnTo>
                    <a:pt x="24130" y="365760"/>
                  </a:lnTo>
                  <a:lnTo>
                    <a:pt x="15240" y="363220"/>
                  </a:lnTo>
                  <a:lnTo>
                    <a:pt x="6350" y="360680"/>
                  </a:lnTo>
                  <a:lnTo>
                    <a:pt x="1270" y="356870"/>
                  </a:lnTo>
                  <a:lnTo>
                    <a:pt x="0" y="350520"/>
                  </a:lnTo>
                  <a:lnTo>
                    <a:pt x="0" y="344170"/>
                  </a:lnTo>
                  <a:lnTo>
                    <a:pt x="3810" y="336550"/>
                  </a:lnTo>
                  <a:lnTo>
                    <a:pt x="8890" y="328930"/>
                  </a:lnTo>
                  <a:lnTo>
                    <a:pt x="13970" y="321310"/>
                  </a:lnTo>
                  <a:lnTo>
                    <a:pt x="22860" y="313690"/>
                  </a:lnTo>
                  <a:lnTo>
                    <a:pt x="33020" y="308610"/>
                  </a:lnTo>
                  <a:lnTo>
                    <a:pt x="43180" y="302260"/>
                  </a:lnTo>
                  <a:lnTo>
                    <a:pt x="55880" y="299720"/>
                  </a:lnTo>
                  <a:lnTo>
                    <a:pt x="69850" y="297180"/>
                  </a:lnTo>
                  <a:lnTo>
                    <a:pt x="85090" y="294640"/>
                  </a:lnTo>
                  <a:lnTo>
                    <a:pt x="97790" y="294640"/>
                  </a:lnTo>
                  <a:lnTo>
                    <a:pt x="109220" y="293370"/>
                  </a:lnTo>
                  <a:lnTo>
                    <a:pt x="129540" y="292100"/>
                  </a:lnTo>
                  <a:lnTo>
                    <a:pt x="148590" y="292100"/>
                  </a:lnTo>
                  <a:lnTo>
                    <a:pt x="157480" y="293370"/>
                  </a:lnTo>
                  <a:lnTo>
                    <a:pt x="166370" y="295910"/>
                  </a:lnTo>
                  <a:lnTo>
                    <a:pt x="173990" y="298450"/>
                  </a:lnTo>
                  <a:lnTo>
                    <a:pt x="184150" y="303530"/>
                  </a:lnTo>
                  <a:lnTo>
                    <a:pt x="195580" y="309880"/>
                  </a:lnTo>
                  <a:lnTo>
                    <a:pt x="207010" y="316230"/>
                  </a:lnTo>
                  <a:lnTo>
                    <a:pt x="217170" y="322580"/>
                  </a:lnTo>
                  <a:lnTo>
                    <a:pt x="236220" y="332740"/>
                  </a:lnTo>
                  <a:lnTo>
                    <a:pt x="243840" y="337820"/>
                  </a:lnTo>
                  <a:lnTo>
                    <a:pt x="250190" y="341630"/>
                  </a:lnTo>
                  <a:lnTo>
                    <a:pt x="256540" y="346710"/>
                  </a:lnTo>
                  <a:lnTo>
                    <a:pt x="261620" y="350520"/>
                  </a:lnTo>
                  <a:lnTo>
                    <a:pt x="271780" y="359410"/>
                  </a:lnTo>
                  <a:lnTo>
                    <a:pt x="280670" y="372110"/>
                  </a:lnTo>
                  <a:lnTo>
                    <a:pt x="284480" y="379730"/>
                  </a:lnTo>
                  <a:lnTo>
                    <a:pt x="290830" y="386080"/>
                  </a:lnTo>
                  <a:lnTo>
                    <a:pt x="297180" y="391160"/>
                  </a:lnTo>
                  <a:lnTo>
                    <a:pt x="318770" y="406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8191500" y="2655570"/>
              <a:ext cx="135891" cy="219711"/>
            </a:xfrm>
            <a:custGeom>
              <a:avLst/>
              <a:gdLst/>
              <a:ahLst/>
              <a:cxnLst/>
              <a:rect l="0" t="0" r="0" b="0"/>
              <a:pathLst>
                <a:path w="135891" h="219711">
                  <a:moveTo>
                    <a:pt x="114300" y="11430"/>
                  </a:moveTo>
                  <a:lnTo>
                    <a:pt x="100330" y="5080"/>
                  </a:lnTo>
                  <a:lnTo>
                    <a:pt x="92710" y="2540"/>
                  </a:lnTo>
                  <a:lnTo>
                    <a:pt x="82550" y="1270"/>
                  </a:lnTo>
                  <a:lnTo>
                    <a:pt x="72390" y="0"/>
                  </a:lnTo>
                  <a:lnTo>
                    <a:pt x="58420" y="1270"/>
                  </a:lnTo>
                  <a:lnTo>
                    <a:pt x="41910" y="3810"/>
                  </a:lnTo>
                  <a:lnTo>
                    <a:pt x="22860" y="6350"/>
                  </a:lnTo>
                  <a:lnTo>
                    <a:pt x="12700" y="10160"/>
                  </a:lnTo>
                  <a:lnTo>
                    <a:pt x="7620" y="16510"/>
                  </a:lnTo>
                  <a:lnTo>
                    <a:pt x="5080" y="22860"/>
                  </a:lnTo>
                  <a:lnTo>
                    <a:pt x="6350" y="30480"/>
                  </a:lnTo>
                  <a:lnTo>
                    <a:pt x="10160" y="38100"/>
                  </a:lnTo>
                  <a:lnTo>
                    <a:pt x="15240" y="45720"/>
                  </a:lnTo>
                  <a:lnTo>
                    <a:pt x="21590" y="52070"/>
                  </a:lnTo>
                  <a:lnTo>
                    <a:pt x="27940" y="54610"/>
                  </a:lnTo>
                  <a:lnTo>
                    <a:pt x="35560" y="57150"/>
                  </a:lnTo>
                  <a:lnTo>
                    <a:pt x="44450" y="64770"/>
                  </a:lnTo>
                  <a:lnTo>
                    <a:pt x="55880" y="74930"/>
                  </a:lnTo>
                  <a:lnTo>
                    <a:pt x="66040" y="87630"/>
                  </a:lnTo>
                  <a:lnTo>
                    <a:pt x="90170" y="113030"/>
                  </a:lnTo>
                  <a:lnTo>
                    <a:pt x="102870" y="125730"/>
                  </a:lnTo>
                  <a:lnTo>
                    <a:pt x="111760" y="137160"/>
                  </a:lnTo>
                  <a:lnTo>
                    <a:pt x="119380" y="147320"/>
                  </a:lnTo>
                  <a:lnTo>
                    <a:pt x="127000" y="157480"/>
                  </a:lnTo>
                  <a:lnTo>
                    <a:pt x="130810" y="166370"/>
                  </a:lnTo>
                  <a:lnTo>
                    <a:pt x="133350" y="175260"/>
                  </a:lnTo>
                  <a:lnTo>
                    <a:pt x="135890" y="184150"/>
                  </a:lnTo>
                  <a:lnTo>
                    <a:pt x="134620" y="191770"/>
                  </a:lnTo>
                  <a:lnTo>
                    <a:pt x="130810" y="198120"/>
                  </a:lnTo>
                  <a:lnTo>
                    <a:pt x="124460" y="203200"/>
                  </a:lnTo>
                  <a:lnTo>
                    <a:pt x="118110" y="208280"/>
                  </a:lnTo>
                  <a:lnTo>
                    <a:pt x="111760" y="213360"/>
                  </a:lnTo>
                  <a:lnTo>
                    <a:pt x="104140" y="218440"/>
                  </a:lnTo>
                  <a:lnTo>
                    <a:pt x="95250" y="219710"/>
                  </a:lnTo>
                  <a:lnTo>
                    <a:pt x="83820" y="219710"/>
                  </a:lnTo>
                  <a:lnTo>
                    <a:pt x="73660" y="218440"/>
                  </a:lnTo>
                  <a:lnTo>
                    <a:pt x="60960" y="215900"/>
                  </a:lnTo>
                  <a:lnTo>
                    <a:pt x="49530" y="212090"/>
                  </a:lnTo>
                  <a:lnTo>
                    <a:pt x="0" y="1892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8369300" y="2414270"/>
              <a:ext cx="217171" cy="187961"/>
            </a:xfrm>
            <a:custGeom>
              <a:avLst/>
              <a:gdLst/>
              <a:ahLst/>
              <a:cxnLst/>
              <a:rect l="0" t="0" r="0" b="0"/>
              <a:pathLst>
                <a:path w="217171" h="187961">
                  <a:moveTo>
                    <a:pt x="0" y="11430"/>
                  </a:moveTo>
                  <a:lnTo>
                    <a:pt x="13970" y="5080"/>
                  </a:lnTo>
                  <a:lnTo>
                    <a:pt x="22860" y="2540"/>
                  </a:lnTo>
                  <a:lnTo>
                    <a:pt x="35560" y="1270"/>
                  </a:lnTo>
                  <a:lnTo>
                    <a:pt x="48260" y="0"/>
                  </a:lnTo>
                  <a:lnTo>
                    <a:pt x="63500" y="1270"/>
                  </a:lnTo>
                  <a:lnTo>
                    <a:pt x="78740" y="3810"/>
                  </a:lnTo>
                  <a:lnTo>
                    <a:pt x="95250" y="6350"/>
                  </a:lnTo>
                  <a:lnTo>
                    <a:pt x="110490" y="8890"/>
                  </a:lnTo>
                  <a:lnTo>
                    <a:pt x="124460" y="12700"/>
                  </a:lnTo>
                  <a:lnTo>
                    <a:pt x="137160" y="16510"/>
                  </a:lnTo>
                  <a:lnTo>
                    <a:pt x="148590" y="19050"/>
                  </a:lnTo>
                  <a:lnTo>
                    <a:pt x="156210" y="20320"/>
                  </a:lnTo>
                  <a:lnTo>
                    <a:pt x="163830" y="21590"/>
                  </a:lnTo>
                  <a:lnTo>
                    <a:pt x="167640" y="24130"/>
                  </a:lnTo>
                  <a:lnTo>
                    <a:pt x="167640" y="26670"/>
                  </a:lnTo>
                  <a:lnTo>
                    <a:pt x="166370" y="30480"/>
                  </a:lnTo>
                  <a:lnTo>
                    <a:pt x="163830" y="34290"/>
                  </a:lnTo>
                  <a:lnTo>
                    <a:pt x="158750" y="38100"/>
                  </a:lnTo>
                  <a:lnTo>
                    <a:pt x="152400" y="41910"/>
                  </a:lnTo>
                  <a:lnTo>
                    <a:pt x="144780" y="45720"/>
                  </a:lnTo>
                  <a:lnTo>
                    <a:pt x="129540" y="53340"/>
                  </a:lnTo>
                  <a:lnTo>
                    <a:pt x="127000" y="59690"/>
                  </a:lnTo>
                  <a:lnTo>
                    <a:pt x="128270" y="66040"/>
                  </a:lnTo>
                  <a:lnTo>
                    <a:pt x="132080" y="73660"/>
                  </a:lnTo>
                  <a:lnTo>
                    <a:pt x="143510" y="83820"/>
                  </a:lnTo>
                  <a:lnTo>
                    <a:pt x="158750" y="96520"/>
                  </a:lnTo>
                  <a:lnTo>
                    <a:pt x="177800" y="110490"/>
                  </a:lnTo>
                  <a:lnTo>
                    <a:pt x="191770" y="121920"/>
                  </a:lnTo>
                  <a:lnTo>
                    <a:pt x="203200" y="133350"/>
                  </a:lnTo>
                  <a:lnTo>
                    <a:pt x="210820" y="143510"/>
                  </a:lnTo>
                  <a:lnTo>
                    <a:pt x="215900" y="151130"/>
                  </a:lnTo>
                  <a:lnTo>
                    <a:pt x="217170" y="158750"/>
                  </a:lnTo>
                  <a:lnTo>
                    <a:pt x="217170" y="165100"/>
                  </a:lnTo>
                  <a:lnTo>
                    <a:pt x="213360" y="170180"/>
                  </a:lnTo>
                  <a:lnTo>
                    <a:pt x="208280" y="175260"/>
                  </a:lnTo>
                  <a:lnTo>
                    <a:pt x="203200" y="180340"/>
                  </a:lnTo>
                  <a:lnTo>
                    <a:pt x="194310" y="182880"/>
                  </a:lnTo>
                  <a:lnTo>
                    <a:pt x="184150" y="185420"/>
                  </a:lnTo>
                  <a:lnTo>
                    <a:pt x="173990" y="186690"/>
                  </a:lnTo>
                  <a:lnTo>
                    <a:pt x="162560" y="187960"/>
                  </a:lnTo>
                  <a:lnTo>
                    <a:pt x="151130" y="187960"/>
                  </a:lnTo>
                  <a:lnTo>
                    <a:pt x="101600" y="1765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8718550" y="2603500"/>
              <a:ext cx="171451" cy="241301"/>
            </a:xfrm>
            <a:custGeom>
              <a:avLst/>
              <a:gdLst/>
              <a:ahLst/>
              <a:cxnLst/>
              <a:rect l="0" t="0" r="0" b="0"/>
              <a:pathLst>
                <a:path w="171451" h="241301">
                  <a:moveTo>
                    <a:pt x="6350" y="12700"/>
                  </a:moveTo>
                  <a:lnTo>
                    <a:pt x="20320" y="6350"/>
                  </a:lnTo>
                  <a:lnTo>
                    <a:pt x="26670" y="3810"/>
                  </a:lnTo>
                  <a:lnTo>
                    <a:pt x="34290" y="2540"/>
                  </a:lnTo>
                  <a:lnTo>
                    <a:pt x="41910" y="1270"/>
                  </a:lnTo>
                  <a:lnTo>
                    <a:pt x="57150" y="1270"/>
                  </a:lnTo>
                  <a:lnTo>
                    <a:pt x="100330" y="0"/>
                  </a:lnTo>
                  <a:lnTo>
                    <a:pt x="116840" y="2540"/>
                  </a:lnTo>
                  <a:lnTo>
                    <a:pt x="129540" y="7620"/>
                  </a:lnTo>
                  <a:lnTo>
                    <a:pt x="139700" y="13970"/>
                  </a:lnTo>
                  <a:lnTo>
                    <a:pt x="142240" y="20320"/>
                  </a:lnTo>
                  <a:lnTo>
                    <a:pt x="142240" y="27940"/>
                  </a:lnTo>
                  <a:lnTo>
                    <a:pt x="139700" y="35560"/>
                  </a:lnTo>
                  <a:lnTo>
                    <a:pt x="133350" y="43180"/>
                  </a:lnTo>
                  <a:lnTo>
                    <a:pt x="124460" y="52070"/>
                  </a:lnTo>
                  <a:lnTo>
                    <a:pt x="114300" y="59690"/>
                  </a:lnTo>
                  <a:lnTo>
                    <a:pt x="104140" y="68580"/>
                  </a:lnTo>
                  <a:lnTo>
                    <a:pt x="92710" y="76200"/>
                  </a:lnTo>
                  <a:lnTo>
                    <a:pt x="81280" y="85090"/>
                  </a:lnTo>
                  <a:lnTo>
                    <a:pt x="68580" y="91440"/>
                  </a:lnTo>
                  <a:lnTo>
                    <a:pt x="55880" y="97790"/>
                  </a:lnTo>
                  <a:lnTo>
                    <a:pt x="44450" y="102870"/>
                  </a:lnTo>
                  <a:lnTo>
                    <a:pt x="33020" y="111760"/>
                  </a:lnTo>
                  <a:lnTo>
                    <a:pt x="22860" y="120650"/>
                  </a:lnTo>
                  <a:lnTo>
                    <a:pt x="12700" y="130810"/>
                  </a:lnTo>
                  <a:lnTo>
                    <a:pt x="6350" y="140970"/>
                  </a:lnTo>
                  <a:lnTo>
                    <a:pt x="2540" y="151130"/>
                  </a:lnTo>
                  <a:lnTo>
                    <a:pt x="0" y="160020"/>
                  </a:lnTo>
                  <a:lnTo>
                    <a:pt x="0" y="168910"/>
                  </a:lnTo>
                  <a:lnTo>
                    <a:pt x="3810" y="177800"/>
                  </a:lnTo>
                  <a:lnTo>
                    <a:pt x="8890" y="185420"/>
                  </a:lnTo>
                  <a:lnTo>
                    <a:pt x="15240" y="193040"/>
                  </a:lnTo>
                  <a:lnTo>
                    <a:pt x="21590" y="199390"/>
                  </a:lnTo>
                  <a:lnTo>
                    <a:pt x="29210" y="204470"/>
                  </a:lnTo>
                  <a:lnTo>
                    <a:pt x="35560" y="209550"/>
                  </a:lnTo>
                  <a:lnTo>
                    <a:pt x="41910" y="214630"/>
                  </a:lnTo>
                  <a:lnTo>
                    <a:pt x="46990" y="219710"/>
                  </a:lnTo>
                  <a:lnTo>
                    <a:pt x="53340" y="223520"/>
                  </a:lnTo>
                  <a:lnTo>
                    <a:pt x="59690" y="228600"/>
                  </a:lnTo>
                  <a:lnTo>
                    <a:pt x="67310" y="232410"/>
                  </a:lnTo>
                  <a:lnTo>
                    <a:pt x="74930" y="234950"/>
                  </a:lnTo>
                  <a:lnTo>
                    <a:pt x="83820" y="237490"/>
                  </a:lnTo>
                  <a:lnTo>
                    <a:pt x="91440" y="238760"/>
                  </a:lnTo>
                  <a:lnTo>
                    <a:pt x="102870" y="240030"/>
                  </a:lnTo>
                  <a:lnTo>
                    <a:pt x="115570" y="240030"/>
                  </a:lnTo>
                  <a:lnTo>
                    <a:pt x="171450" y="241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9004300" y="2717800"/>
              <a:ext cx="25401" cy="254001"/>
            </a:xfrm>
            <a:custGeom>
              <a:avLst/>
              <a:gdLst/>
              <a:ahLst/>
              <a:cxnLst/>
              <a:rect l="0" t="0" r="0" b="0"/>
              <a:pathLst>
                <a:path w="25401" h="254001">
                  <a:moveTo>
                    <a:pt x="0" y="0"/>
                  </a:moveTo>
                  <a:lnTo>
                    <a:pt x="6350" y="20320"/>
                  </a:lnTo>
                  <a:lnTo>
                    <a:pt x="10160" y="33020"/>
                  </a:lnTo>
                  <a:lnTo>
                    <a:pt x="17780" y="66040"/>
                  </a:lnTo>
                  <a:lnTo>
                    <a:pt x="20320" y="83820"/>
                  </a:lnTo>
                  <a:lnTo>
                    <a:pt x="21590" y="101600"/>
                  </a:lnTo>
                  <a:lnTo>
                    <a:pt x="22860" y="118110"/>
                  </a:lnTo>
                  <a:lnTo>
                    <a:pt x="24130" y="134620"/>
                  </a:lnTo>
                  <a:lnTo>
                    <a:pt x="24130" y="168910"/>
                  </a:lnTo>
                  <a:lnTo>
                    <a:pt x="25400" y="199390"/>
                  </a:lnTo>
                  <a:lnTo>
                    <a:pt x="12700" y="254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8991600" y="2711450"/>
              <a:ext cx="213361" cy="133351"/>
            </a:xfrm>
            <a:custGeom>
              <a:avLst/>
              <a:gdLst/>
              <a:ahLst/>
              <a:cxnLst/>
              <a:rect l="0" t="0" r="0" b="0"/>
              <a:pathLst>
                <a:path w="213361" h="133351">
                  <a:moveTo>
                    <a:pt x="0" y="133350"/>
                  </a:moveTo>
                  <a:lnTo>
                    <a:pt x="0" y="119380"/>
                  </a:lnTo>
                  <a:lnTo>
                    <a:pt x="1270" y="111760"/>
                  </a:lnTo>
                  <a:lnTo>
                    <a:pt x="3810" y="101600"/>
                  </a:lnTo>
                  <a:lnTo>
                    <a:pt x="6350" y="91440"/>
                  </a:lnTo>
                  <a:lnTo>
                    <a:pt x="10160" y="81280"/>
                  </a:lnTo>
                  <a:lnTo>
                    <a:pt x="13970" y="72390"/>
                  </a:lnTo>
                  <a:lnTo>
                    <a:pt x="17780" y="62230"/>
                  </a:lnTo>
                  <a:lnTo>
                    <a:pt x="22860" y="53340"/>
                  </a:lnTo>
                  <a:lnTo>
                    <a:pt x="29210" y="44450"/>
                  </a:lnTo>
                  <a:lnTo>
                    <a:pt x="36830" y="36830"/>
                  </a:lnTo>
                  <a:lnTo>
                    <a:pt x="43180" y="29210"/>
                  </a:lnTo>
                  <a:lnTo>
                    <a:pt x="48260" y="22860"/>
                  </a:lnTo>
                  <a:lnTo>
                    <a:pt x="53340" y="17780"/>
                  </a:lnTo>
                  <a:lnTo>
                    <a:pt x="59690" y="13970"/>
                  </a:lnTo>
                  <a:lnTo>
                    <a:pt x="66040" y="11430"/>
                  </a:lnTo>
                  <a:lnTo>
                    <a:pt x="73660" y="10160"/>
                  </a:lnTo>
                  <a:lnTo>
                    <a:pt x="111760" y="0"/>
                  </a:lnTo>
                  <a:lnTo>
                    <a:pt x="123190" y="0"/>
                  </a:lnTo>
                  <a:lnTo>
                    <a:pt x="134620" y="0"/>
                  </a:lnTo>
                  <a:lnTo>
                    <a:pt x="144780" y="2540"/>
                  </a:lnTo>
                  <a:lnTo>
                    <a:pt x="156210" y="3810"/>
                  </a:lnTo>
                  <a:lnTo>
                    <a:pt x="167640" y="5080"/>
                  </a:lnTo>
                  <a:lnTo>
                    <a:pt x="179070" y="5080"/>
                  </a:lnTo>
                  <a:lnTo>
                    <a:pt x="190500" y="8890"/>
                  </a:lnTo>
                  <a:lnTo>
                    <a:pt x="200660" y="13970"/>
                  </a:lnTo>
                  <a:lnTo>
                    <a:pt x="209550" y="19050"/>
                  </a:lnTo>
                  <a:lnTo>
                    <a:pt x="213360" y="26670"/>
                  </a:lnTo>
                  <a:lnTo>
                    <a:pt x="212090" y="34290"/>
                  </a:lnTo>
                  <a:lnTo>
                    <a:pt x="209550" y="41910"/>
                  </a:lnTo>
                  <a:lnTo>
                    <a:pt x="204470" y="48260"/>
                  </a:lnTo>
                  <a:lnTo>
                    <a:pt x="198120" y="54610"/>
                  </a:lnTo>
                  <a:lnTo>
                    <a:pt x="191770" y="59690"/>
                  </a:lnTo>
                  <a:lnTo>
                    <a:pt x="181610" y="62230"/>
                  </a:lnTo>
                  <a:lnTo>
                    <a:pt x="168910" y="64770"/>
                  </a:lnTo>
                  <a:lnTo>
                    <a:pt x="154940" y="67310"/>
                  </a:lnTo>
                  <a:lnTo>
                    <a:pt x="138430" y="67310"/>
                  </a:lnTo>
                  <a:lnTo>
                    <a:pt x="120650" y="68580"/>
                  </a:lnTo>
                  <a:lnTo>
                    <a:pt x="101600" y="68580"/>
                  </a:lnTo>
                  <a:lnTo>
                    <a:pt x="86360" y="67310"/>
                  </a:lnTo>
                  <a:lnTo>
                    <a:pt x="72390" y="66040"/>
                  </a:lnTo>
                  <a:lnTo>
                    <a:pt x="60960" y="62230"/>
                  </a:lnTo>
                  <a:lnTo>
                    <a:pt x="49530" y="60960"/>
                  </a:lnTo>
                  <a:lnTo>
                    <a:pt x="36830" y="59690"/>
                  </a:lnTo>
                  <a:lnTo>
                    <a:pt x="0" y="571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9271000" y="2468880"/>
              <a:ext cx="127001" cy="134621"/>
            </a:xfrm>
            <a:custGeom>
              <a:avLst/>
              <a:gdLst/>
              <a:ahLst/>
              <a:cxnLst/>
              <a:rect l="0" t="0" r="0" b="0"/>
              <a:pathLst>
                <a:path w="127001" h="134621">
                  <a:moveTo>
                    <a:pt x="0" y="7620"/>
                  </a:moveTo>
                  <a:lnTo>
                    <a:pt x="20320" y="1270"/>
                  </a:lnTo>
                  <a:lnTo>
                    <a:pt x="29210" y="0"/>
                  </a:lnTo>
                  <a:lnTo>
                    <a:pt x="38100" y="1270"/>
                  </a:lnTo>
                  <a:lnTo>
                    <a:pt x="45720" y="3810"/>
                  </a:lnTo>
                  <a:lnTo>
                    <a:pt x="54610" y="6350"/>
                  </a:lnTo>
                  <a:lnTo>
                    <a:pt x="63500" y="8890"/>
                  </a:lnTo>
                  <a:lnTo>
                    <a:pt x="72390" y="12700"/>
                  </a:lnTo>
                  <a:lnTo>
                    <a:pt x="78740" y="17780"/>
                  </a:lnTo>
                  <a:lnTo>
                    <a:pt x="85090" y="24130"/>
                  </a:lnTo>
                  <a:lnTo>
                    <a:pt x="90170" y="31750"/>
                  </a:lnTo>
                  <a:lnTo>
                    <a:pt x="91440" y="40640"/>
                  </a:lnTo>
                  <a:lnTo>
                    <a:pt x="88900" y="50800"/>
                  </a:lnTo>
                  <a:lnTo>
                    <a:pt x="85090" y="62230"/>
                  </a:lnTo>
                  <a:lnTo>
                    <a:pt x="77470" y="71120"/>
                  </a:lnTo>
                  <a:lnTo>
                    <a:pt x="68580" y="77470"/>
                  </a:lnTo>
                  <a:lnTo>
                    <a:pt x="58420" y="83820"/>
                  </a:lnTo>
                  <a:lnTo>
                    <a:pt x="49530" y="90170"/>
                  </a:lnTo>
                  <a:lnTo>
                    <a:pt x="30480" y="99060"/>
                  </a:lnTo>
                  <a:lnTo>
                    <a:pt x="22860" y="105410"/>
                  </a:lnTo>
                  <a:lnTo>
                    <a:pt x="16510" y="113030"/>
                  </a:lnTo>
                  <a:lnTo>
                    <a:pt x="11430" y="119380"/>
                  </a:lnTo>
                  <a:lnTo>
                    <a:pt x="13970" y="124460"/>
                  </a:lnTo>
                  <a:lnTo>
                    <a:pt x="24130" y="128270"/>
                  </a:lnTo>
                  <a:lnTo>
                    <a:pt x="36830" y="130810"/>
                  </a:lnTo>
                  <a:lnTo>
                    <a:pt x="53340" y="132080"/>
                  </a:lnTo>
                  <a:lnTo>
                    <a:pt x="71120" y="132080"/>
                  </a:lnTo>
                  <a:lnTo>
                    <a:pt x="127000" y="1346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1" name="Freeform 190"/>
          <p:cNvSpPr/>
          <p:nvPr/>
        </p:nvSpPr>
        <p:spPr>
          <a:xfrm>
            <a:off x="7569200" y="2933700"/>
            <a:ext cx="901701" cy="38101"/>
          </a:xfrm>
          <a:custGeom>
            <a:avLst/>
            <a:gdLst/>
            <a:ahLst/>
            <a:cxnLst/>
            <a:rect l="0" t="0" r="0" b="0"/>
            <a:pathLst>
              <a:path w="901701" h="38101">
                <a:moveTo>
                  <a:pt x="0" y="38100"/>
                </a:moveTo>
                <a:lnTo>
                  <a:pt x="59690" y="38100"/>
                </a:lnTo>
                <a:lnTo>
                  <a:pt x="81280" y="36830"/>
                </a:lnTo>
                <a:lnTo>
                  <a:pt x="157480" y="29210"/>
                </a:lnTo>
                <a:lnTo>
                  <a:pt x="176530" y="27940"/>
                </a:lnTo>
                <a:lnTo>
                  <a:pt x="194310" y="26670"/>
                </a:lnTo>
                <a:lnTo>
                  <a:pt x="228600" y="26670"/>
                </a:lnTo>
                <a:lnTo>
                  <a:pt x="289560" y="25400"/>
                </a:lnTo>
                <a:lnTo>
                  <a:pt x="306070" y="24130"/>
                </a:lnTo>
                <a:lnTo>
                  <a:pt x="323850" y="21590"/>
                </a:lnTo>
                <a:lnTo>
                  <a:pt x="342900" y="19050"/>
                </a:lnTo>
                <a:lnTo>
                  <a:pt x="360680" y="16510"/>
                </a:lnTo>
                <a:lnTo>
                  <a:pt x="379730" y="15240"/>
                </a:lnTo>
                <a:lnTo>
                  <a:pt x="396240" y="13970"/>
                </a:lnTo>
                <a:lnTo>
                  <a:pt x="431800" y="13970"/>
                </a:lnTo>
                <a:lnTo>
                  <a:pt x="561340" y="12700"/>
                </a:lnTo>
                <a:lnTo>
                  <a:pt x="589280" y="11430"/>
                </a:lnTo>
                <a:lnTo>
                  <a:pt x="690880" y="3810"/>
                </a:lnTo>
                <a:lnTo>
                  <a:pt x="740410" y="1270"/>
                </a:lnTo>
                <a:lnTo>
                  <a:pt x="814070" y="0"/>
                </a:lnTo>
                <a:lnTo>
                  <a:pt x="9017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5" name="Group 194"/>
          <p:cNvGrpSpPr/>
          <p:nvPr/>
        </p:nvGrpSpPr>
        <p:grpSpPr>
          <a:xfrm>
            <a:off x="7772400" y="2997200"/>
            <a:ext cx="355601" cy="127001"/>
            <a:chOff x="7772400" y="2997200"/>
            <a:chExt cx="355601" cy="127001"/>
          </a:xfrm>
        </p:grpSpPr>
        <p:sp>
          <p:nvSpPr>
            <p:cNvPr id="192" name="Freeform 191"/>
            <p:cNvSpPr/>
            <p:nvPr/>
          </p:nvSpPr>
          <p:spPr>
            <a:xfrm>
              <a:off x="7899400" y="2997200"/>
              <a:ext cx="190501" cy="127001"/>
            </a:xfrm>
            <a:custGeom>
              <a:avLst/>
              <a:gdLst/>
              <a:ahLst/>
              <a:cxnLst/>
              <a:rect l="0" t="0" r="0" b="0"/>
              <a:pathLst>
                <a:path w="190501" h="127001">
                  <a:moveTo>
                    <a:pt x="0" y="0"/>
                  </a:moveTo>
                  <a:lnTo>
                    <a:pt x="35560" y="17780"/>
                  </a:lnTo>
                  <a:lnTo>
                    <a:pt x="41910" y="22860"/>
                  </a:lnTo>
                  <a:lnTo>
                    <a:pt x="48260" y="29210"/>
                  </a:lnTo>
                  <a:lnTo>
                    <a:pt x="53340" y="36830"/>
                  </a:lnTo>
                  <a:lnTo>
                    <a:pt x="60960" y="44450"/>
                  </a:lnTo>
                  <a:lnTo>
                    <a:pt x="69850" y="52070"/>
                  </a:lnTo>
                  <a:lnTo>
                    <a:pt x="80010" y="59690"/>
                  </a:lnTo>
                  <a:lnTo>
                    <a:pt x="95250" y="69850"/>
                  </a:lnTo>
                  <a:lnTo>
                    <a:pt x="129540" y="91440"/>
                  </a:lnTo>
                  <a:lnTo>
                    <a:pt x="142240" y="100330"/>
                  </a:lnTo>
                  <a:lnTo>
                    <a:pt x="152400" y="107950"/>
                  </a:lnTo>
                  <a:lnTo>
                    <a:pt x="190500" y="127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7899400" y="3009900"/>
              <a:ext cx="228601" cy="114301"/>
            </a:xfrm>
            <a:custGeom>
              <a:avLst/>
              <a:gdLst/>
              <a:ahLst/>
              <a:cxnLst/>
              <a:rect l="0" t="0" r="0" b="0"/>
              <a:pathLst>
                <a:path w="228601" h="114301">
                  <a:moveTo>
                    <a:pt x="228600" y="0"/>
                  </a:moveTo>
                  <a:lnTo>
                    <a:pt x="201930" y="0"/>
                  </a:lnTo>
                  <a:lnTo>
                    <a:pt x="190500" y="2540"/>
                  </a:lnTo>
                  <a:lnTo>
                    <a:pt x="180340" y="7620"/>
                  </a:lnTo>
                  <a:lnTo>
                    <a:pt x="171450" y="13970"/>
                  </a:lnTo>
                  <a:lnTo>
                    <a:pt x="162560" y="20320"/>
                  </a:lnTo>
                  <a:lnTo>
                    <a:pt x="153670" y="27940"/>
                  </a:lnTo>
                  <a:lnTo>
                    <a:pt x="144780" y="35560"/>
                  </a:lnTo>
                  <a:lnTo>
                    <a:pt x="135890" y="41910"/>
                  </a:lnTo>
                  <a:lnTo>
                    <a:pt x="127000" y="48260"/>
                  </a:lnTo>
                  <a:lnTo>
                    <a:pt x="118110" y="53340"/>
                  </a:lnTo>
                  <a:lnTo>
                    <a:pt x="111760" y="55880"/>
                  </a:lnTo>
                  <a:lnTo>
                    <a:pt x="105410" y="58420"/>
                  </a:lnTo>
                  <a:lnTo>
                    <a:pt x="100330" y="60960"/>
                  </a:lnTo>
                  <a:lnTo>
                    <a:pt x="93980" y="62230"/>
                  </a:lnTo>
                  <a:lnTo>
                    <a:pt x="86360" y="66040"/>
                  </a:lnTo>
                  <a:lnTo>
                    <a:pt x="78740" y="69850"/>
                  </a:lnTo>
                  <a:lnTo>
                    <a:pt x="72390" y="72390"/>
                  </a:lnTo>
                  <a:lnTo>
                    <a:pt x="66040" y="77470"/>
                  </a:lnTo>
                  <a:lnTo>
                    <a:pt x="60960" y="81280"/>
                  </a:lnTo>
                  <a:lnTo>
                    <a:pt x="54610" y="86360"/>
                  </a:lnTo>
                  <a:lnTo>
                    <a:pt x="48260" y="92710"/>
                  </a:lnTo>
                  <a:lnTo>
                    <a:pt x="40640" y="100330"/>
                  </a:lnTo>
                  <a:lnTo>
                    <a:pt x="33020" y="105410"/>
                  </a:lnTo>
                  <a:lnTo>
                    <a:pt x="24130" y="107950"/>
                  </a:lnTo>
                  <a:lnTo>
                    <a:pt x="0" y="114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7772400" y="3009900"/>
              <a:ext cx="317501" cy="88901"/>
            </a:xfrm>
            <a:custGeom>
              <a:avLst/>
              <a:gdLst/>
              <a:ahLst/>
              <a:cxnLst/>
              <a:rect l="0" t="0" r="0" b="0"/>
              <a:pathLst>
                <a:path w="317501" h="88901">
                  <a:moveTo>
                    <a:pt x="0" y="0"/>
                  </a:moveTo>
                  <a:lnTo>
                    <a:pt x="57150" y="29210"/>
                  </a:lnTo>
                  <a:lnTo>
                    <a:pt x="68580" y="33020"/>
                  </a:lnTo>
                  <a:lnTo>
                    <a:pt x="82550" y="38100"/>
                  </a:lnTo>
                  <a:lnTo>
                    <a:pt x="97790" y="41910"/>
                  </a:lnTo>
                  <a:lnTo>
                    <a:pt x="129540" y="50800"/>
                  </a:lnTo>
                  <a:lnTo>
                    <a:pt x="144780" y="54610"/>
                  </a:lnTo>
                  <a:lnTo>
                    <a:pt x="161290" y="58420"/>
                  </a:lnTo>
                  <a:lnTo>
                    <a:pt x="177800" y="59690"/>
                  </a:lnTo>
                  <a:lnTo>
                    <a:pt x="195580" y="60960"/>
                  </a:lnTo>
                  <a:lnTo>
                    <a:pt x="210820" y="63500"/>
                  </a:lnTo>
                  <a:lnTo>
                    <a:pt x="224790" y="66040"/>
                  </a:lnTo>
                  <a:lnTo>
                    <a:pt x="317500" y="88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7142480" y="3136900"/>
            <a:ext cx="2993391" cy="361951"/>
            <a:chOff x="7142480" y="3136900"/>
            <a:chExt cx="2993391" cy="361951"/>
          </a:xfrm>
        </p:grpSpPr>
        <p:sp>
          <p:nvSpPr>
            <p:cNvPr id="196" name="Freeform 195"/>
            <p:cNvSpPr/>
            <p:nvPr/>
          </p:nvSpPr>
          <p:spPr>
            <a:xfrm>
              <a:off x="7142480" y="3136900"/>
              <a:ext cx="237491" cy="161291"/>
            </a:xfrm>
            <a:custGeom>
              <a:avLst/>
              <a:gdLst/>
              <a:ahLst/>
              <a:cxnLst/>
              <a:rect l="0" t="0" r="0" b="0"/>
              <a:pathLst>
                <a:path w="237491" h="161291">
                  <a:moveTo>
                    <a:pt x="7620" y="0"/>
                  </a:moveTo>
                  <a:lnTo>
                    <a:pt x="7620" y="20320"/>
                  </a:lnTo>
                  <a:lnTo>
                    <a:pt x="6350" y="34290"/>
                  </a:lnTo>
                  <a:lnTo>
                    <a:pt x="3810" y="53340"/>
                  </a:lnTo>
                  <a:lnTo>
                    <a:pt x="1270" y="73660"/>
                  </a:lnTo>
                  <a:lnTo>
                    <a:pt x="0" y="91440"/>
                  </a:lnTo>
                  <a:lnTo>
                    <a:pt x="1270" y="107950"/>
                  </a:lnTo>
                  <a:lnTo>
                    <a:pt x="3810" y="121920"/>
                  </a:lnTo>
                  <a:lnTo>
                    <a:pt x="8890" y="133350"/>
                  </a:lnTo>
                  <a:lnTo>
                    <a:pt x="16510" y="142240"/>
                  </a:lnTo>
                  <a:lnTo>
                    <a:pt x="26670" y="149860"/>
                  </a:lnTo>
                  <a:lnTo>
                    <a:pt x="38100" y="151130"/>
                  </a:lnTo>
                  <a:lnTo>
                    <a:pt x="52070" y="147320"/>
                  </a:lnTo>
                  <a:lnTo>
                    <a:pt x="67310" y="140970"/>
                  </a:lnTo>
                  <a:lnTo>
                    <a:pt x="78740" y="134620"/>
                  </a:lnTo>
                  <a:lnTo>
                    <a:pt x="87630" y="129540"/>
                  </a:lnTo>
                  <a:lnTo>
                    <a:pt x="93980" y="124460"/>
                  </a:lnTo>
                  <a:lnTo>
                    <a:pt x="99060" y="118110"/>
                  </a:lnTo>
                  <a:lnTo>
                    <a:pt x="102870" y="111760"/>
                  </a:lnTo>
                  <a:lnTo>
                    <a:pt x="105410" y="104140"/>
                  </a:lnTo>
                  <a:lnTo>
                    <a:pt x="106680" y="102870"/>
                  </a:lnTo>
                  <a:lnTo>
                    <a:pt x="106680" y="106680"/>
                  </a:lnTo>
                  <a:lnTo>
                    <a:pt x="107950" y="113030"/>
                  </a:lnTo>
                  <a:lnTo>
                    <a:pt x="111760" y="119380"/>
                  </a:lnTo>
                  <a:lnTo>
                    <a:pt x="115570" y="124460"/>
                  </a:lnTo>
                  <a:lnTo>
                    <a:pt x="121920" y="129540"/>
                  </a:lnTo>
                  <a:lnTo>
                    <a:pt x="129540" y="135890"/>
                  </a:lnTo>
                  <a:lnTo>
                    <a:pt x="144780" y="149860"/>
                  </a:lnTo>
                  <a:lnTo>
                    <a:pt x="153670" y="154940"/>
                  </a:lnTo>
                  <a:lnTo>
                    <a:pt x="163830" y="158750"/>
                  </a:lnTo>
                  <a:lnTo>
                    <a:pt x="175260" y="161290"/>
                  </a:lnTo>
                  <a:lnTo>
                    <a:pt x="185420" y="161290"/>
                  </a:lnTo>
                  <a:lnTo>
                    <a:pt x="195580" y="158750"/>
                  </a:lnTo>
                  <a:lnTo>
                    <a:pt x="204470" y="157480"/>
                  </a:lnTo>
                  <a:lnTo>
                    <a:pt x="213360" y="152400"/>
                  </a:lnTo>
                  <a:lnTo>
                    <a:pt x="222250" y="147320"/>
                  </a:lnTo>
                  <a:lnTo>
                    <a:pt x="231140" y="139700"/>
                  </a:lnTo>
                  <a:lnTo>
                    <a:pt x="236220" y="133350"/>
                  </a:lnTo>
                  <a:lnTo>
                    <a:pt x="237490" y="125730"/>
                  </a:lnTo>
                  <a:lnTo>
                    <a:pt x="237490" y="116840"/>
                  </a:lnTo>
                  <a:lnTo>
                    <a:pt x="234950" y="109220"/>
                  </a:lnTo>
                  <a:lnTo>
                    <a:pt x="232410" y="101600"/>
                  </a:lnTo>
                  <a:lnTo>
                    <a:pt x="229870" y="92710"/>
                  </a:lnTo>
                  <a:lnTo>
                    <a:pt x="226060" y="83820"/>
                  </a:lnTo>
                  <a:lnTo>
                    <a:pt x="222250" y="76200"/>
                  </a:lnTo>
                  <a:lnTo>
                    <a:pt x="210820" y="50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7480300" y="3225800"/>
              <a:ext cx="114301" cy="92711"/>
            </a:xfrm>
            <a:custGeom>
              <a:avLst/>
              <a:gdLst/>
              <a:ahLst/>
              <a:cxnLst/>
              <a:rect l="0" t="0" r="0" b="0"/>
              <a:pathLst>
                <a:path w="114301" h="92711">
                  <a:moveTo>
                    <a:pt x="0" y="38100"/>
                  </a:moveTo>
                  <a:lnTo>
                    <a:pt x="0" y="58420"/>
                  </a:lnTo>
                  <a:lnTo>
                    <a:pt x="1270" y="68580"/>
                  </a:lnTo>
                  <a:lnTo>
                    <a:pt x="3810" y="80010"/>
                  </a:lnTo>
                  <a:lnTo>
                    <a:pt x="6350" y="91440"/>
                  </a:lnTo>
                  <a:lnTo>
                    <a:pt x="8890" y="92710"/>
                  </a:lnTo>
                  <a:lnTo>
                    <a:pt x="10160" y="88900"/>
                  </a:lnTo>
                  <a:lnTo>
                    <a:pt x="11430" y="80010"/>
                  </a:lnTo>
                  <a:lnTo>
                    <a:pt x="11430" y="68580"/>
                  </a:lnTo>
                  <a:lnTo>
                    <a:pt x="12700" y="41910"/>
                  </a:lnTo>
                  <a:lnTo>
                    <a:pt x="15240" y="29210"/>
                  </a:lnTo>
                  <a:lnTo>
                    <a:pt x="20320" y="17780"/>
                  </a:lnTo>
                  <a:lnTo>
                    <a:pt x="25400" y="7620"/>
                  </a:lnTo>
                  <a:lnTo>
                    <a:pt x="33020" y="2540"/>
                  </a:lnTo>
                  <a:lnTo>
                    <a:pt x="40640" y="0"/>
                  </a:lnTo>
                  <a:lnTo>
                    <a:pt x="48260" y="0"/>
                  </a:lnTo>
                  <a:lnTo>
                    <a:pt x="55880" y="1270"/>
                  </a:lnTo>
                  <a:lnTo>
                    <a:pt x="64770" y="3810"/>
                  </a:lnTo>
                  <a:lnTo>
                    <a:pt x="1143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7655560" y="3238500"/>
              <a:ext cx="256541" cy="127001"/>
            </a:xfrm>
            <a:custGeom>
              <a:avLst/>
              <a:gdLst/>
              <a:ahLst/>
              <a:cxnLst/>
              <a:rect l="0" t="0" r="0" b="0"/>
              <a:pathLst>
                <a:path w="256541" h="127001">
                  <a:moveTo>
                    <a:pt x="66040" y="12700"/>
                  </a:moveTo>
                  <a:lnTo>
                    <a:pt x="59690" y="12700"/>
                  </a:lnTo>
                  <a:lnTo>
                    <a:pt x="52070" y="15240"/>
                  </a:lnTo>
                  <a:lnTo>
                    <a:pt x="40640" y="20320"/>
                  </a:lnTo>
                  <a:lnTo>
                    <a:pt x="27940" y="26670"/>
                  </a:lnTo>
                  <a:lnTo>
                    <a:pt x="17780" y="33020"/>
                  </a:lnTo>
                  <a:lnTo>
                    <a:pt x="10160" y="40640"/>
                  </a:lnTo>
                  <a:lnTo>
                    <a:pt x="3810" y="48260"/>
                  </a:lnTo>
                  <a:lnTo>
                    <a:pt x="0" y="55880"/>
                  </a:lnTo>
                  <a:lnTo>
                    <a:pt x="0" y="64770"/>
                  </a:lnTo>
                  <a:lnTo>
                    <a:pt x="0" y="72390"/>
                  </a:lnTo>
                  <a:lnTo>
                    <a:pt x="3810" y="77470"/>
                  </a:lnTo>
                  <a:lnTo>
                    <a:pt x="8890" y="81280"/>
                  </a:lnTo>
                  <a:lnTo>
                    <a:pt x="15240" y="83820"/>
                  </a:lnTo>
                  <a:lnTo>
                    <a:pt x="22860" y="83820"/>
                  </a:lnTo>
                  <a:lnTo>
                    <a:pt x="30480" y="82550"/>
                  </a:lnTo>
                  <a:lnTo>
                    <a:pt x="38100" y="81280"/>
                  </a:lnTo>
                  <a:lnTo>
                    <a:pt x="44450" y="77470"/>
                  </a:lnTo>
                  <a:lnTo>
                    <a:pt x="49530" y="74930"/>
                  </a:lnTo>
                  <a:lnTo>
                    <a:pt x="55880" y="71120"/>
                  </a:lnTo>
                  <a:lnTo>
                    <a:pt x="58420" y="62230"/>
                  </a:lnTo>
                  <a:lnTo>
                    <a:pt x="60960" y="52070"/>
                  </a:lnTo>
                  <a:lnTo>
                    <a:pt x="63500" y="38100"/>
                  </a:lnTo>
                  <a:lnTo>
                    <a:pt x="63500" y="26670"/>
                  </a:lnTo>
                  <a:lnTo>
                    <a:pt x="64770" y="16510"/>
                  </a:lnTo>
                  <a:lnTo>
                    <a:pt x="64770" y="6350"/>
                  </a:lnTo>
                  <a:lnTo>
                    <a:pt x="68580" y="1270"/>
                  </a:lnTo>
                  <a:lnTo>
                    <a:pt x="73660" y="0"/>
                  </a:lnTo>
                  <a:lnTo>
                    <a:pt x="78740" y="0"/>
                  </a:lnTo>
                  <a:lnTo>
                    <a:pt x="86360" y="3810"/>
                  </a:lnTo>
                  <a:lnTo>
                    <a:pt x="93980" y="11430"/>
                  </a:lnTo>
                  <a:lnTo>
                    <a:pt x="101600" y="20320"/>
                  </a:lnTo>
                  <a:lnTo>
                    <a:pt x="107950" y="29210"/>
                  </a:lnTo>
                  <a:lnTo>
                    <a:pt x="114300" y="38100"/>
                  </a:lnTo>
                  <a:lnTo>
                    <a:pt x="119380" y="45720"/>
                  </a:lnTo>
                  <a:lnTo>
                    <a:pt x="124460" y="54610"/>
                  </a:lnTo>
                  <a:lnTo>
                    <a:pt x="134620" y="74930"/>
                  </a:lnTo>
                  <a:lnTo>
                    <a:pt x="134620" y="73660"/>
                  </a:lnTo>
                  <a:lnTo>
                    <a:pt x="133350" y="69850"/>
                  </a:lnTo>
                  <a:lnTo>
                    <a:pt x="133350" y="63500"/>
                  </a:lnTo>
                  <a:lnTo>
                    <a:pt x="134620" y="55880"/>
                  </a:lnTo>
                  <a:lnTo>
                    <a:pt x="137160" y="45720"/>
                  </a:lnTo>
                  <a:lnTo>
                    <a:pt x="142240" y="36830"/>
                  </a:lnTo>
                  <a:lnTo>
                    <a:pt x="147320" y="30480"/>
                  </a:lnTo>
                  <a:lnTo>
                    <a:pt x="153670" y="24130"/>
                  </a:lnTo>
                  <a:lnTo>
                    <a:pt x="161290" y="20320"/>
                  </a:lnTo>
                  <a:lnTo>
                    <a:pt x="168910" y="17780"/>
                  </a:lnTo>
                  <a:lnTo>
                    <a:pt x="176530" y="16510"/>
                  </a:lnTo>
                  <a:lnTo>
                    <a:pt x="186690" y="16510"/>
                  </a:lnTo>
                  <a:lnTo>
                    <a:pt x="196850" y="17780"/>
                  </a:lnTo>
                  <a:lnTo>
                    <a:pt x="208280" y="20320"/>
                  </a:lnTo>
                  <a:lnTo>
                    <a:pt x="215900" y="26670"/>
                  </a:lnTo>
                  <a:lnTo>
                    <a:pt x="220980" y="34290"/>
                  </a:lnTo>
                  <a:lnTo>
                    <a:pt x="224790" y="44450"/>
                  </a:lnTo>
                  <a:lnTo>
                    <a:pt x="228600" y="53340"/>
                  </a:lnTo>
                  <a:lnTo>
                    <a:pt x="232410" y="62230"/>
                  </a:lnTo>
                  <a:lnTo>
                    <a:pt x="236220" y="71120"/>
                  </a:lnTo>
                  <a:lnTo>
                    <a:pt x="240030" y="81280"/>
                  </a:lnTo>
                  <a:lnTo>
                    <a:pt x="256540" y="127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7950200" y="3251200"/>
              <a:ext cx="138431" cy="247651"/>
            </a:xfrm>
            <a:custGeom>
              <a:avLst/>
              <a:gdLst/>
              <a:ahLst/>
              <a:cxnLst/>
              <a:rect l="0" t="0" r="0" b="0"/>
              <a:pathLst>
                <a:path w="138431" h="247651">
                  <a:moveTo>
                    <a:pt x="127000" y="0"/>
                  </a:moveTo>
                  <a:lnTo>
                    <a:pt x="78740" y="0"/>
                  </a:lnTo>
                  <a:lnTo>
                    <a:pt x="66040" y="1270"/>
                  </a:lnTo>
                  <a:lnTo>
                    <a:pt x="55880" y="3810"/>
                  </a:lnTo>
                  <a:lnTo>
                    <a:pt x="45720" y="6350"/>
                  </a:lnTo>
                  <a:lnTo>
                    <a:pt x="36830" y="11430"/>
                  </a:lnTo>
                  <a:lnTo>
                    <a:pt x="30480" y="17780"/>
                  </a:lnTo>
                  <a:lnTo>
                    <a:pt x="24130" y="24130"/>
                  </a:lnTo>
                  <a:lnTo>
                    <a:pt x="22860" y="30480"/>
                  </a:lnTo>
                  <a:lnTo>
                    <a:pt x="25400" y="35560"/>
                  </a:lnTo>
                  <a:lnTo>
                    <a:pt x="29210" y="40640"/>
                  </a:lnTo>
                  <a:lnTo>
                    <a:pt x="38100" y="45720"/>
                  </a:lnTo>
                  <a:lnTo>
                    <a:pt x="49530" y="49530"/>
                  </a:lnTo>
                  <a:lnTo>
                    <a:pt x="62230" y="54610"/>
                  </a:lnTo>
                  <a:lnTo>
                    <a:pt x="73660" y="55880"/>
                  </a:lnTo>
                  <a:lnTo>
                    <a:pt x="85090" y="55880"/>
                  </a:lnTo>
                  <a:lnTo>
                    <a:pt x="93980" y="54610"/>
                  </a:lnTo>
                  <a:lnTo>
                    <a:pt x="105410" y="53340"/>
                  </a:lnTo>
                  <a:lnTo>
                    <a:pt x="116840" y="52070"/>
                  </a:lnTo>
                  <a:lnTo>
                    <a:pt x="128270" y="52070"/>
                  </a:lnTo>
                  <a:lnTo>
                    <a:pt x="134620" y="48260"/>
                  </a:lnTo>
                  <a:lnTo>
                    <a:pt x="138430" y="43180"/>
                  </a:lnTo>
                  <a:lnTo>
                    <a:pt x="138430" y="38100"/>
                  </a:lnTo>
                  <a:lnTo>
                    <a:pt x="137160" y="36830"/>
                  </a:lnTo>
                  <a:lnTo>
                    <a:pt x="135890" y="38100"/>
                  </a:lnTo>
                  <a:lnTo>
                    <a:pt x="132080" y="41910"/>
                  </a:lnTo>
                  <a:lnTo>
                    <a:pt x="130810" y="48260"/>
                  </a:lnTo>
                  <a:lnTo>
                    <a:pt x="129540" y="54610"/>
                  </a:lnTo>
                  <a:lnTo>
                    <a:pt x="128270" y="62230"/>
                  </a:lnTo>
                  <a:lnTo>
                    <a:pt x="128270" y="72390"/>
                  </a:lnTo>
                  <a:lnTo>
                    <a:pt x="127000" y="99060"/>
                  </a:lnTo>
                  <a:lnTo>
                    <a:pt x="127000" y="138430"/>
                  </a:lnTo>
                  <a:lnTo>
                    <a:pt x="128270" y="154940"/>
                  </a:lnTo>
                  <a:lnTo>
                    <a:pt x="130810" y="172720"/>
                  </a:lnTo>
                  <a:lnTo>
                    <a:pt x="133350" y="190500"/>
                  </a:lnTo>
                  <a:lnTo>
                    <a:pt x="135890" y="207010"/>
                  </a:lnTo>
                  <a:lnTo>
                    <a:pt x="137160" y="219710"/>
                  </a:lnTo>
                  <a:lnTo>
                    <a:pt x="138430" y="231140"/>
                  </a:lnTo>
                  <a:lnTo>
                    <a:pt x="134620" y="238760"/>
                  </a:lnTo>
                  <a:lnTo>
                    <a:pt x="127000" y="243840"/>
                  </a:lnTo>
                  <a:lnTo>
                    <a:pt x="119380" y="247650"/>
                  </a:lnTo>
                  <a:lnTo>
                    <a:pt x="110490" y="247650"/>
                  </a:lnTo>
                  <a:lnTo>
                    <a:pt x="101600" y="247650"/>
                  </a:lnTo>
                  <a:lnTo>
                    <a:pt x="92710" y="245110"/>
                  </a:lnTo>
                  <a:lnTo>
                    <a:pt x="85090" y="242570"/>
                  </a:lnTo>
                  <a:lnTo>
                    <a:pt x="76200" y="238760"/>
                  </a:lnTo>
                  <a:lnTo>
                    <a:pt x="67310" y="236220"/>
                  </a:lnTo>
                  <a:lnTo>
                    <a:pt x="60960" y="232410"/>
                  </a:lnTo>
                  <a:lnTo>
                    <a:pt x="54610" y="228600"/>
                  </a:lnTo>
                  <a:lnTo>
                    <a:pt x="49530" y="223520"/>
                  </a:lnTo>
                  <a:lnTo>
                    <a:pt x="44450" y="218440"/>
                  </a:lnTo>
                  <a:lnTo>
                    <a:pt x="39370" y="212090"/>
                  </a:lnTo>
                  <a:lnTo>
                    <a:pt x="34290" y="204470"/>
                  </a:lnTo>
                  <a:lnTo>
                    <a:pt x="29210" y="196850"/>
                  </a:lnTo>
                  <a:lnTo>
                    <a:pt x="21590" y="189230"/>
                  </a:lnTo>
                  <a:lnTo>
                    <a:pt x="0" y="165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8295640" y="3149600"/>
              <a:ext cx="167641" cy="265431"/>
            </a:xfrm>
            <a:custGeom>
              <a:avLst/>
              <a:gdLst/>
              <a:ahLst/>
              <a:cxnLst/>
              <a:rect l="0" t="0" r="0" b="0"/>
              <a:pathLst>
                <a:path w="167641" h="265431">
                  <a:moveTo>
                    <a:pt x="10160" y="0"/>
                  </a:moveTo>
                  <a:lnTo>
                    <a:pt x="16510" y="13970"/>
                  </a:lnTo>
                  <a:lnTo>
                    <a:pt x="19050" y="21590"/>
                  </a:lnTo>
                  <a:lnTo>
                    <a:pt x="20320" y="31750"/>
                  </a:lnTo>
                  <a:lnTo>
                    <a:pt x="21590" y="41910"/>
                  </a:lnTo>
                  <a:lnTo>
                    <a:pt x="21590" y="54610"/>
                  </a:lnTo>
                  <a:lnTo>
                    <a:pt x="22860" y="83820"/>
                  </a:lnTo>
                  <a:lnTo>
                    <a:pt x="21590" y="102870"/>
                  </a:lnTo>
                  <a:lnTo>
                    <a:pt x="19050" y="123190"/>
                  </a:lnTo>
                  <a:lnTo>
                    <a:pt x="16510" y="146050"/>
                  </a:lnTo>
                  <a:lnTo>
                    <a:pt x="12700" y="162560"/>
                  </a:lnTo>
                  <a:lnTo>
                    <a:pt x="8890" y="173990"/>
                  </a:lnTo>
                  <a:lnTo>
                    <a:pt x="5080" y="184150"/>
                  </a:lnTo>
                  <a:lnTo>
                    <a:pt x="2540" y="186690"/>
                  </a:lnTo>
                  <a:lnTo>
                    <a:pt x="1270" y="182880"/>
                  </a:lnTo>
                  <a:lnTo>
                    <a:pt x="0" y="177800"/>
                  </a:lnTo>
                  <a:lnTo>
                    <a:pt x="5080" y="168910"/>
                  </a:lnTo>
                  <a:lnTo>
                    <a:pt x="13970" y="158750"/>
                  </a:lnTo>
                  <a:lnTo>
                    <a:pt x="41910" y="133350"/>
                  </a:lnTo>
                  <a:lnTo>
                    <a:pt x="48260" y="127000"/>
                  </a:lnTo>
                  <a:lnTo>
                    <a:pt x="58420" y="121920"/>
                  </a:lnTo>
                  <a:lnTo>
                    <a:pt x="69850" y="119380"/>
                  </a:lnTo>
                  <a:lnTo>
                    <a:pt x="83820" y="118110"/>
                  </a:lnTo>
                  <a:lnTo>
                    <a:pt x="95250" y="118110"/>
                  </a:lnTo>
                  <a:lnTo>
                    <a:pt x="102870" y="119380"/>
                  </a:lnTo>
                  <a:lnTo>
                    <a:pt x="110490" y="121920"/>
                  </a:lnTo>
                  <a:lnTo>
                    <a:pt x="118110" y="125730"/>
                  </a:lnTo>
                  <a:lnTo>
                    <a:pt x="125730" y="128270"/>
                  </a:lnTo>
                  <a:lnTo>
                    <a:pt x="133350" y="132080"/>
                  </a:lnTo>
                  <a:lnTo>
                    <a:pt x="140970" y="135890"/>
                  </a:lnTo>
                  <a:lnTo>
                    <a:pt x="146050" y="139700"/>
                  </a:lnTo>
                  <a:lnTo>
                    <a:pt x="152400" y="144780"/>
                  </a:lnTo>
                  <a:lnTo>
                    <a:pt x="156210" y="151130"/>
                  </a:lnTo>
                  <a:lnTo>
                    <a:pt x="161290" y="160020"/>
                  </a:lnTo>
                  <a:lnTo>
                    <a:pt x="166370" y="170180"/>
                  </a:lnTo>
                  <a:lnTo>
                    <a:pt x="167640" y="180340"/>
                  </a:lnTo>
                  <a:lnTo>
                    <a:pt x="167640" y="189230"/>
                  </a:lnTo>
                  <a:lnTo>
                    <a:pt x="166370" y="198120"/>
                  </a:lnTo>
                  <a:lnTo>
                    <a:pt x="160020" y="207010"/>
                  </a:lnTo>
                  <a:lnTo>
                    <a:pt x="152400" y="215900"/>
                  </a:lnTo>
                  <a:lnTo>
                    <a:pt x="135890" y="231140"/>
                  </a:lnTo>
                  <a:lnTo>
                    <a:pt x="123190" y="242570"/>
                  </a:lnTo>
                  <a:lnTo>
                    <a:pt x="116840" y="247650"/>
                  </a:lnTo>
                  <a:lnTo>
                    <a:pt x="109220" y="252730"/>
                  </a:lnTo>
                  <a:lnTo>
                    <a:pt x="101600" y="257810"/>
                  </a:lnTo>
                  <a:lnTo>
                    <a:pt x="93980" y="260350"/>
                  </a:lnTo>
                  <a:lnTo>
                    <a:pt x="85090" y="262890"/>
                  </a:lnTo>
                  <a:lnTo>
                    <a:pt x="77470" y="264160"/>
                  </a:lnTo>
                  <a:lnTo>
                    <a:pt x="67310" y="265430"/>
                  </a:lnTo>
                  <a:lnTo>
                    <a:pt x="57150" y="265430"/>
                  </a:lnTo>
                  <a:lnTo>
                    <a:pt x="10160" y="254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8483600" y="3162300"/>
              <a:ext cx="152401" cy="279401"/>
            </a:xfrm>
            <a:custGeom>
              <a:avLst/>
              <a:gdLst/>
              <a:ahLst/>
              <a:cxnLst/>
              <a:rect l="0" t="0" r="0" b="0"/>
              <a:pathLst>
                <a:path w="152401" h="279401">
                  <a:moveTo>
                    <a:pt x="152400" y="0"/>
                  </a:moveTo>
                  <a:lnTo>
                    <a:pt x="146050" y="13970"/>
                  </a:lnTo>
                  <a:lnTo>
                    <a:pt x="142240" y="21590"/>
                  </a:lnTo>
                  <a:lnTo>
                    <a:pt x="138430" y="31750"/>
                  </a:lnTo>
                  <a:lnTo>
                    <a:pt x="134620" y="41910"/>
                  </a:lnTo>
                  <a:lnTo>
                    <a:pt x="129540" y="54610"/>
                  </a:lnTo>
                  <a:lnTo>
                    <a:pt x="123190" y="68580"/>
                  </a:lnTo>
                  <a:lnTo>
                    <a:pt x="115570" y="83820"/>
                  </a:lnTo>
                  <a:lnTo>
                    <a:pt x="107950" y="96520"/>
                  </a:lnTo>
                  <a:lnTo>
                    <a:pt x="100330" y="107950"/>
                  </a:lnTo>
                  <a:lnTo>
                    <a:pt x="92710" y="119380"/>
                  </a:lnTo>
                  <a:lnTo>
                    <a:pt x="85090" y="129540"/>
                  </a:lnTo>
                  <a:lnTo>
                    <a:pt x="80010" y="142240"/>
                  </a:lnTo>
                  <a:lnTo>
                    <a:pt x="73660" y="153670"/>
                  </a:lnTo>
                  <a:lnTo>
                    <a:pt x="67310" y="165100"/>
                  </a:lnTo>
                  <a:lnTo>
                    <a:pt x="60960" y="175260"/>
                  </a:lnTo>
                  <a:lnTo>
                    <a:pt x="53340" y="184150"/>
                  </a:lnTo>
                  <a:lnTo>
                    <a:pt x="46990" y="193040"/>
                  </a:lnTo>
                  <a:lnTo>
                    <a:pt x="40640" y="201930"/>
                  </a:lnTo>
                  <a:lnTo>
                    <a:pt x="35560" y="210820"/>
                  </a:lnTo>
                  <a:lnTo>
                    <a:pt x="29210" y="219710"/>
                  </a:lnTo>
                  <a:lnTo>
                    <a:pt x="22860" y="228600"/>
                  </a:lnTo>
                  <a:lnTo>
                    <a:pt x="0" y="279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8651240" y="3277870"/>
              <a:ext cx="149861" cy="151131"/>
            </a:xfrm>
            <a:custGeom>
              <a:avLst/>
              <a:gdLst/>
              <a:ahLst/>
              <a:cxnLst/>
              <a:rect l="0" t="0" r="0" b="0"/>
              <a:pathLst>
                <a:path w="149861" h="151131">
                  <a:moveTo>
                    <a:pt x="149860" y="11430"/>
                  </a:moveTo>
                  <a:lnTo>
                    <a:pt x="129540" y="5080"/>
                  </a:lnTo>
                  <a:lnTo>
                    <a:pt x="119380" y="2540"/>
                  </a:lnTo>
                  <a:lnTo>
                    <a:pt x="107950" y="1270"/>
                  </a:lnTo>
                  <a:lnTo>
                    <a:pt x="96520" y="0"/>
                  </a:lnTo>
                  <a:lnTo>
                    <a:pt x="86360" y="1270"/>
                  </a:lnTo>
                  <a:lnTo>
                    <a:pt x="76200" y="3810"/>
                  </a:lnTo>
                  <a:lnTo>
                    <a:pt x="67310" y="6350"/>
                  </a:lnTo>
                  <a:lnTo>
                    <a:pt x="59690" y="8890"/>
                  </a:lnTo>
                  <a:lnTo>
                    <a:pt x="53340" y="12700"/>
                  </a:lnTo>
                  <a:lnTo>
                    <a:pt x="46990" y="16510"/>
                  </a:lnTo>
                  <a:lnTo>
                    <a:pt x="40640" y="20320"/>
                  </a:lnTo>
                  <a:lnTo>
                    <a:pt x="33020" y="24130"/>
                  </a:lnTo>
                  <a:lnTo>
                    <a:pt x="25400" y="29210"/>
                  </a:lnTo>
                  <a:lnTo>
                    <a:pt x="19050" y="35560"/>
                  </a:lnTo>
                  <a:lnTo>
                    <a:pt x="12700" y="44450"/>
                  </a:lnTo>
                  <a:lnTo>
                    <a:pt x="7620" y="54610"/>
                  </a:lnTo>
                  <a:lnTo>
                    <a:pt x="5080" y="64770"/>
                  </a:lnTo>
                  <a:lnTo>
                    <a:pt x="2540" y="73660"/>
                  </a:lnTo>
                  <a:lnTo>
                    <a:pt x="0" y="82550"/>
                  </a:lnTo>
                  <a:lnTo>
                    <a:pt x="2540" y="90170"/>
                  </a:lnTo>
                  <a:lnTo>
                    <a:pt x="6350" y="96520"/>
                  </a:lnTo>
                  <a:lnTo>
                    <a:pt x="11430" y="101600"/>
                  </a:lnTo>
                  <a:lnTo>
                    <a:pt x="20320" y="107950"/>
                  </a:lnTo>
                  <a:lnTo>
                    <a:pt x="29210" y="115570"/>
                  </a:lnTo>
                  <a:lnTo>
                    <a:pt x="39370" y="123190"/>
                  </a:lnTo>
                  <a:lnTo>
                    <a:pt x="49530" y="128270"/>
                  </a:lnTo>
                  <a:lnTo>
                    <a:pt x="59690" y="132080"/>
                  </a:lnTo>
                  <a:lnTo>
                    <a:pt x="68580" y="133350"/>
                  </a:lnTo>
                  <a:lnTo>
                    <a:pt x="77470" y="137160"/>
                  </a:lnTo>
                  <a:lnTo>
                    <a:pt x="86360" y="139700"/>
                  </a:lnTo>
                  <a:lnTo>
                    <a:pt x="111760" y="1511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8968740" y="3162300"/>
              <a:ext cx="271781" cy="240031"/>
            </a:xfrm>
            <a:custGeom>
              <a:avLst/>
              <a:gdLst/>
              <a:ahLst/>
              <a:cxnLst/>
              <a:rect l="0" t="0" r="0" b="0"/>
              <a:pathLst>
                <a:path w="271781" h="240031">
                  <a:moveTo>
                    <a:pt x="200660" y="63500"/>
                  </a:moveTo>
                  <a:lnTo>
                    <a:pt x="214630" y="49530"/>
                  </a:lnTo>
                  <a:lnTo>
                    <a:pt x="220980" y="44450"/>
                  </a:lnTo>
                  <a:lnTo>
                    <a:pt x="228600" y="39370"/>
                  </a:lnTo>
                  <a:lnTo>
                    <a:pt x="236220" y="34290"/>
                  </a:lnTo>
                  <a:lnTo>
                    <a:pt x="237490" y="29210"/>
                  </a:lnTo>
                  <a:lnTo>
                    <a:pt x="233680" y="21590"/>
                  </a:lnTo>
                  <a:lnTo>
                    <a:pt x="226060" y="15240"/>
                  </a:lnTo>
                  <a:lnTo>
                    <a:pt x="218440" y="10160"/>
                  </a:lnTo>
                  <a:lnTo>
                    <a:pt x="208280" y="6350"/>
                  </a:lnTo>
                  <a:lnTo>
                    <a:pt x="196850" y="3810"/>
                  </a:lnTo>
                  <a:lnTo>
                    <a:pt x="181610" y="2540"/>
                  </a:lnTo>
                  <a:lnTo>
                    <a:pt x="162560" y="2540"/>
                  </a:lnTo>
                  <a:lnTo>
                    <a:pt x="110490" y="0"/>
                  </a:lnTo>
                  <a:lnTo>
                    <a:pt x="97790" y="0"/>
                  </a:lnTo>
                  <a:lnTo>
                    <a:pt x="83820" y="1270"/>
                  </a:lnTo>
                  <a:lnTo>
                    <a:pt x="69850" y="3810"/>
                  </a:lnTo>
                  <a:lnTo>
                    <a:pt x="53340" y="6350"/>
                  </a:lnTo>
                  <a:lnTo>
                    <a:pt x="39370" y="10160"/>
                  </a:lnTo>
                  <a:lnTo>
                    <a:pt x="25400" y="13970"/>
                  </a:lnTo>
                  <a:lnTo>
                    <a:pt x="11430" y="17780"/>
                  </a:lnTo>
                  <a:lnTo>
                    <a:pt x="3810" y="21590"/>
                  </a:lnTo>
                  <a:lnTo>
                    <a:pt x="0" y="25400"/>
                  </a:lnTo>
                  <a:lnTo>
                    <a:pt x="0" y="30480"/>
                  </a:lnTo>
                  <a:lnTo>
                    <a:pt x="1270" y="34290"/>
                  </a:lnTo>
                  <a:lnTo>
                    <a:pt x="6350" y="38100"/>
                  </a:lnTo>
                  <a:lnTo>
                    <a:pt x="11430" y="41910"/>
                  </a:lnTo>
                  <a:lnTo>
                    <a:pt x="26670" y="49530"/>
                  </a:lnTo>
                  <a:lnTo>
                    <a:pt x="48260" y="58420"/>
                  </a:lnTo>
                  <a:lnTo>
                    <a:pt x="73660" y="68580"/>
                  </a:lnTo>
                  <a:lnTo>
                    <a:pt x="96520" y="74930"/>
                  </a:lnTo>
                  <a:lnTo>
                    <a:pt x="116840" y="80010"/>
                  </a:lnTo>
                  <a:lnTo>
                    <a:pt x="135890" y="82550"/>
                  </a:lnTo>
                  <a:lnTo>
                    <a:pt x="152400" y="86360"/>
                  </a:lnTo>
                  <a:lnTo>
                    <a:pt x="165100" y="90170"/>
                  </a:lnTo>
                  <a:lnTo>
                    <a:pt x="177800" y="93980"/>
                  </a:lnTo>
                  <a:lnTo>
                    <a:pt x="189230" y="99060"/>
                  </a:lnTo>
                  <a:lnTo>
                    <a:pt x="201930" y="105410"/>
                  </a:lnTo>
                  <a:lnTo>
                    <a:pt x="213360" y="113030"/>
                  </a:lnTo>
                  <a:lnTo>
                    <a:pt x="223520" y="119380"/>
                  </a:lnTo>
                  <a:lnTo>
                    <a:pt x="231140" y="124460"/>
                  </a:lnTo>
                  <a:lnTo>
                    <a:pt x="238760" y="129540"/>
                  </a:lnTo>
                  <a:lnTo>
                    <a:pt x="245110" y="135890"/>
                  </a:lnTo>
                  <a:lnTo>
                    <a:pt x="252730" y="142240"/>
                  </a:lnTo>
                  <a:lnTo>
                    <a:pt x="261620" y="149860"/>
                  </a:lnTo>
                  <a:lnTo>
                    <a:pt x="266700" y="158750"/>
                  </a:lnTo>
                  <a:lnTo>
                    <a:pt x="269240" y="170180"/>
                  </a:lnTo>
                  <a:lnTo>
                    <a:pt x="271780" y="180340"/>
                  </a:lnTo>
                  <a:lnTo>
                    <a:pt x="271780" y="189230"/>
                  </a:lnTo>
                  <a:lnTo>
                    <a:pt x="270510" y="196850"/>
                  </a:lnTo>
                  <a:lnTo>
                    <a:pt x="269240" y="203200"/>
                  </a:lnTo>
                  <a:lnTo>
                    <a:pt x="265430" y="210820"/>
                  </a:lnTo>
                  <a:lnTo>
                    <a:pt x="262890" y="218440"/>
                  </a:lnTo>
                  <a:lnTo>
                    <a:pt x="259080" y="226060"/>
                  </a:lnTo>
                  <a:lnTo>
                    <a:pt x="252730" y="231140"/>
                  </a:lnTo>
                  <a:lnTo>
                    <a:pt x="243840" y="234950"/>
                  </a:lnTo>
                  <a:lnTo>
                    <a:pt x="233680" y="236220"/>
                  </a:lnTo>
                  <a:lnTo>
                    <a:pt x="222250" y="238760"/>
                  </a:lnTo>
                  <a:lnTo>
                    <a:pt x="210820" y="238760"/>
                  </a:lnTo>
                  <a:lnTo>
                    <a:pt x="199390" y="240030"/>
                  </a:lnTo>
                  <a:lnTo>
                    <a:pt x="186690" y="238760"/>
                  </a:lnTo>
                  <a:lnTo>
                    <a:pt x="173990" y="237490"/>
                  </a:lnTo>
                  <a:lnTo>
                    <a:pt x="162560" y="233680"/>
                  </a:lnTo>
                  <a:lnTo>
                    <a:pt x="148590" y="229870"/>
                  </a:lnTo>
                  <a:lnTo>
                    <a:pt x="133350" y="223520"/>
                  </a:lnTo>
                  <a:lnTo>
                    <a:pt x="118110" y="217170"/>
                  </a:lnTo>
                  <a:lnTo>
                    <a:pt x="105410" y="210820"/>
                  </a:lnTo>
                  <a:lnTo>
                    <a:pt x="96520" y="205740"/>
                  </a:lnTo>
                  <a:lnTo>
                    <a:pt x="60960" y="190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9372600" y="3218180"/>
              <a:ext cx="152401" cy="114301"/>
            </a:xfrm>
            <a:custGeom>
              <a:avLst/>
              <a:gdLst/>
              <a:ahLst/>
              <a:cxnLst/>
              <a:rect l="0" t="0" r="0" b="0"/>
              <a:pathLst>
                <a:path w="152401" h="114301">
                  <a:moveTo>
                    <a:pt x="152400" y="7620"/>
                  </a:moveTo>
                  <a:lnTo>
                    <a:pt x="138430" y="1270"/>
                  </a:lnTo>
                  <a:lnTo>
                    <a:pt x="130810" y="0"/>
                  </a:lnTo>
                  <a:lnTo>
                    <a:pt x="120650" y="1270"/>
                  </a:lnTo>
                  <a:lnTo>
                    <a:pt x="110490" y="3810"/>
                  </a:lnTo>
                  <a:lnTo>
                    <a:pt x="99060" y="5080"/>
                  </a:lnTo>
                  <a:lnTo>
                    <a:pt x="87630" y="6350"/>
                  </a:lnTo>
                  <a:lnTo>
                    <a:pt x="74930" y="6350"/>
                  </a:lnTo>
                  <a:lnTo>
                    <a:pt x="63500" y="7620"/>
                  </a:lnTo>
                  <a:lnTo>
                    <a:pt x="54610" y="11430"/>
                  </a:lnTo>
                  <a:lnTo>
                    <a:pt x="44450" y="13970"/>
                  </a:lnTo>
                  <a:lnTo>
                    <a:pt x="40640" y="17780"/>
                  </a:lnTo>
                  <a:lnTo>
                    <a:pt x="41910" y="21590"/>
                  </a:lnTo>
                  <a:lnTo>
                    <a:pt x="44450" y="25400"/>
                  </a:lnTo>
                  <a:lnTo>
                    <a:pt x="48260" y="30480"/>
                  </a:lnTo>
                  <a:lnTo>
                    <a:pt x="52070" y="36830"/>
                  </a:lnTo>
                  <a:lnTo>
                    <a:pt x="55880" y="44450"/>
                  </a:lnTo>
                  <a:lnTo>
                    <a:pt x="60960" y="50800"/>
                  </a:lnTo>
                  <a:lnTo>
                    <a:pt x="67310" y="55880"/>
                  </a:lnTo>
                  <a:lnTo>
                    <a:pt x="74930" y="60960"/>
                  </a:lnTo>
                  <a:lnTo>
                    <a:pt x="81280" y="66040"/>
                  </a:lnTo>
                  <a:lnTo>
                    <a:pt x="86360" y="69850"/>
                  </a:lnTo>
                  <a:lnTo>
                    <a:pt x="91440" y="74930"/>
                  </a:lnTo>
                  <a:lnTo>
                    <a:pt x="97790" y="77470"/>
                  </a:lnTo>
                  <a:lnTo>
                    <a:pt x="104140" y="80010"/>
                  </a:lnTo>
                  <a:lnTo>
                    <a:pt x="111760" y="81280"/>
                  </a:lnTo>
                  <a:lnTo>
                    <a:pt x="115570" y="85090"/>
                  </a:lnTo>
                  <a:lnTo>
                    <a:pt x="116840" y="90170"/>
                  </a:lnTo>
                  <a:lnTo>
                    <a:pt x="115570" y="96520"/>
                  </a:lnTo>
                  <a:lnTo>
                    <a:pt x="113030" y="101600"/>
                  </a:lnTo>
                  <a:lnTo>
                    <a:pt x="107950" y="107950"/>
                  </a:lnTo>
                  <a:lnTo>
                    <a:pt x="101600" y="111760"/>
                  </a:lnTo>
                  <a:lnTo>
                    <a:pt x="91440" y="114300"/>
                  </a:lnTo>
                  <a:lnTo>
                    <a:pt x="78740" y="114300"/>
                  </a:lnTo>
                  <a:lnTo>
                    <a:pt x="66040" y="111760"/>
                  </a:lnTo>
                  <a:lnTo>
                    <a:pt x="53340" y="110490"/>
                  </a:lnTo>
                  <a:lnTo>
                    <a:pt x="43180" y="106680"/>
                  </a:lnTo>
                  <a:lnTo>
                    <a:pt x="0" y="965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9556750" y="3251200"/>
              <a:ext cx="95251" cy="85091"/>
            </a:xfrm>
            <a:custGeom>
              <a:avLst/>
              <a:gdLst/>
              <a:ahLst/>
              <a:cxnLst/>
              <a:rect l="0" t="0" r="0" b="0"/>
              <a:pathLst>
                <a:path w="95251" h="85091">
                  <a:moveTo>
                    <a:pt x="19050" y="0"/>
                  </a:moveTo>
                  <a:lnTo>
                    <a:pt x="1270" y="35560"/>
                  </a:lnTo>
                  <a:lnTo>
                    <a:pt x="0" y="43180"/>
                  </a:lnTo>
                  <a:lnTo>
                    <a:pt x="1270" y="52070"/>
                  </a:lnTo>
                  <a:lnTo>
                    <a:pt x="2540" y="59690"/>
                  </a:lnTo>
                  <a:lnTo>
                    <a:pt x="5080" y="66040"/>
                  </a:lnTo>
                  <a:lnTo>
                    <a:pt x="8890" y="72390"/>
                  </a:lnTo>
                  <a:lnTo>
                    <a:pt x="11430" y="77470"/>
                  </a:lnTo>
                  <a:lnTo>
                    <a:pt x="20320" y="81280"/>
                  </a:lnTo>
                  <a:lnTo>
                    <a:pt x="30480" y="83820"/>
                  </a:lnTo>
                  <a:lnTo>
                    <a:pt x="44450" y="85090"/>
                  </a:lnTo>
                  <a:lnTo>
                    <a:pt x="54610" y="85090"/>
                  </a:lnTo>
                  <a:lnTo>
                    <a:pt x="62230" y="83820"/>
                  </a:lnTo>
                  <a:lnTo>
                    <a:pt x="68580" y="81280"/>
                  </a:lnTo>
                  <a:lnTo>
                    <a:pt x="74930" y="76200"/>
                  </a:lnTo>
                  <a:lnTo>
                    <a:pt x="80010" y="71120"/>
                  </a:lnTo>
                  <a:lnTo>
                    <a:pt x="95250" y="25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9702800" y="3136900"/>
              <a:ext cx="91441" cy="181611"/>
            </a:xfrm>
            <a:custGeom>
              <a:avLst/>
              <a:gdLst/>
              <a:ahLst/>
              <a:cxnLst/>
              <a:rect l="0" t="0" r="0" b="0"/>
              <a:pathLst>
                <a:path w="91441" h="181611">
                  <a:moveTo>
                    <a:pt x="0" y="0"/>
                  </a:moveTo>
                  <a:lnTo>
                    <a:pt x="0" y="109220"/>
                  </a:lnTo>
                  <a:lnTo>
                    <a:pt x="1270" y="124460"/>
                  </a:lnTo>
                  <a:lnTo>
                    <a:pt x="3810" y="132080"/>
                  </a:lnTo>
                  <a:lnTo>
                    <a:pt x="6350" y="134620"/>
                  </a:lnTo>
                  <a:lnTo>
                    <a:pt x="10160" y="133350"/>
                  </a:lnTo>
                  <a:lnTo>
                    <a:pt x="13970" y="129540"/>
                  </a:lnTo>
                  <a:lnTo>
                    <a:pt x="17780" y="124460"/>
                  </a:lnTo>
                  <a:lnTo>
                    <a:pt x="22860" y="119380"/>
                  </a:lnTo>
                  <a:lnTo>
                    <a:pt x="29210" y="115570"/>
                  </a:lnTo>
                  <a:lnTo>
                    <a:pt x="36830" y="110490"/>
                  </a:lnTo>
                  <a:lnTo>
                    <a:pt x="43180" y="109220"/>
                  </a:lnTo>
                  <a:lnTo>
                    <a:pt x="48260" y="109220"/>
                  </a:lnTo>
                  <a:lnTo>
                    <a:pt x="53340" y="110490"/>
                  </a:lnTo>
                  <a:lnTo>
                    <a:pt x="59690" y="111760"/>
                  </a:lnTo>
                  <a:lnTo>
                    <a:pt x="66040" y="113030"/>
                  </a:lnTo>
                  <a:lnTo>
                    <a:pt x="73660" y="113030"/>
                  </a:lnTo>
                  <a:lnTo>
                    <a:pt x="80010" y="118110"/>
                  </a:lnTo>
                  <a:lnTo>
                    <a:pt x="86360" y="125730"/>
                  </a:lnTo>
                  <a:lnTo>
                    <a:pt x="91440" y="134620"/>
                  </a:lnTo>
                  <a:lnTo>
                    <a:pt x="91440" y="143510"/>
                  </a:lnTo>
                  <a:lnTo>
                    <a:pt x="88900" y="152400"/>
                  </a:lnTo>
                  <a:lnTo>
                    <a:pt x="85090" y="160020"/>
                  </a:lnTo>
                  <a:lnTo>
                    <a:pt x="77470" y="167640"/>
                  </a:lnTo>
                  <a:lnTo>
                    <a:pt x="68580" y="173990"/>
                  </a:lnTo>
                  <a:lnTo>
                    <a:pt x="58420" y="179070"/>
                  </a:lnTo>
                  <a:lnTo>
                    <a:pt x="46990" y="181610"/>
                  </a:lnTo>
                  <a:lnTo>
                    <a:pt x="35560" y="181610"/>
                  </a:lnTo>
                  <a:lnTo>
                    <a:pt x="0" y="177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9859010" y="3149600"/>
              <a:ext cx="276861" cy="152401"/>
            </a:xfrm>
            <a:custGeom>
              <a:avLst/>
              <a:gdLst/>
              <a:ahLst/>
              <a:cxnLst/>
              <a:rect l="0" t="0" r="0" b="0"/>
              <a:pathLst>
                <a:path w="276861" h="152401">
                  <a:moveTo>
                    <a:pt x="34290" y="0"/>
                  </a:moveTo>
                  <a:lnTo>
                    <a:pt x="27940" y="13970"/>
                  </a:lnTo>
                  <a:lnTo>
                    <a:pt x="22860" y="24130"/>
                  </a:lnTo>
                  <a:lnTo>
                    <a:pt x="10160" y="55880"/>
                  </a:lnTo>
                  <a:lnTo>
                    <a:pt x="5080" y="72390"/>
                  </a:lnTo>
                  <a:lnTo>
                    <a:pt x="2540" y="88900"/>
                  </a:lnTo>
                  <a:lnTo>
                    <a:pt x="0" y="105410"/>
                  </a:lnTo>
                  <a:lnTo>
                    <a:pt x="0" y="118110"/>
                  </a:lnTo>
                  <a:lnTo>
                    <a:pt x="1270" y="128270"/>
                  </a:lnTo>
                  <a:lnTo>
                    <a:pt x="3810" y="135890"/>
                  </a:lnTo>
                  <a:lnTo>
                    <a:pt x="10160" y="140970"/>
                  </a:lnTo>
                  <a:lnTo>
                    <a:pt x="17780" y="140970"/>
                  </a:lnTo>
                  <a:lnTo>
                    <a:pt x="27940" y="140970"/>
                  </a:lnTo>
                  <a:lnTo>
                    <a:pt x="35560" y="139700"/>
                  </a:lnTo>
                  <a:lnTo>
                    <a:pt x="41910" y="135890"/>
                  </a:lnTo>
                  <a:lnTo>
                    <a:pt x="48260" y="133350"/>
                  </a:lnTo>
                  <a:lnTo>
                    <a:pt x="54610" y="127000"/>
                  </a:lnTo>
                  <a:lnTo>
                    <a:pt x="62230" y="118110"/>
                  </a:lnTo>
                  <a:lnTo>
                    <a:pt x="69850" y="109220"/>
                  </a:lnTo>
                  <a:lnTo>
                    <a:pt x="73660" y="99060"/>
                  </a:lnTo>
                  <a:lnTo>
                    <a:pt x="74930" y="90170"/>
                  </a:lnTo>
                  <a:lnTo>
                    <a:pt x="73660" y="81280"/>
                  </a:lnTo>
                  <a:lnTo>
                    <a:pt x="72390" y="76200"/>
                  </a:lnTo>
                  <a:lnTo>
                    <a:pt x="69850" y="74930"/>
                  </a:lnTo>
                  <a:lnTo>
                    <a:pt x="66040" y="74930"/>
                  </a:lnTo>
                  <a:lnTo>
                    <a:pt x="62230" y="78740"/>
                  </a:lnTo>
                  <a:lnTo>
                    <a:pt x="58420" y="83820"/>
                  </a:lnTo>
                  <a:lnTo>
                    <a:pt x="54610" y="88900"/>
                  </a:lnTo>
                  <a:lnTo>
                    <a:pt x="53340" y="97790"/>
                  </a:lnTo>
                  <a:lnTo>
                    <a:pt x="54610" y="107950"/>
                  </a:lnTo>
                  <a:lnTo>
                    <a:pt x="55880" y="118110"/>
                  </a:lnTo>
                  <a:lnTo>
                    <a:pt x="59690" y="125730"/>
                  </a:lnTo>
                  <a:lnTo>
                    <a:pt x="66040" y="129540"/>
                  </a:lnTo>
                  <a:lnTo>
                    <a:pt x="72390" y="133350"/>
                  </a:lnTo>
                  <a:lnTo>
                    <a:pt x="78740" y="134620"/>
                  </a:lnTo>
                  <a:lnTo>
                    <a:pt x="86360" y="133350"/>
                  </a:lnTo>
                  <a:lnTo>
                    <a:pt x="95250" y="130810"/>
                  </a:lnTo>
                  <a:lnTo>
                    <a:pt x="101600" y="127000"/>
                  </a:lnTo>
                  <a:lnTo>
                    <a:pt x="106680" y="120650"/>
                  </a:lnTo>
                  <a:lnTo>
                    <a:pt x="113030" y="114300"/>
                  </a:lnTo>
                  <a:lnTo>
                    <a:pt x="115570" y="109220"/>
                  </a:lnTo>
                  <a:lnTo>
                    <a:pt x="118110" y="104140"/>
                  </a:lnTo>
                  <a:lnTo>
                    <a:pt x="120650" y="99060"/>
                  </a:lnTo>
                  <a:lnTo>
                    <a:pt x="121920" y="92710"/>
                  </a:lnTo>
                  <a:lnTo>
                    <a:pt x="125730" y="86360"/>
                  </a:lnTo>
                  <a:lnTo>
                    <a:pt x="129540" y="78740"/>
                  </a:lnTo>
                  <a:lnTo>
                    <a:pt x="130810" y="78740"/>
                  </a:lnTo>
                  <a:lnTo>
                    <a:pt x="133350" y="85090"/>
                  </a:lnTo>
                  <a:lnTo>
                    <a:pt x="133350" y="95250"/>
                  </a:lnTo>
                  <a:lnTo>
                    <a:pt x="135890" y="104140"/>
                  </a:lnTo>
                  <a:lnTo>
                    <a:pt x="138430" y="113030"/>
                  </a:lnTo>
                  <a:lnTo>
                    <a:pt x="142240" y="121920"/>
                  </a:lnTo>
                  <a:lnTo>
                    <a:pt x="147320" y="127000"/>
                  </a:lnTo>
                  <a:lnTo>
                    <a:pt x="153670" y="128270"/>
                  </a:lnTo>
                  <a:lnTo>
                    <a:pt x="160020" y="128270"/>
                  </a:lnTo>
                  <a:lnTo>
                    <a:pt x="167640" y="124460"/>
                  </a:lnTo>
                  <a:lnTo>
                    <a:pt x="175260" y="119380"/>
                  </a:lnTo>
                  <a:lnTo>
                    <a:pt x="182880" y="114300"/>
                  </a:lnTo>
                  <a:lnTo>
                    <a:pt x="190500" y="106680"/>
                  </a:lnTo>
                  <a:lnTo>
                    <a:pt x="195580" y="99060"/>
                  </a:lnTo>
                  <a:lnTo>
                    <a:pt x="201930" y="91440"/>
                  </a:lnTo>
                  <a:lnTo>
                    <a:pt x="208280" y="87630"/>
                  </a:lnTo>
                  <a:lnTo>
                    <a:pt x="214630" y="86360"/>
                  </a:lnTo>
                  <a:lnTo>
                    <a:pt x="222250" y="87630"/>
                  </a:lnTo>
                  <a:lnTo>
                    <a:pt x="229870" y="87630"/>
                  </a:lnTo>
                  <a:lnTo>
                    <a:pt x="246380" y="88900"/>
                  </a:lnTo>
                  <a:lnTo>
                    <a:pt x="255270" y="86360"/>
                  </a:lnTo>
                  <a:lnTo>
                    <a:pt x="262890" y="81280"/>
                  </a:lnTo>
                  <a:lnTo>
                    <a:pt x="271780" y="74930"/>
                  </a:lnTo>
                  <a:lnTo>
                    <a:pt x="275590" y="68580"/>
                  </a:lnTo>
                  <a:lnTo>
                    <a:pt x="276860" y="60960"/>
                  </a:lnTo>
                  <a:lnTo>
                    <a:pt x="276860" y="53340"/>
                  </a:lnTo>
                  <a:lnTo>
                    <a:pt x="273050" y="50800"/>
                  </a:lnTo>
                  <a:lnTo>
                    <a:pt x="267970" y="52070"/>
                  </a:lnTo>
                  <a:lnTo>
                    <a:pt x="262890" y="55880"/>
                  </a:lnTo>
                  <a:lnTo>
                    <a:pt x="256540" y="60960"/>
                  </a:lnTo>
                  <a:lnTo>
                    <a:pt x="251460" y="67310"/>
                  </a:lnTo>
                  <a:lnTo>
                    <a:pt x="247650" y="74930"/>
                  </a:lnTo>
                  <a:lnTo>
                    <a:pt x="243840" y="82550"/>
                  </a:lnTo>
                  <a:lnTo>
                    <a:pt x="241300" y="90170"/>
                  </a:lnTo>
                  <a:lnTo>
                    <a:pt x="240030" y="97790"/>
                  </a:lnTo>
                  <a:lnTo>
                    <a:pt x="242570" y="106680"/>
                  </a:lnTo>
                  <a:lnTo>
                    <a:pt x="246380" y="114300"/>
                  </a:lnTo>
                  <a:lnTo>
                    <a:pt x="275590" y="152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7696200" y="3454400"/>
            <a:ext cx="2286001" cy="292101"/>
            <a:chOff x="7696200" y="3454400"/>
            <a:chExt cx="2286001" cy="292101"/>
          </a:xfrm>
        </p:grpSpPr>
        <p:sp>
          <p:nvSpPr>
            <p:cNvPr id="209" name="Freeform 208"/>
            <p:cNvSpPr/>
            <p:nvPr/>
          </p:nvSpPr>
          <p:spPr>
            <a:xfrm>
              <a:off x="7696200" y="3521710"/>
              <a:ext cx="146051" cy="123191"/>
            </a:xfrm>
            <a:custGeom>
              <a:avLst/>
              <a:gdLst/>
              <a:ahLst/>
              <a:cxnLst/>
              <a:rect l="0" t="0" r="0" b="0"/>
              <a:pathLst>
                <a:path w="146051" h="123191">
                  <a:moveTo>
                    <a:pt x="127000" y="85090"/>
                  </a:moveTo>
                  <a:lnTo>
                    <a:pt x="144780" y="49530"/>
                  </a:lnTo>
                  <a:lnTo>
                    <a:pt x="146050" y="41910"/>
                  </a:lnTo>
                  <a:lnTo>
                    <a:pt x="144780" y="33020"/>
                  </a:lnTo>
                  <a:lnTo>
                    <a:pt x="143510" y="25400"/>
                  </a:lnTo>
                  <a:lnTo>
                    <a:pt x="138430" y="19050"/>
                  </a:lnTo>
                  <a:lnTo>
                    <a:pt x="129540" y="12700"/>
                  </a:lnTo>
                  <a:lnTo>
                    <a:pt x="120650" y="7620"/>
                  </a:lnTo>
                  <a:lnTo>
                    <a:pt x="111760" y="3810"/>
                  </a:lnTo>
                  <a:lnTo>
                    <a:pt x="102870" y="1270"/>
                  </a:lnTo>
                  <a:lnTo>
                    <a:pt x="93980" y="0"/>
                  </a:lnTo>
                  <a:lnTo>
                    <a:pt x="85090" y="0"/>
                  </a:lnTo>
                  <a:lnTo>
                    <a:pt x="76200" y="1270"/>
                  </a:lnTo>
                  <a:lnTo>
                    <a:pt x="67310" y="3810"/>
                  </a:lnTo>
                  <a:lnTo>
                    <a:pt x="58420" y="5080"/>
                  </a:lnTo>
                  <a:lnTo>
                    <a:pt x="46990" y="6350"/>
                  </a:lnTo>
                  <a:lnTo>
                    <a:pt x="35560" y="7620"/>
                  </a:lnTo>
                  <a:lnTo>
                    <a:pt x="25400" y="10160"/>
                  </a:lnTo>
                  <a:lnTo>
                    <a:pt x="15240" y="15240"/>
                  </a:lnTo>
                  <a:lnTo>
                    <a:pt x="6350" y="21590"/>
                  </a:lnTo>
                  <a:lnTo>
                    <a:pt x="1270" y="31750"/>
                  </a:lnTo>
                  <a:lnTo>
                    <a:pt x="0" y="44450"/>
                  </a:lnTo>
                  <a:lnTo>
                    <a:pt x="0" y="57150"/>
                  </a:lnTo>
                  <a:lnTo>
                    <a:pt x="2540" y="69850"/>
                  </a:lnTo>
                  <a:lnTo>
                    <a:pt x="7620" y="80010"/>
                  </a:lnTo>
                  <a:lnTo>
                    <a:pt x="13970" y="90170"/>
                  </a:lnTo>
                  <a:lnTo>
                    <a:pt x="22860" y="99060"/>
                  </a:lnTo>
                  <a:lnTo>
                    <a:pt x="35560" y="105410"/>
                  </a:lnTo>
                  <a:lnTo>
                    <a:pt x="76200" y="1231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7840980" y="3569970"/>
              <a:ext cx="121921" cy="100331"/>
            </a:xfrm>
            <a:custGeom>
              <a:avLst/>
              <a:gdLst/>
              <a:ahLst/>
              <a:cxnLst/>
              <a:rect l="0" t="0" r="0" b="0"/>
              <a:pathLst>
                <a:path w="121921" h="100331">
                  <a:moveTo>
                    <a:pt x="121920" y="11430"/>
                  </a:moveTo>
                  <a:lnTo>
                    <a:pt x="115570" y="5080"/>
                  </a:lnTo>
                  <a:lnTo>
                    <a:pt x="106680" y="2540"/>
                  </a:lnTo>
                  <a:lnTo>
                    <a:pt x="92710" y="1270"/>
                  </a:lnTo>
                  <a:lnTo>
                    <a:pt x="77470" y="0"/>
                  </a:lnTo>
                  <a:lnTo>
                    <a:pt x="63500" y="1270"/>
                  </a:lnTo>
                  <a:lnTo>
                    <a:pt x="52070" y="3810"/>
                  </a:lnTo>
                  <a:lnTo>
                    <a:pt x="41910" y="6350"/>
                  </a:lnTo>
                  <a:lnTo>
                    <a:pt x="31750" y="8890"/>
                  </a:lnTo>
                  <a:lnTo>
                    <a:pt x="22860" y="12700"/>
                  </a:lnTo>
                  <a:lnTo>
                    <a:pt x="12700" y="16510"/>
                  </a:lnTo>
                  <a:lnTo>
                    <a:pt x="7620" y="22860"/>
                  </a:lnTo>
                  <a:lnTo>
                    <a:pt x="2540" y="31750"/>
                  </a:lnTo>
                  <a:lnTo>
                    <a:pt x="0" y="41910"/>
                  </a:lnTo>
                  <a:lnTo>
                    <a:pt x="2540" y="48260"/>
                  </a:lnTo>
                  <a:lnTo>
                    <a:pt x="8890" y="53340"/>
                  </a:lnTo>
                  <a:lnTo>
                    <a:pt x="16510" y="55880"/>
                  </a:lnTo>
                  <a:lnTo>
                    <a:pt x="25400" y="58420"/>
                  </a:lnTo>
                  <a:lnTo>
                    <a:pt x="33020" y="59690"/>
                  </a:lnTo>
                  <a:lnTo>
                    <a:pt x="41910" y="60960"/>
                  </a:lnTo>
                  <a:lnTo>
                    <a:pt x="49530" y="59690"/>
                  </a:lnTo>
                  <a:lnTo>
                    <a:pt x="58420" y="57150"/>
                  </a:lnTo>
                  <a:lnTo>
                    <a:pt x="67310" y="54610"/>
                  </a:lnTo>
                  <a:lnTo>
                    <a:pt x="74930" y="52070"/>
                  </a:lnTo>
                  <a:lnTo>
                    <a:pt x="83820" y="48260"/>
                  </a:lnTo>
                  <a:lnTo>
                    <a:pt x="92710" y="44450"/>
                  </a:lnTo>
                  <a:lnTo>
                    <a:pt x="99060" y="40640"/>
                  </a:lnTo>
                  <a:lnTo>
                    <a:pt x="105410" y="36830"/>
                  </a:lnTo>
                  <a:lnTo>
                    <a:pt x="110490" y="31750"/>
                  </a:lnTo>
                  <a:lnTo>
                    <a:pt x="113030" y="33020"/>
                  </a:lnTo>
                  <a:lnTo>
                    <a:pt x="113030" y="35560"/>
                  </a:lnTo>
                  <a:lnTo>
                    <a:pt x="111760" y="40640"/>
                  </a:lnTo>
                  <a:lnTo>
                    <a:pt x="110490" y="45720"/>
                  </a:lnTo>
                  <a:lnTo>
                    <a:pt x="110490" y="53340"/>
                  </a:lnTo>
                  <a:lnTo>
                    <a:pt x="110490" y="59690"/>
                  </a:lnTo>
                  <a:lnTo>
                    <a:pt x="109220" y="76200"/>
                  </a:lnTo>
                  <a:lnTo>
                    <a:pt x="121920" y="1003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8051800" y="3543300"/>
              <a:ext cx="127001" cy="139701"/>
            </a:xfrm>
            <a:custGeom>
              <a:avLst/>
              <a:gdLst/>
              <a:ahLst/>
              <a:cxnLst/>
              <a:rect l="0" t="0" r="0" b="0"/>
              <a:pathLst>
                <a:path w="127001" h="139701">
                  <a:moveTo>
                    <a:pt x="0" y="0"/>
                  </a:moveTo>
                  <a:lnTo>
                    <a:pt x="0" y="73660"/>
                  </a:lnTo>
                  <a:lnTo>
                    <a:pt x="1270" y="85090"/>
                  </a:lnTo>
                  <a:lnTo>
                    <a:pt x="3810" y="92710"/>
                  </a:lnTo>
                  <a:lnTo>
                    <a:pt x="6350" y="95250"/>
                  </a:lnTo>
                  <a:lnTo>
                    <a:pt x="8890" y="95250"/>
                  </a:lnTo>
                  <a:lnTo>
                    <a:pt x="10160" y="91440"/>
                  </a:lnTo>
                  <a:lnTo>
                    <a:pt x="11430" y="86360"/>
                  </a:lnTo>
                  <a:lnTo>
                    <a:pt x="13970" y="81280"/>
                  </a:lnTo>
                  <a:lnTo>
                    <a:pt x="19050" y="77470"/>
                  </a:lnTo>
                  <a:lnTo>
                    <a:pt x="25400" y="72390"/>
                  </a:lnTo>
                  <a:lnTo>
                    <a:pt x="31750" y="68580"/>
                  </a:lnTo>
                  <a:lnTo>
                    <a:pt x="36830" y="63500"/>
                  </a:lnTo>
                  <a:lnTo>
                    <a:pt x="40640" y="59690"/>
                  </a:lnTo>
                  <a:lnTo>
                    <a:pt x="45720" y="53340"/>
                  </a:lnTo>
                  <a:lnTo>
                    <a:pt x="50800" y="46990"/>
                  </a:lnTo>
                  <a:lnTo>
                    <a:pt x="54610" y="39370"/>
                  </a:lnTo>
                  <a:lnTo>
                    <a:pt x="58420" y="33020"/>
                  </a:lnTo>
                  <a:lnTo>
                    <a:pt x="63500" y="27940"/>
                  </a:lnTo>
                  <a:lnTo>
                    <a:pt x="67310" y="22860"/>
                  </a:lnTo>
                  <a:lnTo>
                    <a:pt x="73660" y="20320"/>
                  </a:lnTo>
                  <a:lnTo>
                    <a:pt x="80010" y="21590"/>
                  </a:lnTo>
                  <a:lnTo>
                    <a:pt x="87630" y="22860"/>
                  </a:lnTo>
                  <a:lnTo>
                    <a:pt x="93980" y="26670"/>
                  </a:lnTo>
                  <a:lnTo>
                    <a:pt x="99060" y="31750"/>
                  </a:lnTo>
                  <a:lnTo>
                    <a:pt x="104140" y="38100"/>
                  </a:lnTo>
                  <a:lnTo>
                    <a:pt x="107950" y="48260"/>
                  </a:lnTo>
                  <a:lnTo>
                    <a:pt x="109220" y="59690"/>
                  </a:lnTo>
                  <a:lnTo>
                    <a:pt x="111760" y="73660"/>
                  </a:lnTo>
                  <a:lnTo>
                    <a:pt x="114300" y="87630"/>
                  </a:lnTo>
                  <a:lnTo>
                    <a:pt x="116840" y="100330"/>
                  </a:lnTo>
                  <a:lnTo>
                    <a:pt x="127000" y="139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8293100" y="3454400"/>
              <a:ext cx="1" cy="101601"/>
            </a:xfrm>
            <a:custGeom>
              <a:avLst/>
              <a:gdLst/>
              <a:ahLst/>
              <a:cxnLst/>
              <a:rect l="0" t="0" r="0" b="0"/>
              <a:pathLst>
                <a:path w="1" h="101601">
                  <a:moveTo>
                    <a:pt x="0" y="0"/>
                  </a:moveTo>
                  <a:lnTo>
                    <a:pt x="0" y="101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8432800" y="3479800"/>
              <a:ext cx="12701" cy="177801"/>
            </a:xfrm>
            <a:custGeom>
              <a:avLst/>
              <a:gdLst/>
              <a:ahLst/>
              <a:cxnLst/>
              <a:rect l="0" t="0" r="0" b="0"/>
              <a:pathLst>
                <a:path w="12701" h="177801">
                  <a:moveTo>
                    <a:pt x="12700" y="0"/>
                  </a:moveTo>
                  <a:lnTo>
                    <a:pt x="12700" y="90170"/>
                  </a:lnTo>
                  <a:lnTo>
                    <a:pt x="11430" y="102870"/>
                  </a:lnTo>
                  <a:lnTo>
                    <a:pt x="0" y="177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8407400" y="3568700"/>
              <a:ext cx="152401" cy="25401"/>
            </a:xfrm>
            <a:custGeom>
              <a:avLst/>
              <a:gdLst/>
              <a:ahLst/>
              <a:cxnLst/>
              <a:rect l="0" t="0" r="0" b="0"/>
              <a:pathLst>
                <a:path w="152401" h="25401">
                  <a:moveTo>
                    <a:pt x="0" y="0"/>
                  </a:moveTo>
                  <a:lnTo>
                    <a:pt x="48260" y="0"/>
                  </a:lnTo>
                  <a:lnTo>
                    <a:pt x="60960" y="1270"/>
                  </a:lnTo>
                  <a:lnTo>
                    <a:pt x="71120" y="3810"/>
                  </a:lnTo>
                  <a:lnTo>
                    <a:pt x="92710" y="10160"/>
                  </a:lnTo>
                  <a:lnTo>
                    <a:pt x="104140" y="13970"/>
                  </a:lnTo>
                  <a:lnTo>
                    <a:pt x="152400" y="25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8728710" y="3479800"/>
              <a:ext cx="123191" cy="241301"/>
            </a:xfrm>
            <a:custGeom>
              <a:avLst/>
              <a:gdLst/>
              <a:ahLst/>
              <a:cxnLst/>
              <a:rect l="0" t="0" r="0" b="0"/>
              <a:pathLst>
                <a:path w="123191" h="241301">
                  <a:moveTo>
                    <a:pt x="21590" y="0"/>
                  </a:moveTo>
                  <a:lnTo>
                    <a:pt x="27940" y="13970"/>
                  </a:lnTo>
                  <a:lnTo>
                    <a:pt x="30480" y="22860"/>
                  </a:lnTo>
                  <a:lnTo>
                    <a:pt x="31750" y="35560"/>
                  </a:lnTo>
                  <a:lnTo>
                    <a:pt x="33020" y="48260"/>
                  </a:lnTo>
                  <a:lnTo>
                    <a:pt x="31750" y="67310"/>
                  </a:lnTo>
                  <a:lnTo>
                    <a:pt x="29210" y="90170"/>
                  </a:lnTo>
                  <a:lnTo>
                    <a:pt x="26670" y="115570"/>
                  </a:lnTo>
                  <a:lnTo>
                    <a:pt x="22860" y="135890"/>
                  </a:lnTo>
                  <a:lnTo>
                    <a:pt x="16510" y="153670"/>
                  </a:lnTo>
                  <a:lnTo>
                    <a:pt x="10160" y="170180"/>
                  </a:lnTo>
                  <a:lnTo>
                    <a:pt x="5080" y="184150"/>
                  </a:lnTo>
                  <a:lnTo>
                    <a:pt x="2540" y="196850"/>
                  </a:lnTo>
                  <a:lnTo>
                    <a:pt x="0" y="207010"/>
                  </a:lnTo>
                  <a:lnTo>
                    <a:pt x="0" y="208280"/>
                  </a:lnTo>
                  <a:lnTo>
                    <a:pt x="1270" y="204470"/>
                  </a:lnTo>
                  <a:lnTo>
                    <a:pt x="3810" y="195580"/>
                  </a:lnTo>
                  <a:lnTo>
                    <a:pt x="7620" y="187960"/>
                  </a:lnTo>
                  <a:lnTo>
                    <a:pt x="10160" y="181610"/>
                  </a:lnTo>
                  <a:lnTo>
                    <a:pt x="13970" y="176530"/>
                  </a:lnTo>
                  <a:lnTo>
                    <a:pt x="17780" y="170180"/>
                  </a:lnTo>
                  <a:lnTo>
                    <a:pt x="21590" y="162560"/>
                  </a:lnTo>
                  <a:lnTo>
                    <a:pt x="26670" y="154940"/>
                  </a:lnTo>
                  <a:lnTo>
                    <a:pt x="31750" y="147320"/>
                  </a:lnTo>
                  <a:lnTo>
                    <a:pt x="38100" y="138430"/>
                  </a:lnTo>
                  <a:lnTo>
                    <a:pt x="45720" y="130810"/>
                  </a:lnTo>
                  <a:lnTo>
                    <a:pt x="53340" y="125730"/>
                  </a:lnTo>
                  <a:lnTo>
                    <a:pt x="60960" y="121920"/>
                  </a:lnTo>
                  <a:lnTo>
                    <a:pt x="68580" y="119380"/>
                  </a:lnTo>
                  <a:lnTo>
                    <a:pt x="76200" y="118110"/>
                  </a:lnTo>
                  <a:lnTo>
                    <a:pt x="81280" y="116840"/>
                  </a:lnTo>
                  <a:lnTo>
                    <a:pt x="87630" y="115570"/>
                  </a:lnTo>
                  <a:lnTo>
                    <a:pt x="91440" y="118110"/>
                  </a:lnTo>
                  <a:lnTo>
                    <a:pt x="96520" y="121920"/>
                  </a:lnTo>
                  <a:lnTo>
                    <a:pt x="101600" y="128270"/>
                  </a:lnTo>
                  <a:lnTo>
                    <a:pt x="105410" y="137160"/>
                  </a:lnTo>
                  <a:lnTo>
                    <a:pt x="110490" y="149860"/>
                  </a:lnTo>
                  <a:lnTo>
                    <a:pt x="114300" y="163830"/>
                  </a:lnTo>
                  <a:lnTo>
                    <a:pt x="116840" y="177800"/>
                  </a:lnTo>
                  <a:lnTo>
                    <a:pt x="119380" y="193040"/>
                  </a:lnTo>
                  <a:lnTo>
                    <a:pt x="123190" y="241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8916670" y="3594100"/>
              <a:ext cx="74931" cy="120651"/>
            </a:xfrm>
            <a:custGeom>
              <a:avLst/>
              <a:gdLst/>
              <a:ahLst/>
              <a:cxnLst/>
              <a:rect l="0" t="0" r="0" b="0"/>
              <a:pathLst>
                <a:path w="74931" h="120651">
                  <a:moveTo>
                    <a:pt x="74930" y="25400"/>
                  </a:moveTo>
                  <a:lnTo>
                    <a:pt x="60960" y="25400"/>
                  </a:lnTo>
                  <a:lnTo>
                    <a:pt x="54610" y="26670"/>
                  </a:lnTo>
                  <a:lnTo>
                    <a:pt x="46990" y="29210"/>
                  </a:lnTo>
                  <a:lnTo>
                    <a:pt x="39370" y="31750"/>
                  </a:lnTo>
                  <a:lnTo>
                    <a:pt x="30480" y="38100"/>
                  </a:lnTo>
                  <a:lnTo>
                    <a:pt x="20320" y="46990"/>
                  </a:lnTo>
                  <a:lnTo>
                    <a:pt x="8890" y="57150"/>
                  </a:lnTo>
                  <a:lnTo>
                    <a:pt x="2540" y="67310"/>
                  </a:lnTo>
                  <a:lnTo>
                    <a:pt x="0" y="78740"/>
                  </a:lnTo>
                  <a:lnTo>
                    <a:pt x="0" y="90170"/>
                  </a:lnTo>
                  <a:lnTo>
                    <a:pt x="2540" y="99060"/>
                  </a:lnTo>
                  <a:lnTo>
                    <a:pt x="6350" y="104140"/>
                  </a:lnTo>
                  <a:lnTo>
                    <a:pt x="12700" y="106680"/>
                  </a:lnTo>
                  <a:lnTo>
                    <a:pt x="17780" y="110490"/>
                  </a:lnTo>
                  <a:lnTo>
                    <a:pt x="22860" y="115570"/>
                  </a:lnTo>
                  <a:lnTo>
                    <a:pt x="27940" y="119380"/>
                  </a:lnTo>
                  <a:lnTo>
                    <a:pt x="33020" y="120650"/>
                  </a:lnTo>
                  <a:lnTo>
                    <a:pt x="40640" y="119380"/>
                  </a:lnTo>
                  <a:lnTo>
                    <a:pt x="46990" y="118110"/>
                  </a:lnTo>
                  <a:lnTo>
                    <a:pt x="53340" y="113030"/>
                  </a:lnTo>
                  <a:lnTo>
                    <a:pt x="59690" y="104140"/>
                  </a:lnTo>
                  <a:lnTo>
                    <a:pt x="64770" y="95250"/>
                  </a:lnTo>
                  <a:lnTo>
                    <a:pt x="66040" y="86360"/>
                  </a:lnTo>
                  <a:lnTo>
                    <a:pt x="66040" y="77470"/>
                  </a:lnTo>
                  <a:lnTo>
                    <a:pt x="64770" y="68580"/>
                  </a:lnTo>
                  <a:lnTo>
                    <a:pt x="60960" y="57150"/>
                  </a:lnTo>
                  <a:lnTo>
                    <a:pt x="55880" y="43180"/>
                  </a:lnTo>
                  <a:lnTo>
                    <a:pt x="3683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9086850" y="3492500"/>
              <a:ext cx="19051" cy="203201"/>
            </a:xfrm>
            <a:custGeom>
              <a:avLst/>
              <a:gdLst/>
              <a:ahLst/>
              <a:cxnLst/>
              <a:rect l="0" t="0" r="0" b="0"/>
              <a:pathLst>
                <a:path w="19051" h="203201">
                  <a:moveTo>
                    <a:pt x="19050" y="0"/>
                  </a:moveTo>
                  <a:lnTo>
                    <a:pt x="19050" y="20320"/>
                  </a:lnTo>
                  <a:lnTo>
                    <a:pt x="17780" y="30480"/>
                  </a:lnTo>
                  <a:lnTo>
                    <a:pt x="15240" y="41910"/>
                  </a:lnTo>
                  <a:lnTo>
                    <a:pt x="12700" y="53340"/>
                  </a:lnTo>
                  <a:lnTo>
                    <a:pt x="10160" y="66040"/>
                  </a:lnTo>
                  <a:lnTo>
                    <a:pt x="8890" y="81280"/>
                  </a:lnTo>
                  <a:lnTo>
                    <a:pt x="7620" y="96520"/>
                  </a:lnTo>
                  <a:lnTo>
                    <a:pt x="6350" y="110490"/>
                  </a:lnTo>
                  <a:lnTo>
                    <a:pt x="3810" y="124460"/>
                  </a:lnTo>
                  <a:lnTo>
                    <a:pt x="0" y="138430"/>
                  </a:lnTo>
                  <a:lnTo>
                    <a:pt x="0" y="151130"/>
                  </a:lnTo>
                  <a:lnTo>
                    <a:pt x="0" y="163830"/>
                  </a:lnTo>
                  <a:lnTo>
                    <a:pt x="6350" y="203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9180830" y="3633470"/>
              <a:ext cx="102871" cy="113031"/>
            </a:xfrm>
            <a:custGeom>
              <a:avLst/>
              <a:gdLst/>
              <a:ahLst/>
              <a:cxnLst/>
              <a:rect l="0" t="0" r="0" b="0"/>
              <a:pathLst>
                <a:path w="102871" h="113031">
                  <a:moveTo>
                    <a:pt x="102870" y="11430"/>
                  </a:moveTo>
                  <a:lnTo>
                    <a:pt x="96520" y="5080"/>
                  </a:lnTo>
                  <a:lnTo>
                    <a:pt x="90170" y="2540"/>
                  </a:lnTo>
                  <a:lnTo>
                    <a:pt x="81280" y="1270"/>
                  </a:lnTo>
                  <a:lnTo>
                    <a:pt x="71120" y="0"/>
                  </a:lnTo>
                  <a:lnTo>
                    <a:pt x="63500" y="1270"/>
                  </a:lnTo>
                  <a:lnTo>
                    <a:pt x="57150" y="3810"/>
                  </a:lnTo>
                  <a:lnTo>
                    <a:pt x="44450" y="8890"/>
                  </a:lnTo>
                  <a:lnTo>
                    <a:pt x="29210" y="16510"/>
                  </a:lnTo>
                  <a:lnTo>
                    <a:pt x="21590" y="22860"/>
                  </a:lnTo>
                  <a:lnTo>
                    <a:pt x="12700" y="31750"/>
                  </a:lnTo>
                  <a:lnTo>
                    <a:pt x="5080" y="41910"/>
                  </a:lnTo>
                  <a:lnTo>
                    <a:pt x="1270" y="50800"/>
                  </a:lnTo>
                  <a:lnTo>
                    <a:pt x="0" y="57150"/>
                  </a:lnTo>
                  <a:lnTo>
                    <a:pt x="0" y="63500"/>
                  </a:lnTo>
                  <a:lnTo>
                    <a:pt x="3810" y="69850"/>
                  </a:lnTo>
                  <a:lnTo>
                    <a:pt x="8890" y="77470"/>
                  </a:lnTo>
                  <a:lnTo>
                    <a:pt x="13970" y="85090"/>
                  </a:lnTo>
                  <a:lnTo>
                    <a:pt x="20320" y="91440"/>
                  </a:lnTo>
                  <a:lnTo>
                    <a:pt x="25400" y="97790"/>
                  </a:lnTo>
                  <a:lnTo>
                    <a:pt x="52070" y="1130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9296400" y="3479800"/>
              <a:ext cx="38101" cy="228601"/>
            </a:xfrm>
            <a:custGeom>
              <a:avLst/>
              <a:gdLst/>
              <a:ahLst/>
              <a:cxnLst/>
              <a:rect l="0" t="0" r="0" b="0"/>
              <a:pathLst>
                <a:path w="38101" h="228601">
                  <a:moveTo>
                    <a:pt x="38100" y="0"/>
                  </a:moveTo>
                  <a:lnTo>
                    <a:pt x="31750" y="26670"/>
                  </a:lnTo>
                  <a:lnTo>
                    <a:pt x="24130" y="58420"/>
                  </a:lnTo>
                  <a:lnTo>
                    <a:pt x="20320" y="77470"/>
                  </a:lnTo>
                  <a:lnTo>
                    <a:pt x="17780" y="95250"/>
                  </a:lnTo>
                  <a:lnTo>
                    <a:pt x="16510" y="113030"/>
                  </a:lnTo>
                  <a:lnTo>
                    <a:pt x="15240" y="130810"/>
                  </a:lnTo>
                  <a:lnTo>
                    <a:pt x="12700" y="143510"/>
                  </a:lnTo>
                  <a:lnTo>
                    <a:pt x="10160" y="153670"/>
                  </a:lnTo>
                  <a:lnTo>
                    <a:pt x="0" y="228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9486900" y="3506470"/>
              <a:ext cx="137161" cy="210821"/>
            </a:xfrm>
            <a:custGeom>
              <a:avLst/>
              <a:gdLst/>
              <a:ahLst/>
              <a:cxnLst/>
              <a:rect l="0" t="0" r="0" b="0"/>
              <a:pathLst>
                <a:path w="137161" h="210821">
                  <a:moveTo>
                    <a:pt x="25400" y="11430"/>
                  </a:moveTo>
                  <a:lnTo>
                    <a:pt x="45720" y="5080"/>
                  </a:lnTo>
                  <a:lnTo>
                    <a:pt x="55880" y="2540"/>
                  </a:lnTo>
                  <a:lnTo>
                    <a:pt x="67310" y="1270"/>
                  </a:lnTo>
                  <a:lnTo>
                    <a:pt x="78740" y="0"/>
                  </a:lnTo>
                  <a:lnTo>
                    <a:pt x="90170" y="2540"/>
                  </a:lnTo>
                  <a:lnTo>
                    <a:pt x="102870" y="7620"/>
                  </a:lnTo>
                  <a:lnTo>
                    <a:pt x="115570" y="12700"/>
                  </a:lnTo>
                  <a:lnTo>
                    <a:pt x="123190" y="17780"/>
                  </a:lnTo>
                  <a:lnTo>
                    <a:pt x="128270" y="22860"/>
                  </a:lnTo>
                  <a:lnTo>
                    <a:pt x="132080" y="27940"/>
                  </a:lnTo>
                  <a:lnTo>
                    <a:pt x="134620" y="34290"/>
                  </a:lnTo>
                  <a:lnTo>
                    <a:pt x="135890" y="44450"/>
                  </a:lnTo>
                  <a:lnTo>
                    <a:pt x="137160" y="54610"/>
                  </a:lnTo>
                  <a:lnTo>
                    <a:pt x="135890" y="62230"/>
                  </a:lnTo>
                  <a:lnTo>
                    <a:pt x="130810" y="69850"/>
                  </a:lnTo>
                  <a:lnTo>
                    <a:pt x="125730" y="74930"/>
                  </a:lnTo>
                  <a:lnTo>
                    <a:pt x="119380" y="80010"/>
                  </a:lnTo>
                  <a:lnTo>
                    <a:pt x="111760" y="82550"/>
                  </a:lnTo>
                  <a:lnTo>
                    <a:pt x="104140" y="83820"/>
                  </a:lnTo>
                  <a:lnTo>
                    <a:pt x="97790" y="86360"/>
                  </a:lnTo>
                  <a:lnTo>
                    <a:pt x="91440" y="90170"/>
                  </a:lnTo>
                  <a:lnTo>
                    <a:pt x="86360" y="92710"/>
                  </a:lnTo>
                  <a:lnTo>
                    <a:pt x="78740" y="96520"/>
                  </a:lnTo>
                  <a:lnTo>
                    <a:pt x="69850" y="101600"/>
                  </a:lnTo>
                  <a:lnTo>
                    <a:pt x="59690" y="105410"/>
                  </a:lnTo>
                  <a:lnTo>
                    <a:pt x="55880" y="107950"/>
                  </a:lnTo>
                  <a:lnTo>
                    <a:pt x="58420" y="109220"/>
                  </a:lnTo>
                  <a:lnTo>
                    <a:pt x="64770" y="110490"/>
                  </a:lnTo>
                  <a:lnTo>
                    <a:pt x="71120" y="114300"/>
                  </a:lnTo>
                  <a:lnTo>
                    <a:pt x="78740" y="119380"/>
                  </a:lnTo>
                  <a:lnTo>
                    <a:pt x="86360" y="125730"/>
                  </a:lnTo>
                  <a:lnTo>
                    <a:pt x="93980" y="133350"/>
                  </a:lnTo>
                  <a:lnTo>
                    <a:pt x="110490" y="148590"/>
                  </a:lnTo>
                  <a:lnTo>
                    <a:pt x="113030" y="157480"/>
                  </a:lnTo>
                  <a:lnTo>
                    <a:pt x="111760" y="167640"/>
                  </a:lnTo>
                  <a:lnTo>
                    <a:pt x="109220" y="179070"/>
                  </a:lnTo>
                  <a:lnTo>
                    <a:pt x="102870" y="187960"/>
                  </a:lnTo>
                  <a:lnTo>
                    <a:pt x="97790" y="195580"/>
                  </a:lnTo>
                  <a:lnTo>
                    <a:pt x="90170" y="201930"/>
                  </a:lnTo>
                  <a:lnTo>
                    <a:pt x="81280" y="205740"/>
                  </a:lnTo>
                  <a:lnTo>
                    <a:pt x="71120" y="209550"/>
                  </a:lnTo>
                  <a:lnTo>
                    <a:pt x="59690" y="210820"/>
                  </a:lnTo>
                  <a:lnTo>
                    <a:pt x="50800" y="210820"/>
                  </a:lnTo>
                  <a:lnTo>
                    <a:pt x="44450" y="209550"/>
                  </a:lnTo>
                  <a:lnTo>
                    <a:pt x="0" y="2019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9691370" y="3597910"/>
              <a:ext cx="125731" cy="148591"/>
            </a:xfrm>
            <a:custGeom>
              <a:avLst/>
              <a:gdLst/>
              <a:ahLst/>
              <a:cxnLst/>
              <a:rect l="0" t="0" r="0" b="0"/>
              <a:pathLst>
                <a:path w="125731" h="148591">
                  <a:moveTo>
                    <a:pt x="62230" y="59690"/>
                  </a:moveTo>
                  <a:lnTo>
                    <a:pt x="76200" y="53340"/>
                  </a:lnTo>
                  <a:lnTo>
                    <a:pt x="82550" y="46990"/>
                  </a:lnTo>
                  <a:lnTo>
                    <a:pt x="90170" y="38100"/>
                  </a:lnTo>
                  <a:lnTo>
                    <a:pt x="97790" y="27940"/>
                  </a:lnTo>
                  <a:lnTo>
                    <a:pt x="101600" y="20320"/>
                  </a:lnTo>
                  <a:lnTo>
                    <a:pt x="102870" y="13970"/>
                  </a:lnTo>
                  <a:lnTo>
                    <a:pt x="101600" y="7620"/>
                  </a:lnTo>
                  <a:lnTo>
                    <a:pt x="96520" y="3810"/>
                  </a:lnTo>
                  <a:lnTo>
                    <a:pt x="90170" y="1270"/>
                  </a:lnTo>
                  <a:lnTo>
                    <a:pt x="80010" y="0"/>
                  </a:lnTo>
                  <a:lnTo>
                    <a:pt x="69850" y="0"/>
                  </a:lnTo>
                  <a:lnTo>
                    <a:pt x="59690" y="1270"/>
                  </a:lnTo>
                  <a:lnTo>
                    <a:pt x="46990" y="3810"/>
                  </a:lnTo>
                  <a:lnTo>
                    <a:pt x="36830" y="10160"/>
                  </a:lnTo>
                  <a:lnTo>
                    <a:pt x="26670" y="17780"/>
                  </a:lnTo>
                  <a:lnTo>
                    <a:pt x="17780" y="27940"/>
                  </a:lnTo>
                  <a:lnTo>
                    <a:pt x="11430" y="35560"/>
                  </a:lnTo>
                  <a:lnTo>
                    <a:pt x="7620" y="41910"/>
                  </a:lnTo>
                  <a:lnTo>
                    <a:pt x="3810" y="48260"/>
                  </a:lnTo>
                  <a:lnTo>
                    <a:pt x="2540" y="55880"/>
                  </a:lnTo>
                  <a:lnTo>
                    <a:pt x="1270" y="66040"/>
                  </a:lnTo>
                  <a:lnTo>
                    <a:pt x="0" y="76200"/>
                  </a:lnTo>
                  <a:lnTo>
                    <a:pt x="2540" y="86360"/>
                  </a:lnTo>
                  <a:lnTo>
                    <a:pt x="7620" y="95250"/>
                  </a:lnTo>
                  <a:lnTo>
                    <a:pt x="12700" y="105410"/>
                  </a:lnTo>
                  <a:lnTo>
                    <a:pt x="19050" y="113030"/>
                  </a:lnTo>
                  <a:lnTo>
                    <a:pt x="26670" y="119380"/>
                  </a:lnTo>
                  <a:lnTo>
                    <a:pt x="34290" y="124460"/>
                  </a:lnTo>
                  <a:lnTo>
                    <a:pt x="44450" y="129540"/>
                  </a:lnTo>
                  <a:lnTo>
                    <a:pt x="57150" y="134620"/>
                  </a:lnTo>
                  <a:lnTo>
                    <a:pt x="72390" y="139700"/>
                  </a:lnTo>
                  <a:lnTo>
                    <a:pt x="83820" y="142240"/>
                  </a:lnTo>
                  <a:lnTo>
                    <a:pt x="95250" y="144780"/>
                  </a:lnTo>
                  <a:lnTo>
                    <a:pt x="125730" y="1485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9906000" y="3530600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4" name="Freeform 223"/>
          <p:cNvSpPr/>
          <p:nvPr/>
        </p:nvSpPr>
        <p:spPr>
          <a:xfrm>
            <a:off x="8219440" y="2349500"/>
            <a:ext cx="435611" cy="373381"/>
          </a:xfrm>
          <a:custGeom>
            <a:avLst/>
            <a:gdLst/>
            <a:ahLst/>
            <a:cxnLst/>
            <a:rect l="0" t="0" r="0" b="0"/>
            <a:pathLst>
              <a:path w="435611" h="373381">
                <a:moveTo>
                  <a:pt x="124460" y="0"/>
                </a:moveTo>
                <a:lnTo>
                  <a:pt x="110490" y="13970"/>
                </a:lnTo>
                <a:lnTo>
                  <a:pt x="104140" y="19050"/>
                </a:lnTo>
                <a:lnTo>
                  <a:pt x="96520" y="24130"/>
                </a:lnTo>
                <a:lnTo>
                  <a:pt x="88900" y="29210"/>
                </a:lnTo>
                <a:lnTo>
                  <a:pt x="82550" y="34290"/>
                </a:lnTo>
                <a:lnTo>
                  <a:pt x="76200" y="41910"/>
                </a:lnTo>
                <a:lnTo>
                  <a:pt x="71120" y="48260"/>
                </a:lnTo>
                <a:lnTo>
                  <a:pt x="66040" y="54610"/>
                </a:lnTo>
                <a:lnTo>
                  <a:pt x="57150" y="66040"/>
                </a:lnTo>
                <a:lnTo>
                  <a:pt x="44450" y="78740"/>
                </a:lnTo>
                <a:lnTo>
                  <a:pt x="38100" y="86360"/>
                </a:lnTo>
                <a:lnTo>
                  <a:pt x="31750" y="97790"/>
                </a:lnTo>
                <a:lnTo>
                  <a:pt x="25400" y="110490"/>
                </a:lnTo>
                <a:lnTo>
                  <a:pt x="20320" y="124460"/>
                </a:lnTo>
                <a:lnTo>
                  <a:pt x="15240" y="139700"/>
                </a:lnTo>
                <a:lnTo>
                  <a:pt x="11430" y="154940"/>
                </a:lnTo>
                <a:lnTo>
                  <a:pt x="6350" y="171450"/>
                </a:lnTo>
                <a:lnTo>
                  <a:pt x="3810" y="187960"/>
                </a:lnTo>
                <a:lnTo>
                  <a:pt x="1270" y="204470"/>
                </a:lnTo>
                <a:lnTo>
                  <a:pt x="0" y="220980"/>
                </a:lnTo>
                <a:lnTo>
                  <a:pt x="2540" y="236220"/>
                </a:lnTo>
                <a:lnTo>
                  <a:pt x="6350" y="250190"/>
                </a:lnTo>
                <a:lnTo>
                  <a:pt x="11430" y="264160"/>
                </a:lnTo>
                <a:lnTo>
                  <a:pt x="21590" y="279400"/>
                </a:lnTo>
                <a:lnTo>
                  <a:pt x="33020" y="294640"/>
                </a:lnTo>
                <a:lnTo>
                  <a:pt x="46990" y="311150"/>
                </a:lnTo>
                <a:lnTo>
                  <a:pt x="58420" y="322580"/>
                </a:lnTo>
                <a:lnTo>
                  <a:pt x="68580" y="332740"/>
                </a:lnTo>
                <a:lnTo>
                  <a:pt x="78740" y="340360"/>
                </a:lnTo>
                <a:lnTo>
                  <a:pt x="90170" y="346710"/>
                </a:lnTo>
                <a:lnTo>
                  <a:pt x="101600" y="353060"/>
                </a:lnTo>
                <a:lnTo>
                  <a:pt x="113030" y="358140"/>
                </a:lnTo>
                <a:lnTo>
                  <a:pt x="128270" y="363220"/>
                </a:lnTo>
                <a:lnTo>
                  <a:pt x="144780" y="367030"/>
                </a:lnTo>
                <a:lnTo>
                  <a:pt x="163830" y="372110"/>
                </a:lnTo>
                <a:lnTo>
                  <a:pt x="181610" y="373380"/>
                </a:lnTo>
                <a:lnTo>
                  <a:pt x="199390" y="373380"/>
                </a:lnTo>
                <a:lnTo>
                  <a:pt x="217170" y="372110"/>
                </a:lnTo>
                <a:lnTo>
                  <a:pt x="232410" y="370840"/>
                </a:lnTo>
                <a:lnTo>
                  <a:pt x="247650" y="369570"/>
                </a:lnTo>
                <a:lnTo>
                  <a:pt x="261620" y="369570"/>
                </a:lnTo>
                <a:lnTo>
                  <a:pt x="273050" y="367030"/>
                </a:lnTo>
                <a:lnTo>
                  <a:pt x="284480" y="364490"/>
                </a:lnTo>
                <a:lnTo>
                  <a:pt x="294640" y="361950"/>
                </a:lnTo>
                <a:lnTo>
                  <a:pt x="304800" y="356870"/>
                </a:lnTo>
                <a:lnTo>
                  <a:pt x="313690" y="350520"/>
                </a:lnTo>
                <a:lnTo>
                  <a:pt x="322580" y="344170"/>
                </a:lnTo>
                <a:lnTo>
                  <a:pt x="330200" y="337820"/>
                </a:lnTo>
                <a:lnTo>
                  <a:pt x="341630" y="327660"/>
                </a:lnTo>
                <a:lnTo>
                  <a:pt x="346710" y="321310"/>
                </a:lnTo>
                <a:lnTo>
                  <a:pt x="351790" y="314960"/>
                </a:lnTo>
                <a:lnTo>
                  <a:pt x="361950" y="297180"/>
                </a:lnTo>
                <a:lnTo>
                  <a:pt x="375920" y="276860"/>
                </a:lnTo>
                <a:lnTo>
                  <a:pt x="382270" y="267970"/>
                </a:lnTo>
                <a:lnTo>
                  <a:pt x="388620" y="260350"/>
                </a:lnTo>
                <a:lnTo>
                  <a:pt x="393700" y="254000"/>
                </a:lnTo>
                <a:lnTo>
                  <a:pt x="400050" y="245110"/>
                </a:lnTo>
                <a:lnTo>
                  <a:pt x="414020" y="224790"/>
                </a:lnTo>
                <a:lnTo>
                  <a:pt x="419100" y="215900"/>
                </a:lnTo>
                <a:lnTo>
                  <a:pt x="422910" y="209550"/>
                </a:lnTo>
                <a:lnTo>
                  <a:pt x="425450" y="203200"/>
                </a:lnTo>
                <a:lnTo>
                  <a:pt x="427990" y="191770"/>
                </a:lnTo>
                <a:lnTo>
                  <a:pt x="434340" y="160020"/>
                </a:lnTo>
                <a:lnTo>
                  <a:pt x="435610" y="144780"/>
                </a:lnTo>
                <a:lnTo>
                  <a:pt x="434340" y="130810"/>
                </a:lnTo>
                <a:lnTo>
                  <a:pt x="433070" y="116840"/>
                </a:lnTo>
                <a:lnTo>
                  <a:pt x="431800" y="105410"/>
                </a:lnTo>
                <a:lnTo>
                  <a:pt x="430530" y="97790"/>
                </a:lnTo>
                <a:lnTo>
                  <a:pt x="430530" y="90170"/>
                </a:lnTo>
                <a:lnTo>
                  <a:pt x="425450" y="81280"/>
                </a:lnTo>
                <a:lnTo>
                  <a:pt x="419100" y="71120"/>
                </a:lnTo>
                <a:lnTo>
                  <a:pt x="408940" y="59690"/>
                </a:lnTo>
                <a:lnTo>
                  <a:pt x="400050" y="50800"/>
                </a:lnTo>
                <a:lnTo>
                  <a:pt x="391160" y="44450"/>
                </a:lnTo>
                <a:lnTo>
                  <a:pt x="383540" y="38100"/>
                </a:lnTo>
                <a:lnTo>
                  <a:pt x="373380" y="34290"/>
                </a:lnTo>
                <a:lnTo>
                  <a:pt x="361950" y="30480"/>
                </a:lnTo>
                <a:lnTo>
                  <a:pt x="350520" y="29210"/>
                </a:lnTo>
                <a:lnTo>
                  <a:pt x="340360" y="26670"/>
                </a:lnTo>
                <a:lnTo>
                  <a:pt x="330200" y="22860"/>
                </a:lnTo>
                <a:lnTo>
                  <a:pt x="276860" y="127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Freeform 224"/>
          <p:cNvSpPr/>
          <p:nvPr/>
        </p:nvSpPr>
        <p:spPr>
          <a:xfrm>
            <a:off x="9347200" y="5626100"/>
            <a:ext cx="533401" cy="63501"/>
          </a:xfrm>
          <a:custGeom>
            <a:avLst/>
            <a:gdLst/>
            <a:ahLst/>
            <a:cxnLst/>
            <a:rect l="0" t="0" r="0" b="0"/>
            <a:pathLst>
              <a:path w="533401" h="63501">
                <a:moveTo>
                  <a:pt x="533400" y="63500"/>
                </a:moveTo>
                <a:lnTo>
                  <a:pt x="519430" y="63500"/>
                </a:lnTo>
                <a:lnTo>
                  <a:pt x="511810" y="62230"/>
                </a:lnTo>
                <a:lnTo>
                  <a:pt x="501650" y="59690"/>
                </a:lnTo>
                <a:lnTo>
                  <a:pt x="491490" y="57150"/>
                </a:lnTo>
                <a:lnTo>
                  <a:pt x="481330" y="53340"/>
                </a:lnTo>
                <a:lnTo>
                  <a:pt x="472440" y="49530"/>
                </a:lnTo>
                <a:lnTo>
                  <a:pt x="462280" y="45720"/>
                </a:lnTo>
                <a:lnTo>
                  <a:pt x="450850" y="41910"/>
                </a:lnTo>
                <a:lnTo>
                  <a:pt x="438150" y="38100"/>
                </a:lnTo>
                <a:lnTo>
                  <a:pt x="422910" y="33020"/>
                </a:lnTo>
                <a:lnTo>
                  <a:pt x="347980" y="13970"/>
                </a:lnTo>
                <a:lnTo>
                  <a:pt x="326390" y="10160"/>
                </a:lnTo>
                <a:lnTo>
                  <a:pt x="309880" y="6350"/>
                </a:lnTo>
                <a:lnTo>
                  <a:pt x="295910" y="3810"/>
                </a:lnTo>
                <a:lnTo>
                  <a:pt x="274320" y="2540"/>
                </a:lnTo>
                <a:lnTo>
                  <a:pt x="248920" y="1270"/>
                </a:lnTo>
                <a:lnTo>
                  <a:pt x="16129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Freeform 225"/>
          <p:cNvSpPr/>
          <p:nvPr/>
        </p:nvSpPr>
        <p:spPr>
          <a:xfrm>
            <a:off x="6146800" y="5651500"/>
            <a:ext cx="1511301" cy="124461"/>
          </a:xfrm>
          <a:custGeom>
            <a:avLst/>
            <a:gdLst/>
            <a:ahLst/>
            <a:cxnLst/>
            <a:rect l="0" t="0" r="0" b="0"/>
            <a:pathLst>
              <a:path w="1511301" h="124461">
                <a:moveTo>
                  <a:pt x="0" y="0"/>
                </a:moveTo>
                <a:lnTo>
                  <a:pt x="26670" y="13970"/>
                </a:lnTo>
                <a:lnTo>
                  <a:pt x="36830" y="19050"/>
                </a:lnTo>
                <a:lnTo>
                  <a:pt x="44450" y="24130"/>
                </a:lnTo>
                <a:lnTo>
                  <a:pt x="50800" y="29210"/>
                </a:lnTo>
                <a:lnTo>
                  <a:pt x="69850" y="31750"/>
                </a:lnTo>
                <a:lnTo>
                  <a:pt x="99060" y="34290"/>
                </a:lnTo>
                <a:lnTo>
                  <a:pt x="133350" y="35560"/>
                </a:lnTo>
                <a:lnTo>
                  <a:pt x="217170" y="36830"/>
                </a:lnTo>
                <a:lnTo>
                  <a:pt x="355600" y="38100"/>
                </a:lnTo>
                <a:lnTo>
                  <a:pt x="381000" y="39370"/>
                </a:lnTo>
                <a:lnTo>
                  <a:pt x="406400" y="41910"/>
                </a:lnTo>
                <a:lnTo>
                  <a:pt x="431800" y="44450"/>
                </a:lnTo>
                <a:lnTo>
                  <a:pt x="471170" y="48260"/>
                </a:lnTo>
                <a:lnTo>
                  <a:pt x="513080" y="49530"/>
                </a:lnTo>
                <a:lnTo>
                  <a:pt x="535940" y="52070"/>
                </a:lnTo>
                <a:lnTo>
                  <a:pt x="547370" y="54610"/>
                </a:lnTo>
                <a:lnTo>
                  <a:pt x="560070" y="57150"/>
                </a:lnTo>
                <a:lnTo>
                  <a:pt x="580390" y="60960"/>
                </a:lnTo>
                <a:lnTo>
                  <a:pt x="590550" y="62230"/>
                </a:lnTo>
                <a:lnTo>
                  <a:pt x="610870" y="64770"/>
                </a:lnTo>
                <a:lnTo>
                  <a:pt x="671830" y="76200"/>
                </a:lnTo>
                <a:lnTo>
                  <a:pt x="698500" y="80010"/>
                </a:lnTo>
                <a:lnTo>
                  <a:pt x="722630" y="83820"/>
                </a:lnTo>
                <a:lnTo>
                  <a:pt x="765810" y="86360"/>
                </a:lnTo>
                <a:lnTo>
                  <a:pt x="807720" y="87630"/>
                </a:lnTo>
                <a:lnTo>
                  <a:pt x="828040" y="90170"/>
                </a:lnTo>
                <a:lnTo>
                  <a:pt x="847090" y="92710"/>
                </a:lnTo>
                <a:lnTo>
                  <a:pt x="864870" y="95250"/>
                </a:lnTo>
                <a:lnTo>
                  <a:pt x="911860" y="99060"/>
                </a:lnTo>
                <a:lnTo>
                  <a:pt x="1143000" y="107950"/>
                </a:lnTo>
                <a:lnTo>
                  <a:pt x="1205230" y="111760"/>
                </a:lnTo>
                <a:lnTo>
                  <a:pt x="1253490" y="115570"/>
                </a:lnTo>
                <a:lnTo>
                  <a:pt x="1292860" y="119380"/>
                </a:lnTo>
                <a:lnTo>
                  <a:pt x="1327150" y="121920"/>
                </a:lnTo>
                <a:lnTo>
                  <a:pt x="1358900" y="123190"/>
                </a:lnTo>
                <a:lnTo>
                  <a:pt x="1389380" y="124460"/>
                </a:lnTo>
                <a:lnTo>
                  <a:pt x="1413510" y="124460"/>
                </a:lnTo>
                <a:lnTo>
                  <a:pt x="1436370" y="121920"/>
                </a:lnTo>
                <a:lnTo>
                  <a:pt x="1511300" y="1143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13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Custom</PresentationFormat>
  <Paragraphs>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 - 50</vt:lpstr>
      <vt:lpstr>Arial - 31</vt:lpstr>
      <vt:lpstr>Calibri Light</vt:lpstr>
      <vt:lpstr>Arial</vt:lpstr>
      <vt:lpstr>Arial - 36</vt:lpstr>
      <vt:lpstr>Calibri</vt:lpstr>
      <vt:lpstr>Arial - 30</vt:lpstr>
      <vt:lpstr>Arial - 47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morsey</dc:creator>
  <cp:lastModifiedBy>jessica morsey</cp:lastModifiedBy>
  <cp:revision>1</cp:revision>
  <dcterms:created xsi:type="dcterms:W3CDTF">2020-09-08T17:36:50Z</dcterms:created>
  <dcterms:modified xsi:type="dcterms:W3CDTF">2020-09-08T17:37:00Z</dcterms:modified>
</cp:coreProperties>
</file>